
<file path=[Content_Types].xml><?xml version="1.0" encoding="utf-8"?>
<Types xmlns="http://schemas.openxmlformats.org/package/2006/content-types">
  <Default Extension="png" ContentType="image/png"/>
  <Default Extension="rels" ContentType="application/vnd.openxmlformats-package.relationships+xml"/>
  <Default Extension="svg" ContentType="image/svg+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3.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4.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5.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6.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7.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8.xml" ContentType="application/vnd.openxmlformats-officedocument.presentationml.notesSlide+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notesSlides/notesSlide9.xml" ContentType="application/vnd.openxmlformats-officedocument.presentationml.notesSlide+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notesSlides/notesSlide10.xml" ContentType="application/vnd.openxmlformats-officedocument.presentationml.notesSlide+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notesSlides/notesSlide11.xml" ContentType="application/vnd.openxmlformats-officedocument.presentationml.notesSlide+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notesSlides/notesSlide12.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9" r:id="rId1"/>
  </p:sldMasterIdLst>
  <p:notesMasterIdLst>
    <p:notesMasterId r:id="rId15"/>
  </p:notesMasterIdLst>
  <p:sldIdLst>
    <p:sldId id="272" r:id="rId2"/>
    <p:sldId id="319" r:id="rId3"/>
    <p:sldId id="298" r:id="rId4"/>
    <p:sldId id="321" r:id="rId5"/>
    <p:sldId id="332" r:id="rId6"/>
    <p:sldId id="324" r:id="rId7"/>
    <p:sldId id="333" r:id="rId8"/>
    <p:sldId id="328" r:id="rId9"/>
    <p:sldId id="334" r:id="rId10"/>
    <p:sldId id="338" r:id="rId11"/>
    <p:sldId id="335" r:id="rId12"/>
    <p:sldId id="329" r:id="rId13"/>
    <p:sldId id="339" r:id="rId14"/>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D8428"/>
    <a:srgbClr val="4A3F75"/>
    <a:srgbClr val="7662C4"/>
    <a:srgbClr val="6A4AE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E1E6529-377C-ACD2-A25D-BC021B4AE2C3}" v="473" dt="2020-07-31T12:23:22.682"/>
    <p1510:client id="{0F9F2108-DAAD-65BC-101C-48FAFDDC7740}" v="585" dt="2020-08-03T09:37:56.378"/>
    <p1510:client id="{1D05E0E2-391C-6D6F-2871-55C7D9E23843}" v="405" dt="2020-08-05T08:35:45.430"/>
    <p1510:client id="{2E1FBD13-B357-CB01-BFA1-D05AD7352FC3}" v="87" dt="2020-07-31T09:51:01.360"/>
    <p1510:client id="{3052E1F9-0F4D-F991-FD2C-C74134EED215}" v="203" dt="2020-08-03T10:50:37.981"/>
    <p1510:client id="{3EB087F7-C797-47A4-74E4-027D578238FB}" v="1232" dt="2020-08-07T13:10:08.925"/>
    <p1510:client id="{42AA7EFF-515C-60F5-4C40-E6628DE6BEB1}" v="72" dt="2020-07-31T12:40:28.416"/>
    <p1510:client id="{73D48D74-7381-71B4-EA7E-85DBF6445772}" v="1017" dt="2020-08-13T08:47:49.604"/>
    <p1510:client id="{B91398CE-4FF5-926B-23C0-26926B481FE1}" v="288" dt="2020-07-31T13:02:11.410"/>
    <p1510:client id="{C59A7DD1-AF41-990E-FD76-4EC29724A1BB}" v="16" dt="2020-07-31T09:23:31.845"/>
    <p1510:client id="{D0574F82-8E8B-7B13-E41D-AE753C85BDE3}" v="493" dt="2020-07-30T13:36:15.069"/>
    <p1510:client id="{D2E674E9-BC02-D4AB-6454-54384EF9F0D0}" v="571" dt="2020-08-05T07:16:01.738"/>
    <p1510:client id="{DB9F0793-2B03-E3D9-9C0A-E31AA64CAB44}" v="208" dt="2020-07-31T11:30:42.127"/>
    <p1510:client id="{EF4C4F21-EF88-C59E-7C0A-E7D488063139}" v="101" dt="2020-08-04T10:11:20.00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3" d="100"/>
          <a:sy n="103" d="100"/>
        </p:scale>
        <p:origin x="72" y="1002"/>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5">
  <dgm:title val=""/>
  <dgm:desc val=""/>
  <dgm:catLst>
    <dgm:cat type="accent1" pri="11500"/>
  </dgm:catLst>
  <dgm:styleLbl name="node0">
    <dgm:fillClrLst meth="cycle">
      <a:schemeClr val="accent1">
        <a:alpha val="80000"/>
      </a:schemeClr>
    </dgm:fillClrLst>
    <dgm:linClrLst meth="repeat">
      <a:schemeClr val="lt1"/>
    </dgm:linClrLst>
    <dgm:effectClrLst/>
    <dgm:txLinClrLst/>
    <dgm:txFillClrLst/>
    <dgm:txEffectClrLst/>
  </dgm:styleLbl>
  <dgm:styleLbl name="node1">
    <dgm:fillClrLst>
      <a:schemeClr val="accent1">
        <a:alpha val="90000"/>
      </a:schemeClr>
      <a:schemeClr val="accent1">
        <a:alpha val="50000"/>
      </a:schemeClr>
    </dgm:fillClrLst>
    <dgm:linClrLst meth="repeat">
      <a:schemeClr val="lt1"/>
    </dgm:linClrLst>
    <dgm:effectClrLst/>
    <dgm:txLinClrLst/>
    <dgm:txFillClrLst/>
    <dgm:txEffectClrLst/>
  </dgm:styleLbl>
  <dgm:styleLbl name="alignNode1">
    <dgm:fillClrLst>
      <a:schemeClr val="accent1">
        <a:alpha val="90000"/>
      </a:schemeClr>
      <a:schemeClr val="accent1">
        <a:alpha val="50000"/>
      </a:schemeClr>
    </dgm:fillClrLst>
    <dgm:linClrLst>
      <a:schemeClr val="accent1">
        <a:alpha val="90000"/>
      </a:schemeClr>
      <a:schemeClr val="accent1">
        <a:alpha val="50000"/>
      </a:schemeClr>
    </dgm:linClrLst>
    <dgm:effectClrLst/>
    <dgm:txLinClrLst/>
    <dgm:txFillClrLst/>
    <dgm:txEffectClrLst/>
  </dgm:styleLbl>
  <dgm:styleLbl name="lnNode1">
    <dgm:fillClrLst>
      <a:schemeClr val="accent1">
        <a:shade val="90000"/>
      </a:schemeClr>
      <a:schemeClr val="accent1">
        <a:alpha val="50000"/>
        <a:tint val="5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alpha val="80000"/>
      </a:schemeClr>
    </dgm:fillClrLst>
    <dgm:linClrLst meth="repeat">
      <a:schemeClr val="lt1"/>
    </dgm:linClrLst>
    <dgm:effectClrLst/>
    <dgm:txLinClrLst/>
    <dgm:txFillClrLst/>
    <dgm:txEffectClrLst/>
  </dgm:styleLbl>
  <dgm:styleLbl name="node2">
    <dgm:fillClrLst>
      <a:schemeClr val="accent1">
        <a:alpha val="70000"/>
      </a:schemeClr>
    </dgm:fillClrLst>
    <dgm:linClrLst meth="repeat">
      <a:schemeClr val="lt1"/>
    </dgm:linClrLst>
    <dgm:effectClrLst/>
    <dgm:txLinClrLst/>
    <dgm:txFillClrLst/>
    <dgm:txEffectClrLst/>
  </dgm:styleLbl>
  <dgm:styleLbl name="node3">
    <dgm:fillClrLst>
      <a:schemeClr val="accent1">
        <a:alpha val="50000"/>
      </a:schemeClr>
    </dgm:fillClrLst>
    <dgm:linClrLst meth="repeat">
      <a:schemeClr val="lt1"/>
    </dgm:linClrLst>
    <dgm:effectClrLst/>
    <dgm:txLinClrLst/>
    <dgm:txFillClrLst/>
    <dgm:txEffectClrLst/>
  </dgm:styleLbl>
  <dgm:styleLbl name="node4">
    <dgm:fillClrLst>
      <a:schemeClr val="accent1">
        <a:alpha val="30000"/>
      </a:schemeClr>
    </dgm:fillClrLst>
    <dgm:linClrLst meth="repeat">
      <a:schemeClr val="lt1"/>
    </dgm:linClrLst>
    <dgm:effectClrLst/>
    <dgm:txLinClrLst/>
    <dgm:txFillClrLst/>
    <dgm:txEffectClrLst/>
  </dgm:styleLbl>
  <dgm:styleLbl name="fgImgPlace1">
    <dgm:fillClrLst>
      <a:schemeClr val="accent1">
        <a:tint val="50000"/>
        <a:alpha val="90000"/>
      </a:schemeClr>
      <a:schemeClr val="accent1">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f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b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sibTrans1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alpha val="90000"/>
      </a:schemeClr>
    </dgm:fillClrLst>
    <dgm:linClrLst meth="repeat">
      <a:schemeClr val="lt1"/>
    </dgm:linClrLst>
    <dgm:effectClrLst/>
    <dgm:txLinClrLst/>
    <dgm:txFillClrLst/>
    <dgm:txEffectClrLst/>
  </dgm:styleLbl>
  <dgm:styleLbl name="asst1">
    <dgm:fillClrLst meth="repeat">
      <a:schemeClr val="accent1">
        <a:alpha val="90000"/>
      </a:schemeClr>
    </dgm:fillClrLst>
    <dgm:linClrLst meth="repeat">
      <a:schemeClr val="lt1"/>
    </dgm:linClrLst>
    <dgm:effectClrLst/>
    <dgm:txLinClrLst/>
    <dgm:txFillClrLst/>
    <dgm:txEffectClrLst/>
  </dgm:styleLbl>
  <dgm:styleLbl name="asst2">
    <dgm:fillClrLst>
      <a:schemeClr val="accent1">
        <a:alpha val="90000"/>
      </a:schemeClr>
    </dgm:fillClrLst>
    <dgm:linClrLst meth="repeat">
      <a:schemeClr val="lt1"/>
    </dgm:linClrLst>
    <dgm:effectClrLst/>
    <dgm:txLinClrLst/>
    <dgm:txFillClrLst/>
    <dgm:txEffectClrLst/>
  </dgm:styleLbl>
  <dgm:styleLbl name="asst3">
    <dgm:fillClrLst>
      <a:schemeClr val="accent1">
        <a:alpha val="70000"/>
      </a:schemeClr>
    </dgm:fillClrLst>
    <dgm:linClrLst meth="repeat">
      <a:schemeClr val="lt1"/>
    </dgm:linClrLst>
    <dgm:effectClrLst/>
    <dgm:txLinClrLst/>
    <dgm:txFillClrLst/>
    <dgm:txEffectClrLst/>
  </dgm:styleLbl>
  <dgm:styleLbl name="asst4">
    <dgm:fillClrLst>
      <a:schemeClr val="accent1">
        <a:alpha val="50000"/>
      </a:schemeClr>
    </dgm:fillClrLst>
    <dgm:linClrLst meth="repeat">
      <a:schemeClr val="lt1"/>
    </dgm:linClrLst>
    <dgm:effectClrLst/>
    <dgm:txLinClrLst/>
    <dgm:txFillClrLst/>
    <dgm:txEffectClrLst/>
  </dgm:styleLbl>
  <dgm:styleLbl name="parChTrans2D1">
    <dgm:fillClrLst meth="repeat">
      <a:schemeClr val="accent1">
        <a:shade val="8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a:schemeClr val="accent1">
        <a:alpha val="90000"/>
        <a:tint val="40000"/>
      </a:schemeClr>
      <a:schemeClr val="accent1">
        <a:alpha val="5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18/5/colors/Iconchunking_coloredtext_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dgm:fillClrLst>
    <dgm:linClrLst meth="repeat">
      <a:schemeClr val="lt1">
        <a:alpha val="0"/>
      </a:schemeClr>
    </dgm:linClrLst>
    <dgm:effectClrLst/>
    <dgm:txLinClrLst/>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accent1">
        <a:alpha val="0"/>
      </a:schemeClr>
    </dgm:fillClrLst>
    <dgm:linClrLst meth="repeat">
      <a:schemeClr val="accent1">
        <a:alpha val="0"/>
      </a:schemeClr>
    </dgm:linClrLst>
    <dgm:effectClrLst/>
    <dgm:txLinClrLst/>
    <dgm:txFillClrLst meth="repeat">
      <a:schemeClr val="accent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AFD44BF-3E33-45A1-8636-C6D1ADB7A183}" type="doc">
      <dgm:prSet loTypeId="urn:microsoft.com/office/officeart/2005/8/layout/default" loCatId="list" qsTypeId="urn:microsoft.com/office/officeart/2005/8/quickstyle/simple1" qsCatId="simple" csTypeId="urn:microsoft.com/office/officeart/2005/8/colors/accent1_5" csCatId="accent1" phldr="1"/>
      <dgm:spPr/>
      <dgm:t>
        <a:bodyPr/>
        <a:lstStyle/>
        <a:p>
          <a:endParaRPr lang="de-DE"/>
        </a:p>
      </dgm:t>
    </dgm:pt>
    <dgm:pt modelId="{CBFD7070-DB18-45D6-8451-8AA81E08BB3E}">
      <dgm:prSet custT="1"/>
      <dgm:spPr/>
      <dgm:t>
        <a:bodyPr/>
        <a:lstStyle/>
        <a:p>
          <a:r>
            <a:rPr lang="en-US" sz="1900" dirty="0"/>
            <a:t>Databricks</a:t>
          </a:r>
          <a:endParaRPr lang="de-DE" sz="1900" b="0" i="0" u="none" strike="noStrike" cap="none" baseline="0" noProof="0" dirty="0">
            <a:latin typeface="Franklin Gothic Demi"/>
          </a:endParaRPr>
        </a:p>
      </dgm:t>
    </dgm:pt>
    <dgm:pt modelId="{1F28B7F6-273E-4E09-8077-4D209EBD7347}" type="parTrans" cxnId="{D33C86C7-7C48-4D16-A694-29A4FB0DAD45}">
      <dgm:prSet/>
      <dgm:spPr/>
      <dgm:t>
        <a:bodyPr/>
        <a:lstStyle/>
        <a:p>
          <a:endParaRPr lang="de-DE"/>
        </a:p>
      </dgm:t>
    </dgm:pt>
    <dgm:pt modelId="{A400CE41-D8E7-4DF1-9AAE-B0AE3052999F}" type="sibTrans" cxnId="{D33C86C7-7C48-4D16-A694-29A4FB0DAD45}">
      <dgm:prSet/>
      <dgm:spPr/>
      <dgm:t>
        <a:bodyPr/>
        <a:lstStyle/>
        <a:p>
          <a:endParaRPr lang="de-DE"/>
        </a:p>
      </dgm:t>
    </dgm:pt>
    <dgm:pt modelId="{37E446FF-A2CF-419B-8AAE-C1F07BF98959}">
      <dgm:prSet custT="1"/>
      <dgm:spPr/>
      <dgm:t>
        <a:bodyPr/>
        <a:lstStyle/>
        <a:p>
          <a:r>
            <a:rPr lang="en-US" sz="1900" dirty="0"/>
            <a:t>Amazon Web Service</a:t>
          </a:r>
          <a:endParaRPr lang="de-DE" sz="1900" b="0" i="0" u="none" strike="noStrike" cap="none" baseline="0" noProof="0" dirty="0">
            <a:latin typeface="Franklin Gothic Demi"/>
          </a:endParaRPr>
        </a:p>
      </dgm:t>
    </dgm:pt>
    <dgm:pt modelId="{F9D307C0-A3DC-4F32-8A52-E7461ADA987A}" type="parTrans" cxnId="{9026CB88-014F-4F9E-92E0-238D0E33FBB0}">
      <dgm:prSet/>
      <dgm:spPr/>
      <dgm:t>
        <a:bodyPr/>
        <a:lstStyle/>
        <a:p>
          <a:endParaRPr lang="de-AT"/>
        </a:p>
      </dgm:t>
    </dgm:pt>
    <dgm:pt modelId="{D77E9804-296F-4460-812F-9B7D4343EBCC}" type="sibTrans" cxnId="{9026CB88-014F-4F9E-92E0-238D0E33FBB0}">
      <dgm:prSet/>
      <dgm:spPr/>
      <dgm:t>
        <a:bodyPr/>
        <a:lstStyle/>
        <a:p>
          <a:endParaRPr lang="de-AT"/>
        </a:p>
      </dgm:t>
    </dgm:pt>
    <dgm:pt modelId="{2763B2E8-6E52-41FD-B9E7-8563D2995D87}">
      <dgm:prSet custT="1"/>
      <dgm:spPr/>
      <dgm:t>
        <a:bodyPr/>
        <a:lstStyle/>
        <a:p>
          <a:r>
            <a:rPr lang="en-US" sz="1900" dirty="0"/>
            <a:t>Microsoft Azure</a:t>
          </a:r>
          <a:endParaRPr lang="de-DE" sz="1900" b="0" i="0" u="none" strike="noStrike" cap="none" baseline="0" noProof="0" dirty="0">
            <a:latin typeface="Franklin Gothic Demi"/>
          </a:endParaRPr>
        </a:p>
      </dgm:t>
    </dgm:pt>
    <dgm:pt modelId="{16C5DB42-DE4D-4B33-A122-13AC6EEB2A0C}" type="parTrans" cxnId="{A3303736-A4B2-4C5E-AE32-AABCE712EAAD}">
      <dgm:prSet/>
      <dgm:spPr/>
      <dgm:t>
        <a:bodyPr/>
        <a:lstStyle/>
        <a:p>
          <a:endParaRPr lang="de-AT"/>
        </a:p>
      </dgm:t>
    </dgm:pt>
    <dgm:pt modelId="{40202139-6AD8-4384-93ED-6A60E13E5B79}" type="sibTrans" cxnId="{A3303736-A4B2-4C5E-AE32-AABCE712EAAD}">
      <dgm:prSet/>
      <dgm:spPr/>
      <dgm:t>
        <a:bodyPr/>
        <a:lstStyle/>
        <a:p>
          <a:endParaRPr lang="de-AT"/>
        </a:p>
      </dgm:t>
    </dgm:pt>
    <dgm:pt modelId="{46C7C695-F742-4168-8BFC-8720116B7D2E}">
      <dgm:prSet custT="1"/>
      <dgm:spPr/>
      <dgm:t>
        <a:bodyPr/>
        <a:lstStyle/>
        <a:p>
          <a:r>
            <a:rPr lang="en-US" sz="1900" dirty="0"/>
            <a:t>Google Cloud Platform</a:t>
          </a:r>
          <a:endParaRPr lang="de-DE" sz="1900" b="0" i="0" u="none" strike="noStrike" cap="none" baseline="0" noProof="0" dirty="0">
            <a:latin typeface="Franklin Gothic Demi"/>
          </a:endParaRPr>
        </a:p>
      </dgm:t>
    </dgm:pt>
    <dgm:pt modelId="{56B1FAE9-FA61-4E42-9B41-BB184BC0D5B4}" type="parTrans" cxnId="{A2E19E35-20F4-4B55-9E09-27ED3E556961}">
      <dgm:prSet/>
      <dgm:spPr/>
      <dgm:t>
        <a:bodyPr/>
        <a:lstStyle/>
        <a:p>
          <a:endParaRPr lang="de-AT"/>
        </a:p>
      </dgm:t>
    </dgm:pt>
    <dgm:pt modelId="{17C4E83D-7ACF-4BED-AD53-FDBBC1FD589E}" type="sibTrans" cxnId="{A2E19E35-20F4-4B55-9E09-27ED3E556961}">
      <dgm:prSet/>
      <dgm:spPr/>
      <dgm:t>
        <a:bodyPr/>
        <a:lstStyle/>
        <a:p>
          <a:endParaRPr lang="de-AT"/>
        </a:p>
      </dgm:t>
    </dgm:pt>
    <dgm:pt modelId="{10CBAC07-74EE-4AC9-AEB2-75DCBF84DF5B}">
      <dgm:prSet custT="1"/>
      <dgm:spPr/>
      <dgm:t>
        <a:bodyPr/>
        <a:lstStyle/>
        <a:p>
          <a:r>
            <a:rPr lang="en-US" sz="1900" dirty="0" err="1"/>
            <a:t>Schneeflocke</a:t>
          </a:r>
          <a:endParaRPr lang="de-DE" sz="1900" b="0" i="0" u="none" strike="noStrike" cap="none" baseline="0" noProof="0" dirty="0">
            <a:latin typeface="Franklin Gothic Demi"/>
          </a:endParaRPr>
        </a:p>
      </dgm:t>
    </dgm:pt>
    <dgm:pt modelId="{03166D89-B05B-420C-9197-1FAEEC376BCF}" type="parTrans" cxnId="{A3F847AB-232B-438C-8420-F86B73B15D4D}">
      <dgm:prSet/>
      <dgm:spPr/>
      <dgm:t>
        <a:bodyPr/>
        <a:lstStyle/>
        <a:p>
          <a:endParaRPr lang="de-AT"/>
        </a:p>
      </dgm:t>
    </dgm:pt>
    <dgm:pt modelId="{306B2C56-951F-44EF-9879-7F76D3CE70EB}" type="sibTrans" cxnId="{A3F847AB-232B-438C-8420-F86B73B15D4D}">
      <dgm:prSet/>
      <dgm:spPr/>
      <dgm:t>
        <a:bodyPr/>
        <a:lstStyle/>
        <a:p>
          <a:endParaRPr lang="de-AT"/>
        </a:p>
      </dgm:t>
    </dgm:pt>
    <dgm:pt modelId="{7816CE17-0A73-4D20-B3B5-944B137EF0F0}">
      <dgm:prSet custT="1"/>
      <dgm:spPr/>
      <dgm:t>
        <a:bodyPr/>
        <a:lstStyle/>
        <a:p>
          <a:r>
            <a:rPr lang="en-US" sz="1900" dirty="0"/>
            <a:t>Cloud Data Lakes</a:t>
          </a:r>
          <a:endParaRPr lang="de-DE" sz="1900" b="0" i="0" u="none" strike="noStrike" cap="none" baseline="0" noProof="0" dirty="0">
            <a:latin typeface="Franklin Gothic Demi"/>
          </a:endParaRPr>
        </a:p>
      </dgm:t>
    </dgm:pt>
    <dgm:pt modelId="{4001DC00-3533-4A62-8A36-0A063A35F515}" type="parTrans" cxnId="{14A2431C-42C3-4F65-B12D-4A9194022670}">
      <dgm:prSet/>
      <dgm:spPr/>
      <dgm:t>
        <a:bodyPr/>
        <a:lstStyle/>
        <a:p>
          <a:endParaRPr lang="de-AT"/>
        </a:p>
      </dgm:t>
    </dgm:pt>
    <dgm:pt modelId="{A71303FC-C0CE-4CA5-83F0-CC763688F6FC}" type="sibTrans" cxnId="{14A2431C-42C3-4F65-B12D-4A9194022670}">
      <dgm:prSet/>
      <dgm:spPr/>
      <dgm:t>
        <a:bodyPr/>
        <a:lstStyle/>
        <a:p>
          <a:endParaRPr lang="de-AT"/>
        </a:p>
      </dgm:t>
    </dgm:pt>
    <dgm:pt modelId="{6EA4454D-FA3E-4AAD-90AD-583005824D72}">
      <dgm:prSet custT="1"/>
      <dgm:spPr/>
      <dgm:t>
        <a:bodyPr/>
        <a:lstStyle/>
        <a:p>
          <a:r>
            <a:rPr lang="en-US" sz="1900" dirty="0" err="1"/>
            <a:t>Vertrauenswürdige</a:t>
          </a:r>
          <a:r>
            <a:rPr lang="en-US" sz="1900" dirty="0"/>
            <a:t> Cloud Data Lakes auf AWS	</a:t>
          </a:r>
          <a:endParaRPr lang="de-DE" sz="1900" b="0" i="0" u="none" strike="noStrike" cap="none" baseline="0" noProof="0" dirty="0">
            <a:latin typeface="Franklin Gothic Demi"/>
          </a:endParaRPr>
        </a:p>
      </dgm:t>
    </dgm:pt>
    <dgm:pt modelId="{56093B22-C1F1-40B0-BC90-A498D673C879}" type="parTrans" cxnId="{F73F98E8-4942-45C1-9521-EBA8F49CD7E3}">
      <dgm:prSet/>
      <dgm:spPr/>
      <dgm:t>
        <a:bodyPr/>
        <a:lstStyle/>
        <a:p>
          <a:endParaRPr lang="de-AT"/>
        </a:p>
      </dgm:t>
    </dgm:pt>
    <dgm:pt modelId="{BF640032-5DA1-4FB2-ADD7-CAE8B30E276A}" type="sibTrans" cxnId="{F73F98E8-4942-45C1-9521-EBA8F49CD7E3}">
      <dgm:prSet/>
      <dgm:spPr/>
      <dgm:t>
        <a:bodyPr/>
        <a:lstStyle/>
        <a:p>
          <a:endParaRPr lang="de-AT"/>
        </a:p>
      </dgm:t>
    </dgm:pt>
    <dgm:pt modelId="{D274F427-75B8-4048-B067-8F1281AA1D7F}">
      <dgm:prSet custT="1"/>
      <dgm:spPr/>
      <dgm:t>
        <a:bodyPr/>
        <a:lstStyle/>
        <a:p>
          <a:r>
            <a:rPr lang="en-US" sz="1900" dirty="0"/>
            <a:t>IoT, RPA und </a:t>
          </a:r>
          <a:r>
            <a:rPr lang="en-US" sz="1900" dirty="0" err="1"/>
            <a:t>Echtzeitanalyse</a:t>
          </a:r>
          <a:r>
            <a:rPr lang="en-US" sz="1900" dirty="0"/>
            <a:t>	</a:t>
          </a:r>
          <a:endParaRPr lang="de-DE" sz="1900" b="0" i="0" u="none" strike="noStrike" cap="none" baseline="0" noProof="0" dirty="0">
            <a:latin typeface="Franklin Gothic Demi"/>
          </a:endParaRPr>
        </a:p>
      </dgm:t>
    </dgm:pt>
    <dgm:pt modelId="{22734C93-5C53-4A10-B7EC-81DAA225B32D}" type="parTrans" cxnId="{B7A8D205-6A9C-44DF-B817-188DD1194171}">
      <dgm:prSet/>
      <dgm:spPr/>
      <dgm:t>
        <a:bodyPr/>
        <a:lstStyle/>
        <a:p>
          <a:endParaRPr lang="de-AT"/>
        </a:p>
      </dgm:t>
    </dgm:pt>
    <dgm:pt modelId="{83F83FC6-7765-4D92-8E5D-5E3DF458D7F0}" type="sibTrans" cxnId="{B7A8D205-6A9C-44DF-B817-188DD1194171}">
      <dgm:prSet/>
      <dgm:spPr/>
      <dgm:t>
        <a:bodyPr/>
        <a:lstStyle/>
        <a:p>
          <a:endParaRPr lang="de-AT"/>
        </a:p>
      </dgm:t>
    </dgm:pt>
    <dgm:pt modelId="{F9EAC30D-885A-4D17-B5ED-461D7404E051}">
      <dgm:prSet custT="1"/>
      <dgm:spPr/>
      <dgm:t>
        <a:bodyPr/>
        <a:lstStyle/>
        <a:p>
          <a:r>
            <a:rPr lang="en-US" sz="1900" dirty="0"/>
            <a:t>Hadoop</a:t>
          </a:r>
          <a:endParaRPr lang="de-DE" sz="1900" b="0" i="0" u="none" strike="noStrike" cap="none" baseline="0" noProof="0" dirty="0">
            <a:latin typeface="Franklin Gothic Demi"/>
          </a:endParaRPr>
        </a:p>
      </dgm:t>
    </dgm:pt>
    <dgm:pt modelId="{2EAAB5BB-50D0-42BA-B7BF-D7258975C383}" type="parTrans" cxnId="{595038F5-FD06-45C6-9C98-8D3A75D3E1B5}">
      <dgm:prSet/>
      <dgm:spPr/>
      <dgm:t>
        <a:bodyPr/>
        <a:lstStyle/>
        <a:p>
          <a:endParaRPr lang="de-AT"/>
        </a:p>
      </dgm:t>
    </dgm:pt>
    <dgm:pt modelId="{7A3B4004-B80C-4403-AC62-72E6A86298FD}" type="sibTrans" cxnId="{595038F5-FD06-45C6-9C98-8D3A75D3E1B5}">
      <dgm:prSet/>
      <dgm:spPr/>
      <dgm:t>
        <a:bodyPr/>
        <a:lstStyle/>
        <a:p>
          <a:endParaRPr lang="de-AT"/>
        </a:p>
      </dgm:t>
    </dgm:pt>
    <dgm:pt modelId="{57185694-60CF-479E-8E79-A1085D939170}">
      <dgm:prSet custT="1"/>
      <dgm:spPr/>
      <dgm:t>
        <a:bodyPr/>
        <a:lstStyle/>
        <a:p>
          <a:r>
            <a:rPr lang="en-US" sz="1900" dirty="0"/>
            <a:t>Cloudera Altus</a:t>
          </a:r>
          <a:endParaRPr lang="de-DE" sz="1900" b="0" i="0" u="none" strike="noStrike" cap="none" baseline="0" noProof="0" dirty="0">
            <a:latin typeface="Franklin Gothic Demi"/>
          </a:endParaRPr>
        </a:p>
      </dgm:t>
    </dgm:pt>
    <dgm:pt modelId="{0016A8D6-3FF6-4A8C-871E-4B58FD882852}" type="parTrans" cxnId="{FD550296-E82D-45EF-B3EA-11114C5CAF46}">
      <dgm:prSet/>
      <dgm:spPr/>
      <dgm:t>
        <a:bodyPr/>
        <a:lstStyle/>
        <a:p>
          <a:endParaRPr lang="de-AT"/>
        </a:p>
      </dgm:t>
    </dgm:pt>
    <dgm:pt modelId="{1F56022A-A1EB-4772-8EDB-2830ECD95D95}" type="sibTrans" cxnId="{FD550296-E82D-45EF-B3EA-11114C5CAF46}">
      <dgm:prSet/>
      <dgm:spPr/>
      <dgm:t>
        <a:bodyPr/>
        <a:lstStyle/>
        <a:p>
          <a:endParaRPr lang="de-AT"/>
        </a:p>
      </dgm:t>
    </dgm:pt>
    <dgm:pt modelId="{817FA6AD-568F-4B60-A038-A4BC52471331}">
      <dgm:prSet custT="1"/>
      <dgm:spPr/>
      <dgm:t>
        <a:bodyPr/>
        <a:lstStyle/>
        <a:p>
          <a:br>
            <a:rPr lang="en-US" sz="1900" dirty="0"/>
          </a:br>
          <a:r>
            <a:rPr lang="en-US" sz="1900" dirty="0"/>
            <a:t>Self-Service-</a:t>
          </a:r>
          <a:r>
            <a:rPr lang="en-US" sz="1900" dirty="0" err="1"/>
            <a:t>Daten</a:t>
          </a:r>
          <a:br>
            <a:rPr lang="en-US" sz="1900" dirty="0"/>
          </a:br>
          <a:endParaRPr lang="de-DE" sz="1900" b="0" i="0" u="none" strike="noStrike" cap="none" baseline="0" noProof="0" dirty="0">
            <a:latin typeface="Franklin Gothic Demi"/>
          </a:endParaRPr>
        </a:p>
      </dgm:t>
    </dgm:pt>
    <dgm:pt modelId="{B746F88A-AAAE-45CB-940D-E9C0F7B6B593}" type="parTrans" cxnId="{A24D42DC-3E26-4CE3-9092-0BE9240FB98D}">
      <dgm:prSet/>
      <dgm:spPr/>
      <dgm:t>
        <a:bodyPr/>
        <a:lstStyle/>
        <a:p>
          <a:endParaRPr lang="de-AT"/>
        </a:p>
      </dgm:t>
    </dgm:pt>
    <dgm:pt modelId="{11D3BAC3-74F1-45F2-A445-D8065C2C9BDE}" type="sibTrans" cxnId="{A24D42DC-3E26-4CE3-9092-0BE9240FB98D}">
      <dgm:prSet/>
      <dgm:spPr/>
      <dgm:t>
        <a:bodyPr/>
        <a:lstStyle/>
        <a:p>
          <a:endParaRPr lang="de-AT"/>
        </a:p>
      </dgm:t>
    </dgm:pt>
    <dgm:pt modelId="{9B77D395-E928-4932-86C9-2D92DEACF036}">
      <dgm:prSet custT="1"/>
      <dgm:spPr/>
      <dgm:t>
        <a:bodyPr/>
        <a:lstStyle/>
        <a:p>
          <a:r>
            <a:rPr lang="en-US" sz="1900" dirty="0" err="1"/>
            <a:t>Datendienste</a:t>
          </a:r>
          <a:endParaRPr lang="de-DE" sz="1900" b="0" i="0" u="none" strike="noStrike" cap="none" baseline="0" noProof="0" dirty="0">
            <a:latin typeface="Franklin Gothic Demi"/>
          </a:endParaRPr>
        </a:p>
      </dgm:t>
    </dgm:pt>
    <dgm:pt modelId="{FDE9A2CD-0DC2-4358-835A-8CF71A204EF0}" type="parTrans" cxnId="{174D8C5F-ABCF-496D-9052-3DB16847C55D}">
      <dgm:prSet/>
      <dgm:spPr/>
      <dgm:t>
        <a:bodyPr/>
        <a:lstStyle/>
        <a:p>
          <a:endParaRPr lang="de-AT"/>
        </a:p>
      </dgm:t>
    </dgm:pt>
    <dgm:pt modelId="{996834DD-E6DA-4F3D-B493-9D325829533F}" type="sibTrans" cxnId="{174D8C5F-ABCF-496D-9052-3DB16847C55D}">
      <dgm:prSet/>
      <dgm:spPr/>
      <dgm:t>
        <a:bodyPr/>
        <a:lstStyle/>
        <a:p>
          <a:endParaRPr lang="de-AT"/>
        </a:p>
      </dgm:t>
    </dgm:pt>
    <dgm:pt modelId="{C83C07CD-FAAA-44F6-ADEF-37CCA6C6AA98}" type="pres">
      <dgm:prSet presAssocID="{1AFD44BF-3E33-45A1-8636-C6D1ADB7A183}" presName="diagram" presStyleCnt="0">
        <dgm:presLayoutVars>
          <dgm:dir/>
          <dgm:resizeHandles val="exact"/>
        </dgm:presLayoutVars>
      </dgm:prSet>
      <dgm:spPr/>
    </dgm:pt>
    <dgm:pt modelId="{53FE8BF6-4B5B-4B52-8781-FD83C5885587}" type="pres">
      <dgm:prSet presAssocID="{CBFD7070-DB18-45D6-8451-8AA81E08BB3E}" presName="node" presStyleLbl="node1" presStyleIdx="0" presStyleCnt="12">
        <dgm:presLayoutVars>
          <dgm:bulletEnabled val="1"/>
        </dgm:presLayoutVars>
      </dgm:prSet>
      <dgm:spPr/>
    </dgm:pt>
    <dgm:pt modelId="{CA3C9EAD-0A98-4AB7-ACA7-52EF07D4E8CD}" type="pres">
      <dgm:prSet presAssocID="{A400CE41-D8E7-4DF1-9AAE-B0AE3052999F}" presName="sibTrans" presStyleCnt="0"/>
      <dgm:spPr/>
    </dgm:pt>
    <dgm:pt modelId="{0DC3568A-FCAA-40C7-BEEC-CF1FF140B60C}" type="pres">
      <dgm:prSet presAssocID="{37E446FF-A2CF-419B-8AAE-C1F07BF98959}" presName="node" presStyleLbl="node1" presStyleIdx="1" presStyleCnt="12">
        <dgm:presLayoutVars>
          <dgm:bulletEnabled val="1"/>
        </dgm:presLayoutVars>
      </dgm:prSet>
      <dgm:spPr/>
    </dgm:pt>
    <dgm:pt modelId="{48E329E2-4EAC-4CD0-A98E-72601623D71B}" type="pres">
      <dgm:prSet presAssocID="{D77E9804-296F-4460-812F-9B7D4343EBCC}" presName="sibTrans" presStyleCnt="0"/>
      <dgm:spPr/>
    </dgm:pt>
    <dgm:pt modelId="{6F1B323E-4168-4A8A-91BC-36141A77393B}" type="pres">
      <dgm:prSet presAssocID="{2763B2E8-6E52-41FD-B9E7-8563D2995D87}" presName="node" presStyleLbl="node1" presStyleIdx="2" presStyleCnt="12">
        <dgm:presLayoutVars>
          <dgm:bulletEnabled val="1"/>
        </dgm:presLayoutVars>
      </dgm:prSet>
      <dgm:spPr/>
    </dgm:pt>
    <dgm:pt modelId="{71AA6938-A404-46F4-9A48-4C2B13865D69}" type="pres">
      <dgm:prSet presAssocID="{40202139-6AD8-4384-93ED-6A60E13E5B79}" presName="sibTrans" presStyleCnt="0"/>
      <dgm:spPr/>
    </dgm:pt>
    <dgm:pt modelId="{D72F0DA4-9A81-46BB-81CE-EE61B60EB89A}" type="pres">
      <dgm:prSet presAssocID="{46C7C695-F742-4168-8BFC-8720116B7D2E}" presName="node" presStyleLbl="node1" presStyleIdx="3" presStyleCnt="12">
        <dgm:presLayoutVars>
          <dgm:bulletEnabled val="1"/>
        </dgm:presLayoutVars>
      </dgm:prSet>
      <dgm:spPr/>
    </dgm:pt>
    <dgm:pt modelId="{5BCB64C0-8F76-481A-AD70-4E201ABFC5AD}" type="pres">
      <dgm:prSet presAssocID="{17C4E83D-7ACF-4BED-AD53-FDBBC1FD589E}" presName="sibTrans" presStyleCnt="0"/>
      <dgm:spPr/>
    </dgm:pt>
    <dgm:pt modelId="{B57FEA07-0216-48BB-87F9-90E1AF2F03C8}" type="pres">
      <dgm:prSet presAssocID="{10CBAC07-74EE-4AC9-AEB2-75DCBF84DF5B}" presName="node" presStyleLbl="node1" presStyleIdx="4" presStyleCnt="12">
        <dgm:presLayoutVars>
          <dgm:bulletEnabled val="1"/>
        </dgm:presLayoutVars>
      </dgm:prSet>
      <dgm:spPr/>
    </dgm:pt>
    <dgm:pt modelId="{CD36C57E-8638-4F84-85AD-3ADEC664EBA3}" type="pres">
      <dgm:prSet presAssocID="{306B2C56-951F-44EF-9879-7F76D3CE70EB}" presName="sibTrans" presStyleCnt="0"/>
      <dgm:spPr/>
    </dgm:pt>
    <dgm:pt modelId="{551B77CB-6FE5-4F10-A381-1544437FD26D}" type="pres">
      <dgm:prSet presAssocID="{7816CE17-0A73-4D20-B3B5-944B137EF0F0}" presName="node" presStyleLbl="node1" presStyleIdx="5" presStyleCnt="12">
        <dgm:presLayoutVars>
          <dgm:bulletEnabled val="1"/>
        </dgm:presLayoutVars>
      </dgm:prSet>
      <dgm:spPr/>
    </dgm:pt>
    <dgm:pt modelId="{E0CC6468-C86F-4786-AB23-59F2313A8408}" type="pres">
      <dgm:prSet presAssocID="{A71303FC-C0CE-4CA5-83F0-CC763688F6FC}" presName="sibTrans" presStyleCnt="0"/>
      <dgm:spPr/>
    </dgm:pt>
    <dgm:pt modelId="{58E3A0A7-A076-4062-A2F9-68A9FB6B9871}" type="pres">
      <dgm:prSet presAssocID="{6EA4454D-FA3E-4AAD-90AD-583005824D72}" presName="node" presStyleLbl="node1" presStyleIdx="6" presStyleCnt="12">
        <dgm:presLayoutVars>
          <dgm:bulletEnabled val="1"/>
        </dgm:presLayoutVars>
      </dgm:prSet>
      <dgm:spPr/>
    </dgm:pt>
    <dgm:pt modelId="{DCF949DF-C1A3-4879-A6B0-501ECEEB31C9}" type="pres">
      <dgm:prSet presAssocID="{BF640032-5DA1-4FB2-ADD7-CAE8B30E276A}" presName="sibTrans" presStyleCnt="0"/>
      <dgm:spPr/>
    </dgm:pt>
    <dgm:pt modelId="{E71BFD7C-4DCD-4896-9E55-59A96AE0B134}" type="pres">
      <dgm:prSet presAssocID="{D274F427-75B8-4048-B067-8F1281AA1D7F}" presName="node" presStyleLbl="node1" presStyleIdx="7" presStyleCnt="12">
        <dgm:presLayoutVars>
          <dgm:bulletEnabled val="1"/>
        </dgm:presLayoutVars>
      </dgm:prSet>
      <dgm:spPr/>
    </dgm:pt>
    <dgm:pt modelId="{BFF14057-F692-40D9-B2A4-18825B641AF9}" type="pres">
      <dgm:prSet presAssocID="{83F83FC6-7765-4D92-8E5D-5E3DF458D7F0}" presName="sibTrans" presStyleCnt="0"/>
      <dgm:spPr/>
    </dgm:pt>
    <dgm:pt modelId="{EB33C8EF-3ACB-4289-A286-9A816306F331}" type="pres">
      <dgm:prSet presAssocID="{F9EAC30D-885A-4D17-B5ED-461D7404E051}" presName="node" presStyleLbl="node1" presStyleIdx="8" presStyleCnt="12">
        <dgm:presLayoutVars>
          <dgm:bulletEnabled val="1"/>
        </dgm:presLayoutVars>
      </dgm:prSet>
      <dgm:spPr/>
    </dgm:pt>
    <dgm:pt modelId="{F1442E31-4A2B-4001-B841-3EA22217B0AC}" type="pres">
      <dgm:prSet presAssocID="{7A3B4004-B80C-4403-AC62-72E6A86298FD}" presName="sibTrans" presStyleCnt="0"/>
      <dgm:spPr/>
    </dgm:pt>
    <dgm:pt modelId="{BC866028-4804-49BA-B8F9-38F304449BA7}" type="pres">
      <dgm:prSet presAssocID="{57185694-60CF-479E-8E79-A1085D939170}" presName="node" presStyleLbl="node1" presStyleIdx="9" presStyleCnt="12">
        <dgm:presLayoutVars>
          <dgm:bulletEnabled val="1"/>
        </dgm:presLayoutVars>
      </dgm:prSet>
      <dgm:spPr/>
    </dgm:pt>
    <dgm:pt modelId="{EB62580A-0C47-47CA-8F50-5E68D8C82506}" type="pres">
      <dgm:prSet presAssocID="{1F56022A-A1EB-4772-8EDB-2830ECD95D95}" presName="sibTrans" presStyleCnt="0"/>
      <dgm:spPr/>
    </dgm:pt>
    <dgm:pt modelId="{40CE3C46-A66B-42EC-BF7D-9837B3AE320F}" type="pres">
      <dgm:prSet presAssocID="{817FA6AD-568F-4B60-A038-A4BC52471331}" presName="node" presStyleLbl="node1" presStyleIdx="10" presStyleCnt="12">
        <dgm:presLayoutVars>
          <dgm:bulletEnabled val="1"/>
        </dgm:presLayoutVars>
      </dgm:prSet>
      <dgm:spPr/>
    </dgm:pt>
    <dgm:pt modelId="{2D34C156-CF08-4B34-BE86-77F4FD4C740E}" type="pres">
      <dgm:prSet presAssocID="{11D3BAC3-74F1-45F2-A445-D8065C2C9BDE}" presName="sibTrans" presStyleCnt="0"/>
      <dgm:spPr/>
    </dgm:pt>
    <dgm:pt modelId="{A0889DF9-BB8C-4D57-8E6F-57DCFFBD013C}" type="pres">
      <dgm:prSet presAssocID="{9B77D395-E928-4932-86C9-2D92DEACF036}" presName="node" presStyleLbl="node1" presStyleIdx="11" presStyleCnt="12">
        <dgm:presLayoutVars>
          <dgm:bulletEnabled val="1"/>
        </dgm:presLayoutVars>
      </dgm:prSet>
      <dgm:spPr/>
    </dgm:pt>
  </dgm:ptLst>
  <dgm:cxnLst>
    <dgm:cxn modelId="{B7A8D205-6A9C-44DF-B817-188DD1194171}" srcId="{1AFD44BF-3E33-45A1-8636-C6D1ADB7A183}" destId="{D274F427-75B8-4048-B067-8F1281AA1D7F}" srcOrd="7" destOrd="0" parTransId="{22734C93-5C53-4A10-B7EC-81DAA225B32D}" sibTransId="{83F83FC6-7765-4D92-8E5D-5E3DF458D7F0}"/>
    <dgm:cxn modelId="{19393306-98A9-4476-B4BB-5B9C2C036646}" type="presOf" srcId="{7816CE17-0A73-4D20-B3B5-944B137EF0F0}" destId="{551B77CB-6FE5-4F10-A381-1544437FD26D}" srcOrd="0" destOrd="0" presId="urn:microsoft.com/office/officeart/2005/8/layout/default"/>
    <dgm:cxn modelId="{E9AE460D-8C0A-4C5E-AC91-0765914C43EB}" type="presOf" srcId="{57185694-60CF-479E-8E79-A1085D939170}" destId="{BC866028-4804-49BA-B8F9-38F304449BA7}" srcOrd="0" destOrd="0" presId="urn:microsoft.com/office/officeart/2005/8/layout/default"/>
    <dgm:cxn modelId="{B7C21714-7EBD-44B9-B7E6-9CC9E67B3705}" type="presOf" srcId="{9B77D395-E928-4932-86C9-2D92DEACF036}" destId="{A0889DF9-BB8C-4D57-8E6F-57DCFFBD013C}" srcOrd="0" destOrd="0" presId="urn:microsoft.com/office/officeart/2005/8/layout/default"/>
    <dgm:cxn modelId="{14A2431C-42C3-4F65-B12D-4A9194022670}" srcId="{1AFD44BF-3E33-45A1-8636-C6D1ADB7A183}" destId="{7816CE17-0A73-4D20-B3B5-944B137EF0F0}" srcOrd="5" destOrd="0" parTransId="{4001DC00-3533-4A62-8A36-0A063A35F515}" sibTransId="{A71303FC-C0CE-4CA5-83F0-CC763688F6FC}"/>
    <dgm:cxn modelId="{A2E19E35-20F4-4B55-9E09-27ED3E556961}" srcId="{1AFD44BF-3E33-45A1-8636-C6D1ADB7A183}" destId="{46C7C695-F742-4168-8BFC-8720116B7D2E}" srcOrd="3" destOrd="0" parTransId="{56B1FAE9-FA61-4E42-9B41-BB184BC0D5B4}" sibTransId="{17C4E83D-7ACF-4BED-AD53-FDBBC1FD589E}"/>
    <dgm:cxn modelId="{A3303736-A4B2-4C5E-AE32-AABCE712EAAD}" srcId="{1AFD44BF-3E33-45A1-8636-C6D1ADB7A183}" destId="{2763B2E8-6E52-41FD-B9E7-8563D2995D87}" srcOrd="2" destOrd="0" parTransId="{16C5DB42-DE4D-4B33-A122-13AC6EEB2A0C}" sibTransId="{40202139-6AD8-4384-93ED-6A60E13E5B79}"/>
    <dgm:cxn modelId="{174D8C5F-ABCF-496D-9052-3DB16847C55D}" srcId="{1AFD44BF-3E33-45A1-8636-C6D1ADB7A183}" destId="{9B77D395-E928-4932-86C9-2D92DEACF036}" srcOrd="11" destOrd="0" parTransId="{FDE9A2CD-0DC2-4358-835A-8CF71A204EF0}" sibTransId="{996834DD-E6DA-4F3D-B493-9D325829533F}"/>
    <dgm:cxn modelId="{3B5C2049-BA9E-4E3A-9DFD-56D89451218C}" type="presOf" srcId="{817FA6AD-568F-4B60-A038-A4BC52471331}" destId="{40CE3C46-A66B-42EC-BF7D-9837B3AE320F}" srcOrd="0" destOrd="0" presId="urn:microsoft.com/office/officeart/2005/8/layout/default"/>
    <dgm:cxn modelId="{B7890877-0366-4F7F-83FF-ACDFEBB332EE}" type="presOf" srcId="{10CBAC07-74EE-4AC9-AEB2-75DCBF84DF5B}" destId="{B57FEA07-0216-48BB-87F9-90E1AF2F03C8}" srcOrd="0" destOrd="0" presId="urn:microsoft.com/office/officeart/2005/8/layout/default"/>
    <dgm:cxn modelId="{7BA2F37F-472F-41DB-9B35-2DBDD5303636}" type="presOf" srcId="{CBFD7070-DB18-45D6-8451-8AA81E08BB3E}" destId="{53FE8BF6-4B5B-4B52-8781-FD83C5885587}" srcOrd="0" destOrd="0" presId="urn:microsoft.com/office/officeart/2005/8/layout/default"/>
    <dgm:cxn modelId="{F79B5782-9133-4694-9B85-ABF98CFA42AB}" type="presOf" srcId="{2763B2E8-6E52-41FD-B9E7-8563D2995D87}" destId="{6F1B323E-4168-4A8A-91BC-36141A77393B}" srcOrd="0" destOrd="0" presId="urn:microsoft.com/office/officeart/2005/8/layout/default"/>
    <dgm:cxn modelId="{9026CB88-014F-4F9E-92E0-238D0E33FBB0}" srcId="{1AFD44BF-3E33-45A1-8636-C6D1ADB7A183}" destId="{37E446FF-A2CF-419B-8AAE-C1F07BF98959}" srcOrd="1" destOrd="0" parTransId="{F9D307C0-A3DC-4F32-8A52-E7461ADA987A}" sibTransId="{D77E9804-296F-4460-812F-9B7D4343EBCC}"/>
    <dgm:cxn modelId="{FD550296-E82D-45EF-B3EA-11114C5CAF46}" srcId="{1AFD44BF-3E33-45A1-8636-C6D1ADB7A183}" destId="{57185694-60CF-479E-8E79-A1085D939170}" srcOrd="9" destOrd="0" parTransId="{0016A8D6-3FF6-4A8C-871E-4B58FD882852}" sibTransId="{1F56022A-A1EB-4772-8EDB-2830ECD95D95}"/>
    <dgm:cxn modelId="{7FEDA499-76B7-4324-8312-77C3B843F2AD}" type="presOf" srcId="{37E446FF-A2CF-419B-8AAE-C1F07BF98959}" destId="{0DC3568A-FCAA-40C7-BEEC-CF1FF140B60C}" srcOrd="0" destOrd="0" presId="urn:microsoft.com/office/officeart/2005/8/layout/default"/>
    <dgm:cxn modelId="{A3F847AB-232B-438C-8420-F86B73B15D4D}" srcId="{1AFD44BF-3E33-45A1-8636-C6D1ADB7A183}" destId="{10CBAC07-74EE-4AC9-AEB2-75DCBF84DF5B}" srcOrd="4" destOrd="0" parTransId="{03166D89-B05B-420C-9197-1FAEEC376BCF}" sibTransId="{306B2C56-951F-44EF-9879-7F76D3CE70EB}"/>
    <dgm:cxn modelId="{5B40C6B4-D6E0-457D-B636-E4E996B56AD9}" type="presOf" srcId="{1AFD44BF-3E33-45A1-8636-C6D1ADB7A183}" destId="{C83C07CD-FAAA-44F6-ADEF-37CCA6C6AA98}" srcOrd="0" destOrd="0" presId="urn:microsoft.com/office/officeart/2005/8/layout/default"/>
    <dgm:cxn modelId="{ACAB64C2-DC95-4A93-A212-0B10DD3E8565}" type="presOf" srcId="{F9EAC30D-885A-4D17-B5ED-461D7404E051}" destId="{EB33C8EF-3ACB-4289-A286-9A816306F331}" srcOrd="0" destOrd="0" presId="urn:microsoft.com/office/officeart/2005/8/layout/default"/>
    <dgm:cxn modelId="{D33C86C7-7C48-4D16-A694-29A4FB0DAD45}" srcId="{1AFD44BF-3E33-45A1-8636-C6D1ADB7A183}" destId="{CBFD7070-DB18-45D6-8451-8AA81E08BB3E}" srcOrd="0" destOrd="0" parTransId="{1F28B7F6-273E-4E09-8077-4D209EBD7347}" sibTransId="{A400CE41-D8E7-4DF1-9AAE-B0AE3052999F}"/>
    <dgm:cxn modelId="{455773D4-B05F-48CD-8873-15D9F9EA4AB1}" type="presOf" srcId="{46C7C695-F742-4168-8BFC-8720116B7D2E}" destId="{D72F0DA4-9A81-46BB-81CE-EE61B60EB89A}" srcOrd="0" destOrd="0" presId="urn:microsoft.com/office/officeart/2005/8/layout/default"/>
    <dgm:cxn modelId="{A24D42DC-3E26-4CE3-9092-0BE9240FB98D}" srcId="{1AFD44BF-3E33-45A1-8636-C6D1ADB7A183}" destId="{817FA6AD-568F-4B60-A038-A4BC52471331}" srcOrd="10" destOrd="0" parTransId="{B746F88A-AAAE-45CB-940D-E9C0F7B6B593}" sibTransId="{11D3BAC3-74F1-45F2-A445-D8065C2C9BDE}"/>
    <dgm:cxn modelId="{F73F98E8-4942-45C1-9521-EBA8F49CD7E3}" srcId="{1AFD44BF-3E33-45A1-8636-C6D1ADB7A183}" destId="{6EA4454D-FA3E-4AAD-90AD-583005824D72}" srcOrd="6" destOrd="0" parTransId="{56093B22-C1F1-40B0-BC90-A498D673C879}" sibTransId="{BF640032-5DA1-4FB2-ADD7-CAE8B30E276A}"/>
    <dgm:cxn modelId="{898801EA-B644-40F0-A033-766F66EF0B98}" type="presOf" srcId="{D274F427-75B8-4048-B067-8F1281AA1D7F}" destId="{E71BFD7C-4DCD-4896-9E55-59A96AE0B134}" srcOrd="0" destOrd="0" presId="urn:microsoft.com/office/officeart/2005/8/layout/default"/>
    <dgm:cxn modelId="{595038F5-FD06-45C6-9C98-8D3A75D3E1B5}" srcId="{1AFD44BF-3E33-45A1-8636-C6D1ADB7A183}" destId="{F9EAC30D-885A-4D17-B5ED-461D7404E051}" srcOrd="8" destOrd="0" parTransId="{2EAAB5BB-50D0-42BA-B7BF-D7258975C383}" sibTransId="{7A3B4004-B80C-4403-AC62-72E6A86298FD}"/>
    <dgm:cxn modelId="{E9535AF6-8D28-4848-9DCD-612130742050}" type="presOf" srcId="{6EA4454D-FA3E-4AAD-90AD-583005824D72}" destId="{58E3A0A7-A076-4062-A2F9-68A9FB6B9871}" srcOrd="0" destOrd="0" presId="urn:microsoft.com/office/officeart/2005/8/layout/default"/>
    <dgm:cxn modelId="{6910C921-DFA1-4A89-9836-CD2B9242C89B}" type="presParOf" srcId="{C83C07CD-FAAA-44F6-ADEF-37CCA6C6AA98}" destId="{53FE8BF6-4B5B-4B52-8781-FD83C5885587}" srcOrd="0" destOrd="0" presId="urn:microsoft.com/office/officeart/2005/8/layout/default"/>
    <dgm:cxn modelId="{F450422B-C6A6-42CF-993C-35D4FE207D3C}" type="presParOf" srcId="{C83C07CD-FAAA-44F6-ADEF-37CCA6C6AA98}" destId="{CA3C9EAD-0A98-4AB7-ACA7-52EF07D4E8CD}" srcOrd="1" destOrd="0" presId="urn:microsoft.com/office/officeart/2005/8/layout/default"/>
    <dgm:cxn modelId="{D7AD3009-4D79-44C5-8E06-F249559EE730}" type="presParOf" srcId="{C83C07CD-FAAA-44F6-ADEF-37CCA6C6AA98}" destId="{0DC3568A-FCAA-40C7-BEEC-CF1FF140B60C}" srcOrd="2" destOrd="0" presId="urn:microsoft.com/office/officeart/2005/8/layout/default"/>
    <dgm:cxn modelId="{2065DCD0-31CE-46D8-86F7-6AAEB4D9AD4D}" type="presParOf" srcId="{C83C07CD-FAAA-44F6-ADEF-37CCA6C6AA98}" destId="{48E329E2-4EAC-4CD0-A98E-72601623D71B}" srcOrd="3" destOrd="0" presId="urn:microsoft.com/office/officeart/2005/8/layout/default"/>
    <dgm:cxn modelId="{E5176DE9-9F6E-4CE7-A140-EF69C641DB85}" type="presParOf" srcId="{C83C07CD-FAAA-44F6-ADEF-37CCA6C6AA98}" destId="{6F1B323E-4168-4A8A-91BC-36141A77393B}" srcOrd="4" destOrd="0" presId="urn:microsoft.com/office/officeart/2005/8/layout/default"/>
    <dgm:cxn modelId="{B5677E15-1526-408D-8F92-38D6A4A27B7F}" type="presParOf" srcId="{C83C07CD-FAAA-44F6-ADEF-37CCA6C6AA98}" destId="{71AA6938-A404-46F4-9A48-4C2B13865D69}" srcOrd="5" destOrd="0" presId="urn:microsoft.com/office/officeart/2005/8/layout/default"/>
    <dgm:cxn modelId="{900ED2C8-CC21-45FE-9FA4-13DA207CAFFC}" type="presParOf" srcId="{C83C07CD-FAAA-44F6-ADEF-37CCA6C6AA98}" destId="{D72F0DA4-9A81-46BB-81CE-EE61B60EB89A}" srcOrd="6" destOrd="0" presId="urn:microsoft.com/office/officeart/2005/8/layout/default"/>
    <dgm:cxn modelId="{338942CD-4A86-4E3F-BC51-D1F8584D1812}" type="presParOf" srcId="{C83C07CD-FAAA-44F6-ADEF-37CCA6C6AA98}" destId="{5BCB64C0-8F76-481A-AD70-4E201ABFC5AD}" srcOrd="7" destOrd="0" presId="urn:microsoft.com/office/officeart/2005/8/layout/default"/>
    <dgm:cxn modelId="{4BB27634-23B9-4B51-A537-CF916AE6BBCC}" type="presParOf" srcId="{C83C07CD-FAAA-44F6-ADEF-37CCA6C6AA98}" destId="{B57FEA07-0216-48BB-87F9-90E1AF2F03C8}" srcOrd="8" destOrd="0" presId="urn:microsoft.com/office/officeart/2005/8/layout/default"/>
    <dgm:cxn modelId="{75E8471C-55E5-44DB-B1AD-6DFBFC0DB1A1}" type="presParOf" srcId="{C83C07CD-FAAA-44F6-ADEF-37CCA6C6AA98}" destId="{CD36C57E-8638-4F84-85AD-3ADEC664EBA3}" srcOrd="9" destOrd="0" presId="urn:microsoft.com/office/officeart/2005/8/layout/default"/>
    <dgm:cxn modelId="{E0861858-AFC6-4289-93E4-B7AEF9D8EA34}" type="presParOf" srcId="{C83C07CD-FAAA-44F6-ADEF-37CCA6C6AA98}" destId="{551B77CB-6FE5-4F10-A381-1544437FD26D}" srcOrd="10" destOrd="0" presId="urn:microsoft.com/office/officeart/2005/8/layout/default"/>
    <dgm:cxn modelId="{FF4E1221-5CCB-4BFF-B2A4-075478CA0825}" type="presParOf" srcId="{C83C07CD-FAAA-44F6-ADEF-37CCA6C6AA98}" destId="{E0CC6468-C86F-4786-AB23-59F2313A8408}" srcOrd="11" destOrd="0" presId="urn:microsoft.com/office/officeart/2005/8/layout/default"/>
    <dgm:cxn modelId="{672AC18E-182C-4376-BB75-C9FC79E9832E}" type="presParOf" srcId="{C83C07CD-FAAA-44F6-ADEF-37CCA6C6AA98}" destId="{58E3A0A7-A076-4062-A2F9-68A9FB6B9871}" srcOrd="12" destOrd="0" presId="urn:microsoft.com/office/officeart/2005/8/layout/default"/>
    <dgm:cxn modelId="{ED043D65-66C8-4F6F-A2ED-72B23DB5A973}" type="presParOf" srcId="{C83C07CD-FAAA-44F6-ADEF-37CCA6C6AA98}" destId="{DCF949DF-C1A3-4879-A6B0-501ECEEB31C9}" srcOrd="13" destOrd="0" presId="urn:microsoft.com/office/officeart/2005/8/layout/default"/>
    <dgm:cxn modelId="{77CB9BE3-1CC0-47BD-8B97-E3F69E239ED5}" type="presParOf" srcId="{C83C07CD-FAAA-44F6-ADEF-37CCA6C6AA98}" destId="{E71BFD7C-4DCD-4896-9E55-59A96AE0B134}" srcOrd="14" destOrd="0" presId="urn:microsoft.com/office/officeart/2005/8/layout/default"/>
    <dgm:cxn modelId="{5D9D9744-1F8B-48DF-B2E1-77C6A9683D4F}" type="presParOf" srcId="{C83C07CD-FAAA-44F6-ADEF-37CCA6C6AA98}" destId="{BFF14057-F692-40D9-B2A4-18825B641AF9}" srcOrd="15" destOrd="0" presId="urn:microsoft.com/office/officeart/2005/8/layout/default"/>
    <dgm:cxn modelId="{9A778542-9BF2-48C6-8E51-6B9838F73B59}" type="presParOf" srcId="{C83C07CD-FAAA-44F6-ADEF-37CCA6C6AA98}" destId="{EB33C8EF-3ACB-4289-A286-9A816306F331}" srcOrd="16" destOrd="0" presId="urn:microsoft.com/office/officeart/2005/8/layout/default"/>
    <dgm:cxn modelId="{BFC50316-9E23-489E-B6D0-6637B96006B5}" type="presParOf" srcId="{C83C07CD-FAAA-44F6-ADEF-37CCA6C6AA98}" destId="{F1442E31-4A2B-4001-B841-3EA22217B0AC}" srcOrd="17" destOrd="0" presId="urn:microsoft.com/office/officeart/2005/8/layout/default"/>
    <dgm:cxn modelId="{542C88A1-A35D-430B-A3FF-D2B294169800}" type="presParOf" srcId="{C83C07CD-FAAA-44F6-ADEF-37CCA6C6AA98}" destId="{BC866028-4804-49BA-B8F9-38F304449BA7}" srcOrd="18" destOrd="0" presId="urn:microsoft.com/office/officeart/2005/8/layout/default"/>
    <dgm:cxn modelId="{DD73D244-5ACD-44EB-B235-53456DC975F0}" type="presParOf" srcId="{C83C07CD-FAAA-44F6-ADEF-37CCA6C6AA98}" destId="{EB62580A-0C47-47CA-8F50-5E68D8C82506}" srcOrd="19" destOrd="0" presId="urn:microsoft.com/office/officeart/2005/8/layout/default"/>
    <dgm:cxn modelId="{89E7007E-2C8E-4876-8183-1C68E0CA2DCE}" type="presParOf" srcId="{C83C07CD-FAAA-44F6-ADEF-37CCA6C6AA98}" destId="{40CE3C46-A66B-42EC-BF7D-9837B3AE320F}" srcOrd="20" destOrd="0" presId="urn:microsoft.com/office/officeart/2005/8/layout/default"/>
    <dgm:cxn modelId="{0BDA02DD-6081-40AE-8E35-92D3775573BF}" type="presParOf" srcId="{C83C07CD-FAAA-44F6-ADEF-37CCA6C6AA98}" destId="{2D34C156-CF08-4B34-BE86-77F4FD4C740E}" srcOrd="21" destOrd="0" presId="urn:microsoft.com/office/officeart/2005/8/layout/default"/>
    <dgm:cxn modelId="{65414C98-2A3A-4095-A179-54584C1B5A5E}" type="presParOf" srcId="{C83C07CD-FAAA-44F6-ADEF-37CCA6C6AA98}" destId="{A0889DF9-BB8C-4D57-8E6F-57DCFFBD013C}" srcOrd="22"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23A4CF80-68AA-424B-8F8A-88D2F4D4C080}"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de-DE"/>
        </a:p>
      </dgm:t>
    </dgm:pt>
    <dgm:pt modelId="{CB8D7A1E-8336-43E7-9E91-4426125639A8}">
      <dgm:prSet custT="1"/>
      <dgm:spPr/>
      <dgm:t>
        <a:bodyPr/>
        <a:lstStyle/>
        <a:p>
          <a:r>
            <a:rPr lang="de-AT" sz="2000" b="1" dirty="0" err="1"/>
            <a:t>Talend</a:t>
          </a:r>
          <a:r>
            <a:rPr lang="de-AT" sz="2000" b="1" dirty="0"/>
            <a:t> Data Stewardship</a:t>
          </a:r>
          <a:endParaRPr lang="de-AT" sz="2000" dirty="0"/>
        </a:p>
      </dgm:t>
    </dgm:pt>
    <dgm:pt modelId="{7FD57B09-34CB-406D-B6E8-CAFC28F79FDA}" type="parTrans" cxnId="{E8C2F57F-B8CF-44EC-8DA1-3C0FAED2DF8A}">
      <dgm:prSet/>
      <dgm:spPr/>
      <dgm:t>
        <a:bodyPr/>
        <a:lstStyle/>
        <a:p>
          <a:endParaRPr lang="de-AT"/>
        </a:p>
      </dgm:t>
    </dgm:pt>
    <dgm:pt modelId="{9D06F42E-584C-4B34-8F46-62D3A4C75ACD}" type="sibTrans" cxnId="{E8C2F57F-B8CF-44EC-8DA1-3C0FAED2DF8A}">
      <dgm:prSet/>
      <dgm:spPr/>
      <dgm:t>
        <a:bodyPr/>
        <a:lstStyle/>
        <a:p>
          <a:endParaRPr lang="de-AT"/>
        </a:p>
      </dgm:t>
    </dgm:pt>
    <dgm:pt modelId="{57D37BF7-A9D9-4C80-B9F8-8929C54CBB08}">
      <dgm:prSet custT="1"/>
      <dgm:spPr/>
      <dgm:t>
        <a:bodyPr anchor="ctr"/>
        <a:lstStyle/>
        <a:p>
          <a:pPr algn="ctr">
            <a:buNone/>
          </a:pPr>
          <a:r>
            <a:rPr lang="de-AT" sz="1600" dirty="0"/>
            <a:t>   Stellen Sie fehlerlose und konforme Daten bereit</a:t>
          </a:r>
        </a:p>
      </dgm:t>
    </dgm:pt>
    <dgm:pt modelId="{89F3398A-F68A-4908-83F2-6E2A41CE9C24}" type="parTrans" cxnId="{8E41F7FA-FFD0-428D-B57F-1FD9C59FAAD4}">
      <dgm:prSet/>
      <dgm:spPr/>
      <dgm:t>
        <a:bodyPr/>
        <a:lstStyle/>
        <a:p>
          <a:endParaRPr lang="de-AT"/>
        </a:p>
      </dgm:t>
    </dgm:pt>
    <dgm:pt modelId="{2D948766-E844-44ED-873A-8526EA47B7AB}" type="sibTrans" cxnId="{8E41F7FA-FFD0-428D-B57F-1FD9C59FAAD4}">
      <dgm:prSet/>
      <dgm:spPr/>
      <dgm:t>
        <a:bodyPr/>
        <a:lstStyle/>
        <a:p>
          <a:endParaRPr lang="de-AT"/>
        </a:p>
      </dgm:t>
    </dgm:pt>
    <dgm:pt modelId="{4BB311B4-767F-4AD1-A37E-A379A3F74863}">
      <dgm:prSet custT="1"/>
      <dgm:spPr/>
      <dgm:t>
        <a:bodyPr/>
        <a:lstStyle/>
        <a:p>
          <a:r>
            <a:rPr lang="de-AT" sz="2000" b="1" dirty="0" err="1"/>
            <a:t>Talend</a:t>
          </a:r>
          <a:r>
            <a:rPr lang="de-AT" sz="2000" b="1" dirty="0"/>
            <a:t> Data </a:t>
          </a:r>
          <a:r>
            <a:rPr lang="de-AT" sz="2000" b="1" dirty="0" err="1"/>
            <a:t>Inventory</a:t>
          </a:r>
          <a:endParaRPr lang="de-AT" sz="2000" dirty="0"/>
        </a:p>
      </dgm:t>
    </dgm:pt>
    <dgm:pt modelId="{BB2BB695-7F70-4B80-ACBD-7C8ECFC3EC5C}" type="parTrans" cxnId="{6088C2C4-CB88-4060-8A08-107C688137A4}">
      <dgm:prSet/>
      <dgm:spPr/>
      <dgm:t>
        <a:bodyPr/>
        <a:lstStyle/>
        <a:p>
          <a:endParaRPr lang="de-AT"/>
        </a:p>
      </dgm:t>
    </dgm:pt>
    <dgm:pt modelId="{5F0F0196-8055-48FA-845B-C57C6650FA14}" type="sibTrans" cxnId="{6088C2C4-CB88-4060-8A08-107C688137A4}">
      <dgm:prSet/>
      <dgm:spPr/>
      <dgm:t>
        <a:bodyPr/>
        <a:lstStyle/>
        <a:p>
          <a:endParaRPr lang="de-AT"/>
        </a:p>
      </dgm:t>
    </dgm:pt>
    <dgm:pt modelId="{EB57AC6C-BABA-4041-A5C1-309A5559CEC9}">
      <dgm:prSet custT="1"/>
      <dgm:spPr/>
      <dgm:t>
        <a:bodyPr anchor="ctr"/>
        <a:lstStyle/>
        <a:p>
          <a:pPr algn="ctr">
            <a:buNone/>
          </a:pPr>
          <a:r>
            <a:rPr lang="de-AT" sz="1600" dirty="0"/>
            <a:t>   Verwandeln Sie Datensilos in eine einzige verlässliche Informationsquelle</a:t>
          </a:r>
        </a:p>
      </dgm:t>
    </dgm:pt>
    <dgm:pt modelId="{9FD0EA8F-E86F-4DBC-BD61-6402702189D7}" type="parTrans" cxnId="{BCA1849D-9143-40AA-9C57-64D8DEEA93E7}">
      <dgm:prSet/>
      <dgm:spPr/>
      <dgm:t>
        <a:bodyPr/>
        <a:lstStyle/>
        <a:p>
          <a:endParaRPr lang="de-AT"/>
        </a:p>
      </dgm:t>
    </dgm:pt>
    <dgm:pt modelId="{32A95D78-4B1F-47C9-8C71-EFF7A48129C8}" type="sibTrans" cxnId="{BCA1849D-9143-40AA-9C57-64D8DEEA93E7}">
      <dgm:prSet/>
      <dgm:spPr/>
      <dgm:t>
        <a:bodyPr/>
        <a:lstStyle/>
        <a:p>
          <a:endParaRPr lang="de-AT"/>
        </a:p>
      </dgm:t>
    </dgm:pt>
    <dgm:pt modelId="{B17578DB-351C-4E9E-BD9D-E40018652D3C}" type="pres">
      <dgm:prSet presAssocID="{23A4CF80-68AA-424B-8F8A-88D2F4D4C080}" presName="Name0" presStyleCnt="0">
        <dgm:presLayoutVars>
          <dgm:dir/>
          <dgm:animLvl val="lvl"/>
          <dgm:resizeHandles val="exact"/>
        </dgm:presLayoutVars>
      </dgm:prSet>
      <dgm:spPr/>
    </dgm:pt>
    <dgm:pt modelId="{AF648343-8933-459E-9DC2-1914B3FF569E}" type="pres">
      <dgm:prSet presAssocID="{CB8D7A1E-8336-43E7-9E91-4426125639A8}" presName="composite" presStyleCnt="0"/>
      <dgm:spPr/>
    </dgm:pt>
    <dgm:pt modelId="{6AAE3717-DF7E-4097-AE30-491B6EBBCD9B}" type="pres">
      <dgm:prSet presAssocID="{CB8D7A1E-8336-43E7-9E91-4426125639A8}" presName="parTx" presStyleLbl="alignNode1" presStyleIdx="0" presStyleCnt="2">
        <dgm:presLayoutVars>
          <dgm:chMax val="0"/>
          <dgm:chPref val="0"/>
          <dgm:bulletEnabled val="1"/>
        </dgm:presLayoutVars>
      </dgm:prSet>
      <dgm:spPr/>
    </dgm:pt>
    <dgm:pt modelId="{7AC131BA-7C19-4136-8852-0C1E8DECE68C}" type="pres">
      <dgm:prSet presAssocID="{CB8D7A1E-8336-43E7-9E91-4426125639A8}" presName="desTx" presStyleLbl="alignAccFollowNode1" presStyleIdx="0" presStyleCnt="2">
        <dgm:presLayoutVars>
          <dgm:bulletEnabled val="1"/>
        </dgm:presLayoutVars>
      </dgm:prSet>
      <dgm:spPr/>
    </dgm:pt>
    <dgm:pt modelId="{65ADA514-06A4-4B2C-BEAE-A96448794F25}" type="pres">
      <dgm:prSet presAssocID="{9D06F42E-584C-4B34-8F46-62D3A4C75ACD}" presName="space" presStyleCnt="0"/>
      <dgm:spPr/>
    </dgm:pt>
    <dgm:pt modelId="{AFF923EB-A20E-42AE-BB56-10780B613622}" type="pres">
      <dgm:prSet presAssocID="{4BB311B4-767F-4AD1-A37E-A379A3F74863}" presName="composite" presStyleCnt="0"/>
      <dgm:spPr/>
    </dgm:pt>
    <dgm:pt modelId="{AB9E7E9E-1CBF-4F85-9227-E806D8F6A6F0}" type="pres">
      <dgm:prSet presAssocID="{4BB311B4-767F-4AD1-A37E-A379A3F74863}" presName="parTx" presStyleLbl="alignNode1" presStyleIdx="1" presStyleCnt="2">
        <dgm:presLayoutVars>
          <dgm:chMax val="0"/>
          <dgm:chPref val="0"/>
          <dgm:bulletEnabled val="1"/>
        </dgm:presLayoutVars>
      </dgm:prSet>
      <dgm:spPr/>
    </dgm:pt>
    <dgm:pt modelId="{E590A975-B4E5-4A44-A0CB-F9D88BBDEAD1}" type="pres">
      <dgm:prSet presAssocID="{4BB311B4-767F-4AD1-A37E-A379A3F74863}" presName="desTx" presStyleLbl="alignAccFollowNode1" presStyleIdx="1" presStyleCnt="2">
        <dgm:presLayoutVars>
          <dgm:bulletEnabled val="1"/>
        </dgm:presLayoutVars>
      </dgm:prSet>
      <dgm:spPr/>
    </dgm:pt>
  </dgm:ptLst>
  <dgm:cxnLst>
    <dgm:cxn modelId="{E8C2F57F-B8CF-44EC-8DA1-3C0FAED2DF8A}" srcId="{23A4CF80-68AA-424B-8F8A-88D2F4D4C080}" destId="{CB8D7A1E-8336-43E7-9E91-4426125639A8}" srcOrd="0" destOrd="0" parTransId="{7FD57B09-34CB-406D-B6E8-CAFC28F79FDA}" sibTransId="{9D06F42E-584C-4B34-8F46-62D3A4C75ACD}"/>
    <dgm:cxn modelId="{328F0791-9D39-4745-A968-8E836CB2181E}" type="presOf" srcId="{4BB311B4-767F-4AD1-A37E-A379A3F74863}" destId="{AB9E7E9E-1CBF-4F85-9227-E806D8F6A6F0}" srcOrd="0" destOrd="0" presId="urn:microsoft.com/office/officeart/2005/8/layout/hList1"/>
    <dgm:cxn modelId="{BCA1849D-9143-40AA-9C57-64D8DEEA93E7}" srcId="{4BB311B4-767F-4AD1-A37E-A379A3F74863}" destId="{EB57AC6C-BABA-4041-A5C1-309A5559CEC9}" srcOrd="0" destOrd="0" parTransId="{9FD0EA8F-E86F-4DBC-BD61-6402702189D7}" sibTransId="{32A95D78-4B1F-47C9-8C71-EFF7A48129C8}"/>
    <dgm:cxn modelId="{9E91F2A4-6211-42A2-BDB3-27AF0847BBCC}" type="presOf" srcId="{CB8D7A1E-8336-43E7-9E91-4426125639A8}" destId="{6AAE3717-DF7E-4097-AE30-491B6EBBCD9B}" srcOrd="0" destOrd="0" presId="urn:microsoft.com/office/officeart/2005/8/layout/hList1"/>
    <dgm:cxn modelId="{BF0695A6-8FC9-42B0-838C-B52C8ED55F33}" type="presOf" srcId="{57D37BF7-A9D9-4C80-B9F8-8929C54CBB08}" destId="{7AC131BA-7C19-4136-8852-0C1E8DECE68C}" srcOrd="0" destOrd="0" presId="urn:microsoft.com/office/officeart/2005/8/layout/hList1"/>
    <dgm:cxn modelId="{6088C2C4-CB88-4060-8A08-107C688137A4}" srcId="{23A4CF80-68AA-424B-8F8A-88D2F4D4C080}" destId="{4BB311B4-767F-4AD1-A37E-A379A3F74863}" srcOrd="1" destOrd="0" parTransId="{BB2BB695-7F70-4B80-ACBD-7C8ECFC3EC5C}" sibTransId="{5F0F0196-8055-48FA-845B-C57C6650FA14}"/>
    <dgm:cxn modelId="{E16B15DB-7D2E-4326-B788-44D885E6E359}" type="presOf" srcId="{23A4CF80-68AA-424B-8F8A-88D2F4D4C080}" destId="{B17578DB-351C-4E9E-BD9D-E40018652D3C}" srcOrd="0" destOrd="0" presId="urn:microsoft.com/office/officeart/2005/8/layout/hList1"/>
    <dgm:cxn modelId="{E8200EEA-1869-499F-8002-DFFC07336523}" type="presOf" srcId="{EB57AC6C-BABA-4041-A5C1-309A5559CEC9}" destId="{E590A975-B4E5-4A44-A0CB-F9D88BBDEAD1}" srcOrd="0" destOrd="0" presId="urn:microsoft.com/office/officeart/2005/8/layout/hList1"/>
    <dgm:cxn modelId="{8E41F7FA-FFD0-428D-B57F-1FD9C59FAAD4}" srcId="{CB8D7A1E-8336-43E7-9E91-4426125639A8}" destId="{57D37BF7-A9D9-4C80-B9F8-8929C54CBB08}" srcOrd="0" destOrd="0" parTransId="{89F3398A-F68A-4908-83F2-6E2A41CE9C24}" sibTransId="{2D948766-E844-44ED-873A-8526EA47B7AB}"/>
    <dgm:cxn modelId="{AA5EDF40-C775-4E68-AA3E-76826A5739C1}" type="presParOf" srcId="{B17578DB-351C-4E9E-BD9D-E40018652D3C}" destId="{AF648343-8933-459E-9DC2-1914B3FF569E}" srcOrd="0" destOrd="0" presId="urn:microsoft.com/office/officeart/2005/8/layout/hList1"/>
    <dgm:cxn modelId="{D87F3002-25A4-4097-AB8C-2282036B3795}" type="presParOf" srcId="{AF648343-8933-459E-9DC2-1914B3FF569E}" destId="{6AAE3717-DF7E-4097-AE30-491B6EBBCD9B}" srcOrd="0" destOrd="0" presId="urn:microsoft.com/office/officeart/2005/8/layout/hList1"/>
    <dgm:cxn modelId="{99FBF548-54B0-4061-A67D-1F3B7698CCEE}" type="presParOf" srcId="{AF648343-8933-459E-9DC2-1914B3FF569E}" destId="{7AC131BA-7C19-4136-8852-0C1E8DECE68C}" srcOrd="1" destOrd="0" presId="urn:microsoft.com/office/officeart/2005/8/layout/hList1"/>
    <dgm:cxn modelId="{7F12C972-F57E-48FE-BE6F-A084DA17DC64}" type="presParOf" srcId="{B17578DB-351C-4E9E-BD9D-E40018652D3C}" destId="{65ADA514-06A4-4B2C-BEAE-A96448794F25}" srcOrd="1" destOrd="0" presId="urn:microsoft.com/office/officeart/2005/8/layout/hList1"/>
    <dgm:cxn modelId="{D8F79DF6-0622-48AB-B8A9-590EFDD1B146}" type="presParOf" srcId="{B17578DB-351C-4E9E-BD9D-E40018652D3C}" destId="{AFF923EB-A20E-42AE-BB56-10780B613622}" srcOrd="2" destOrd="0" presId="urn:microsoft.com/office/officeart/2005/8/layout/hList1"/>
    <dgm:cxn modelId="{0AE08D8F-22EE-458D-BADA-283E4C64FCF8}" type="presParOf" srcId="{AFF923EB-A20E-42AE-BB56-10780B613622}" destId="{AB9E7E9E-1CBF-4F85-9227-E806D8F6A6F0}" srcOrd="0" destOrd="0" presId="urn:microsoft.com/office/officeart/2005/8/layout/hList1"/>
    <dgm:cxn modelId="{48C0828F-F340-46D7-9FAC-C056C02B0CEE}" type="presParOf" srcId="{AFF923EB-A20E-42AE-BB56-10780B613622}" destId="{E590A975-B4E5-4A44-A0CB-F9D88BBDEAD1}" srcOrd="1" destOrd="0" presId="urn:microsoft.com/office/officeart/2005/8/layout/hList1"/>
  </dgm:cxnLst>
  <dgm:bg/>
  <dgm:whole/>
  <dgm:extLst>
    <a:ext uri="http://schemas.microsoft.com/office/drawing/2008/diagram">
      <dsp:dataModelExt xmlns:dsp="http://schemas.microsoft.com/office/drawing/2008/diagram" relId="rId20"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23A4CF80-68AA-424B-8F8A-88D2F4D4C080}" type="doc">
      <dgm:prSet loTypeId="urn:microsoft.com/office/officeart/2005/8/layout/default" loCatId="list" qsTypeId="urn:microsoft.com/office/officeart/2005/8/quickstyle/simple4" qsCatId="simple" csTypeId="urn:microsoft.com/office/officeart/2005/8/colors/accent1_2" csCatId="accent1" phldr="1"/>
      <dgm:spPr/>
      <dgm:t>
        <a:bodyPr/>
        <a:lstStyle/>
        <a:p>
          <a:endParaRPr lang="de-DE"/>
        </a:p>
      </dgm:t>
    </dgm:pt>
    <dgm:pt modelId="{1579B090-B57A-4234-8F40-245EAA5E4AC9}">
      <dgm:prSet custT="1">
        <dgm:style>
          <a:lnRef idx="2">
            <a:schemeClr val="accent1"/>
          </a:lnRef>
          <a:fillRef idx="1">
            <a:schemeClr val="lt1"/>
          </a:fillRef>
          <a:effectRef idx="0">
            <a:schemeClr val="accent1"/>
          </a:effectRef>
          <a:fontRef idx="minor">
            <a:schemeClr val="dk1"/>
          </a:fontRef>
        </dgm:style>
      </dgm:prSet>
      <dgm:spPr/>
      <dgm:t>
        <a:bodyPr/>
        <a:lstStyle/>
        <a:p>
          <a:pPr rtl="0">
            <a:defRPr b="1"/>
          </a:pPr>
          <a:r>
            <a:rPr lang="de-AT" sz="1600" dirty="0"/>
            <a:t>Benutzerfreundliche APIs zum Öffnen der Datenplattform für neue Einnahmequellen und Kundenerlebnisse.</a:t>
          </a:r>
          <a:endParaRPr lang="de-DE" sz="1600" b="1" i="0" u="none" strike="noStrike" cap="none" baseline="0" noProof="0" dirty="0">
            <a:latin typeface="Franklin Gothic Book"/>
          </a:endParaRPr>
        </a:p>
      </dgm:t>
    </dgm:pt>
    <dgm:pt modelId="{C6A1122F-E3AC-49D5-B9B4-52DA7647443E}" type="parTrans" cxnId="{7103A6EC-B78C-4B73-8989-84344B3E0368}">
      <dgm:prSet/>
      <dgm:spPr/>
      <dgm:t>
        <a:bodyPr/>
        <a:lstStyle/>
        <a:p>
          <a:endParaRPr lang="de-DE"/>
        </a:p>
      </dgm:t>
    </dgm:pt>
    <dgm:pt modelId="{704471F8-5E0D-45EC-8F7C-33AD28A4D654}" type="sibTrans" cxnId="{7103A6EC-B78C-4B73-8989-84344B3E0368}">
      <dgm:prSet/>
      <dgm:spPr/>
      <dgm:t>
        <a:bodyPr/>
        <a:lstStyle/>
        <a:p>
          <a:endParaRPr lang="de-DE"/>
        </a:p>
      </dgm:t>
    </dgm:pt>
    <dgm:pt modelId="{A47EC92F-FCAE-471E-AE4D-07E107E50D31}">
      <dgm:prSet custT="1">
        <dgm:style>
          <a:lnRef idx="2">
            <a:schemeClr val="accent1"/>
          </a:lnRef>
          <a:fillRef idx="1">
            <a:schemeClr val="lt1"/>
          </a:fillRef>
          <a:effectRef idx="0">
            <a:schemeClr val="accent1"/>
          </a:effectRef>
          <a:fontRef idx="minor">
            <a:schemeClr val="dk1"/>
          </a:fontRef>
        </dgm:style>
      </dgm:prSet>
      <dgm:spPr/>
      <dgm:t>
        <a:bodyPr/>
        <a:lstStyle/>
        <a:p>
          <a:r>
            <a:rPr lang="de-AT" sz="1600" b="1" dirty="0"/>
            <a:t>Umfassende API-Bereitstellungsplattform mit einheitlicher API-Entwicklung, Anwendungs- und Datenintegration und Datenqualität.</a:t>
          </a:r>
        </a:p>
      </dgm:t>
    </dgm:pt>
    <dgm:pt modelId="{68BFDC01-31CC-49B6-AD3B-E0BD95CBA763}" type="parTrans" cxnId="{B53238F0-CC55-42A3-B849-0EF8B3990869}">
      <dgm:prSet/>
      <dgm:spPr/>
      <dgm:t>
        <a:bodyPr/>
        <a:lstStyle/>
        <a:p>
          <a:endParaRPr lang="de-AT"/>
        </a:p>
      </dgm:t>
    </dgm:pt>
    <dgm:pt modelId="{BBD2391A-F34D-4A2E-968F-A0908681258D}" type="sibTrans" cxnId="{B53238F0-CC55-42A3-B849-0EF8B3990869}">
      <dgm:prSet/>
      <dgm:spPr/>
      <dgm:t>
        <a:bodyPr/>
        <a:lstStyle/>
        <a:p>
          <a:endParaRPr lang="de-AT"/>
        </a:p>
      </dgm:t>
    </dgm:pt>
    <dgm:pt modelId="{E7CB79D4-2A47-44F8-B501-24E68A075A9D}">
      <dgm:prSet custT="1">
        <dgm:style>
          <a:lnRef idx="2">
            <a:schemeClr val="accent1"/>
          </a:lnRef>
          <a:fillRef idx="1">
            <a:schemeClr val="lt1"/>
          </a:fillRef>
          <a:effectRef idx="0">
            <a:schemeClr val="accent1"/>
          </a:effectRef>
          <a:fontRef idx="minor">
            <a:schemeClr val="dk1"/>
          </a:fontRef>
        </dgm:style>
      </dgm:prSet>
      <dgm:spPr/>
      <dgm:t>
        <a:bodyPr/>
        <a:lstStyle/>
        <a:p>
          <a:r>
            <a:rPr lang="de-AT" sz="1600" b="1" dirty="0"/>
            <a:t>Breiteste Unterstützung für Daten- und Anwendungskonnektivität - über 2000 Konnektoren.</a:t>
          </a:r>
        </a:p>
      </dgm:t>
    </dgm:pt>
    <dgm:pt modelId="{D7048694-9048-4FC7-B538-62785194FFFE}" type="parTrans" cxnId="{B73A1CC9-BA40-45D2-A827-7F2404F47152}">
      <dgm:prSet/>
      <dgm:spPr/>
      <dgm:t>
        <a:bodyPr/>
        <a:lstStyle/>
        <a:p>
          <a:endParaRPr lang="de-AT"/>
        </a:p>
      </dgm:t>
    </dgm:pt>
    <dgm:pt modelId="{D004444F-3470-4256-8108-CB6832F77F86}" type="sibTrans" cxnId="{B73A1CC9-BA40-45D2-A827-7F2404F47152}">
      <dgm:prSet/>
      <dgm:spPr/>
      <dgm:t>
        <a:bodyPr/>
        <a:lstStyle/>
        <a:p>
          <a:endParaRPr lang="de-AT"/>
        </a:p>
      </dgm:t>
    </dgm:pt>
    <dgm:pt modelId="{13996B01-7BC8-493B-B3BE-5BFDDD6759AB}">
      <dgm:prSet custT="1">
        <dgm:style>
          <a:lnRef idx="2">
            <a:schemeClr val="accent1"/>
          </a:lnRef>
          <a:fillRef idx="1">
            <a:schemeClr val="lt1"/>
          </a:fillRef>
          <a:effectRef idx="0">
            <a:schemeClr val="accent1"/>
          </a:effectRef>
          <a:fontRef idx="minor">
            <a:schemeClr val="dk1"/>
          </a:fontRef>
        </dgm:style>
      </dgm:prSet>
      <dgm:spPr/>
      <dgm:t>
        <a:bodyPr/>
        <a:lstStyle/>
        <a:p>
          <a:r>
            <a:rPr lang="de-AT" sz="1600" b="1" dirty="0"/>
            <a:t>Optimierte </a:t>
          </a:r>
          <a:r>
            <a:rPr lang="de-AT" sz="1600" b="1" dirty="0" err="1"/>
            <a:t>DevOps</a:t>
          </a:r>
          <a:r>
            <a:rPr lang="de-AT" sz="1600" b="1" dirty="0"/>
            <a:t> Prozesse, die die Gesamtbetriebskosten senken</a:t>
          </a:r>
        </a:p>
      </dgm:t>
    </dgm:pt>
    <dgm:pt modelId="{A920AA25-3269-4445-A258-67B704EA2BAC}" type="parTrans" cxnId="{15C2D9BB-3B77-4102-B24D-843FFC9DB34C}">
      <dgm:prSet/>
      <dgm:spPr/>
      <dgm:t>
        <a:bodyPr/>
        <a:lstStyle/>
        <a:p>
          <a:endParaRPr lang="de-AT"/>
        </a:p>
      </dgm:t>
    </dgm:pt>
    <dgm:pt modelId="{2AFEBDDF-A519-4DE6-83B0-678F5B15B002}" type="sibTrans" cxnId="{15C2D9BB-3B77-4102-B24D-843FFC9DB34C}">
      <dgm:prSet/>
      <dgm:spPr/>
      <dgm:t>
        <a:bodyPr/>
        <a:lstStyle/>
        <a:p>
          <a:endParaRPr lang="de-AT"/>
        </a:p>
      </dgm:t>
    </dgm:pt>
    <dgm:pt modelId="{59B88C15-B11E-4909-ADA7-11474E82FDC6}" type="pres">
      <dgm:prSet presAssocID="{23A4CF80-68AA-424B-8F8A-88D2F4D4C080}" presName="diagram" presStyleCnt="0">
        <dgm:presLayoutVars>
          <dgm:dir/>
          <dgm:resizeHandles val="exact"/>
        </dgm:presLayoutVars>
      </dgm:prSet>
      <dgm:spPr/>
    </dgm:pt>
    <dgm:pt modelId="{17AC8304-FDDC-471B-86FE-A9DF325D583C}" type="pres">
      <dgm:prSet presAssocID="{1579B090-B57A-4234-8F40-245EAA5E4AC9}" presName="node" presStyleLbl="node1" presStyleIdx="0" presStyleCnt="4">
        <dgm:presLayoutVars>
          <dgm:bulletEnabled val="1"/>
        </dgm:presLayoutVars>
      </dgm:prSet>
      <dgm:spPr/>
    </dgm:pt>
    <dgm:pt modelId="{F8ECA43E-AF39-4F26-8BDF-86757B5DAB4E}" type="pres">
      <dgm:prSet presAssocID="{704471F8-5E0D-45EC-8F7C-33AD28A4D654}" presName="sibTrans" presStyleCnt="0"/>
      <dgm:spPr/>
    </dgm:pt>
    <dgm:pt modelId="{503BBB38-E837-4391-B1B3-E5F3D60004C2}" type="pres">
      <dgm:prSet presAssocID="{A47EC92F-FCAE-471E-AE4D-07E107E50D31}" presName="node" presStyleLbl="node1" presStyleIdx="1" presStyleCnt="4">
        <dgm:presLayoutVars>
          <dgm:bulletEnabled val="1"/>
        </dgm:presLayoutVars>
      </dgm:prSet>
      <dgm:spPr/>
    </dgm:pt>
    <dgm:pt modelId="{C6C23993-07E3-40A1-9706-AA1119D6A0CC}" type="pres">
      <dgm:prSet presAssocID="{BBD2391A-F34D-4A2E-968F-A0908681258D}" presName="sibTrans" presStyleCnt="0"/>
      <dgm:spPr/>
    </dgm:pt>
    <dgm:pt modelId="{2359648F-116C-4853-9D39-3FEE9F291A97}" type="pres">
      <dgm:prSet presAssocID="{E7CB79D4-2A47-44F8-B501-24E68A075A9D}" presName="node" presStyleLbl="node1" presStyleIdx="2" presStyleCnt="4">
        <dgm:presLayoutVars>
          <dgm:bulletEnabled val="1"/>
        </dgm:presLayoutVars>
      </dgm:prSet>
      <dgm:spPr/>
    </dgm:pt>
    <dgm:pt modelId="{2069D918-2BD7-4923-9DD0-DEDC6ABCC76E}" type="pres">
      <dgm:prSet presAssocID="{D004444F-3470-4256-8108-CB6832F77F86}" presName="sibTrans" presStyleCnt="0"/>
      <dgm:spPr/>
    </dgm:pt>
    <dgm:pt modelId="{C2388A1C-D97D-426D-84FB-CBBE2AB43715}" type="pres">
      <dgm:prSet presAssocID="{13996B01-7BC8-493B-B3BE-5BFDDD6759AB}" presName="node" presStyleLbl="node1" presStyleIdx="3" presStyleCnt="4">
        <dgm:presLayoutVars>
          <dgm:bulletEnabled val="1"/>
        </dgm:presLayoutVars>
      </dgm:prSet>
      <dgm:spPr/>
    </dgm:pt>
  </dgm:ptLst>
  <dgm:cxnLst>
    <dgm:cxn modelId="{8C364609-D122-4675-A19E-8CB2ECCB1B37}" type="presOf" srcId="{E7CB79D4-2A47-44F8-B501-24E68A075A9D}" destId="{2359648F-116C-4853-9D39-3FEE9F291A97}" srcOrd="0" destOrd="0" presId="urn:microsoft.com/office/officeart/2005/8/layout/default"/>
    <dgm:cxn modelId="{C78D8523-D53C-46D7-A5EB-EA256CD50468}" type="presOf" srcId="{13996B01-7BC8-493B-B3BE-5BFDDD6759AB}" destId="{C2388A1C-D97D-426D-84FB-CBBE2AB43715}" srcOrd="0" destOrd="0" presId="urn:microsoft.com/office/officeart/2005/8/layout/default"/>
    <dgm:cxn modelId="{00F63180-0418-485F-A82D-6CFD8D3FD3AF}" type="presOf" srcId="{23A4CF80-68AA-424B-8F8A-88D2F4D4C080}" destId="{59B88C15-B11E-4909-ADA7-11474E82FDC6}" srcOrd="0" destOrd="0" presId="urn:microsoft.com/office/officeart/2005/8/layout/default"/>
    <dgm:cxn modelId="{15C2D9BB-3B77-4102-B24D-843FFC9DB34C}" srcId="{23A4CF80-68AA-424B-8F8A-88D2F4D4C080}" destId="{13996B01-7BC8-493B-B3BE-5BFDDD6759AB}" srcOrd="3" destOrd="0" parTransId="{A920AA25-3269-4445-A258-67B704EA2BAC}" sibTransId="{2AFEBDDF-A519-4DE6-83B0-678F5B15B002}"/>
    <dgm:cxn modelId="{B73A1CC9-BA40-45D2-A827-7F2404F47152}" srcId="{23A4CF80-68AA-424B-8F8A-88D2F4D4C080}" destId="{E7CB79D4-2A47-44F8-B501-24E68A075A9D}" srcOrd="2" destOrd="0" parTransId="{D7048694-9048-4FC7-B538-62785194FFFE}" sibTransId="{D004444F-3470-4256-8108-CB6832F77F86}"/>
    <dgm:cxn modelId="{7103A6EC-B78C-4B73-8989-84344B3E0368}" srcId="{23A4CF80-68AA-424B-8F8A-88D2F4D4C080}" destId="{1579B090-B57A-4234-8F40-245EAA5E4AC9}" srcOrd="0" destOrd="0" parTransId="{C6A1122F-E3AC-49D5-B9B4-52DA7647443E}" sibTransId="{704471F8-5E0D-45EC-8F7C-33AD28A4D654}"/>
    <dgm:cxn modelId="{67F73DEE-4874-4AA5-A00F-A543E880244B}" type="presOf" srcId="{1579B090-B57A-4234-8F40-245EAA5E4AC9}" destId="{17AC8304-FDDC-471B-86FE-A9DF325D583C}" srcOrd="0" destOrd="0" presId="urn:microsoft.com/office/officeart/2005/8/layout/default"/>
    <dgm:cxn modelId="{B53238F0-CC55-42A3-B849-0EF8B3990869}" srcId="{23A4CF80-68AA-424B-8F8A-88D2F4D4C080}" destId="{A47EC92F-FCAE-471E-AE4D-07E107E50D31}" srcOrd="1" destOrd="0" parTransId="{68BFDC01-31CC-49B6-AD3B-E0BD95CBA763}" sibTransId="{BBD2391A-F34D-4A2E-968F-A0908681258D}"/>
    <dgm:cxn modelId="{90918BF6-0B8C-48D6-BEB3-FCF44E21D3C1}" type="presOf" srcId="{A47EC92F-FCAE-471E-AE4D-07E107E50D31}" destId="{503BBB38-E837-4391-B1B3-E5F3D60004C2}" srcOrd="0" destOrd="0" presId="urn:microsoft.com/office/officeart/2005/8/layout/default"/>
    <dgm:cxn modelId="{DEC3BFB3-82DF-4625-A1F1-01037CF45073}" type="presParOf" srcId="{59B88C15-B11E-4909-ADA7-11474E82FDC6}" destId="{17AC8304-FDDC-471B-86FE-A9DF325D583C}" srcOrd="0" destOrd="0" presId="urn:microsoft.com/office/officeart/2005/8/layout/default"/>
    <dgm:cxn modelId="{F50E8693-D389-424F-8CC3-A9F39833C1EE}" type="presParOf" srcId="{59B88C15-B11E-4909-ADA7-11474E82FDC6}" destId="{F8ECA43E-AF39-4F26-8BDF-86757B5DAB4E}" srcOrd="1" destOrd="0" presId="urn:microsoft.com/office/officeart/2005/8/layout/default"/>
    <dgm:cxn modelId="{CCCDE776-3DDB-4625-9DB5-B27B833158FC}" type="presParOf" srcId="{59B88C15-B11E-4909-ADA7-11474E82FDC6}" destId="{503BBB38-E837-4391-B1B3-E5F3D60004C2}" srcOrd="2" destOrd="0" presId="urn:microsoft.com/office/officeart/2005/8/layout/default"/>
    <dgm:cxn modelId="{B9ED71E6-497F-4F0A-91EA-CCC41DFD7B54}" type="presParOf" srcId="{59B88C15-B11E-4909-ADA7-11474E82FDC6}" destId="{C6C23993-07E3-40A1-9706-AA1119D6A0CC}" srcOrd="3" destOrd="0" presId="urn:microsoft.com/office/officeart/2005/8/layout/default"/>
    <dgm:cxn modelId="{F2E039A8-B855-4D4E-9388-1EE2E3C7ED65}" type="presParOf" srcId="{59B88C15-B11E-4909-ADA7-11474E82FDC6}" destId="{2359648F-116C-4853-9D39-3FEE9F291A97}" srcOrd="4" destOrd="0" presId="urn:microsoft.com/office/officeart/2005/8/layout/default"/>
    <dgm:cxn modelId="{44EF20C4-0384-43BC-9EFB-61211ED4EF8C}" type="presParOf" srcId="{59B88C15-B11E-4909-ADA7-11474E82FDC6}" destId="{2069D918-2BD7-4923-9DD0-DEDC6ABCC76E}" srcOrd="5" destOrd="0" presId="urn:microsoft.com/office/officeart/2005/8/layout/default"/>
    <dgm:cxn modelId="{6021BB17-7287-4CE3-AF48-6A63522C8EAB}" type="presParOf" srcId="{59B88C15-B11E-4909-ADA7-11474E82FDC6}" destId="{C2388A1C-D97D-426D-84FB-CBBE2AB43715}" srcOrd="6" destOrd="0" presId="urn:microsoft.com/office/officeart/2005/8/layout/default"/>
  </dgm:cxnLst>
  <dgm:bg/>
  <dgm:whole/>
  <dgm:extLst>
    <a:ext uri="http://schemas.microsoft.com/office/drawing/2008/diagram">
      <dsp:dataModelExt xmlns:dsp="http://schemas.microsoft.com/office/drawing/2008/diagram" relId="rId1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23A4CF80-68AA-424B-8F8A-88D2F4D4C080}" type="doc">
      <dgm:prSet loTypeId="urn:microsoft.com/office/officeart/2005/8/layout/lProcess2" loCatId="list" qsTypeId="urn:microsoft.com/office/officeart/2005/8/quickstyle/simple1" qsCatId="simple" csTypeId="urn:microsoft.com/office/officeart/2005/8/colors/accent1_2" csCatId="accent1" phldr="1"/>
      <dgm:spPr/>
      <dgm:t>
        <a:bodyPr/>
        <a:lstStyle/>
        <a:p>
          <a:endParaRPr lang="de-DE"/>
        </a:p>
      </dgm:t>
    </dgm:pt>
    <dgm:pt modelId="{1579B090-B57A-4234-8F40-245EAA5E4AC9}">
      <dgm:prSet custT="1"/>
      <dgm:spPr/>
      <dgm:t>
        <a:bodyPr/>
        <a:lstStyle/>
        <a:p>
          <a:pPr rtl="0">
            <a:defRPr b="1"/>
          </a:pPr>
          <a:r>
            <a:rPr lang="de-AT" sz="2000" b="1" dirty="0"/>
            <a:t>Cloud-API-Dienste</a:t>
          </a:r>
          <a:endParaRPr lang="de-DE" sz="2400" b="1" i="0" u="none" strike="noStrike" cap="none" baseline="0" noProof="0" dirty="0">
            <a:latin typeface="Franklin Gothic Book"/>
          </a:endParaRPr>
        </a:p>
      </dgm:t>
    </dgm:pt>
    <dgm:pt modelId="{C6A1122F-E3AC-49D5-B9B4-52DA7647443E}" type="parTrans" cxnId="{7103A6EC-B78C-4B73-8989-84344B3E0368}">
      <dgm:prSet/>
      <dgm:spPr/>
      <dgm:t>
        <a:bodyPr/>
        <a:lstStyle/>
        <a:p>
          <a:endParaRPr lang="de-DE"/>
        </a:p>
      </dgm:t>
    </dgm:pt>
    <dgm:pt modelId="{704471F8-5E0D-45EC-8F7C-33AD28A4D654}" type="sibTrans" cxnId="{7103A6EC-B78C-4B73-8989-84344B3E0368}">
      <dgm:prSet/>
      <dgm:spPr/>
      <dgm:t>
        <a:bodyPr/>
        <a:lstStyle/>
        <a:p>
          <a:endParaRPr lang="de-DE"/>
        </a:p>
      </dgm:t>
    </dgm:pt>
    <dgm:pt modelId="{3A57128D-2316-4E15-A5A7-CBD039A577C7}">
      <dgm:prSet custT="1"/>
      <dgm:spPr/>
      <dgm:t>
        <a:bodyPr anchor="ctr"/>
        <a:lstStyle/>
        <a:p>
          <a:pPr>
            <a:buNone/>
          </a:pPr>
          <a:r>
            <a:rPr lang="de-AT" sz="1600" dirty="0"/>
            <a:t>Vereinfachen Sie den Datenzugriff mit einer API-Bereitstellungs-Plattform</a:t>
          </a:r>
        </a:p>
      </dgm:t>
    </dgm:pt>
    <dgm:pt modelId="{1309280C-C13D-45E0-9DB0-62E72A7B7598}" type="parTrans" cxnId="{02B7B59A-AC9C-459D-A0E3-28B43EAFEE85}">
      <dgm:prSet/>
      <dgm:spPr/>
      <dgm:t>
        <a:bodyPr/>
        <a:lstStyle/>
        <a:p>
          <a:endParaRPr lang="de-AT"/>
        </a:p>
      </dgm:t>
    </dgm:pt>
    <dgm:pt modelId="{705F0C09-F3D2-42B5-8345-067949ECDED2}" type="sibTrans" cxnId="{02B7B59A-AC9C-459D-A0E3-28B43EAFEE85}">
      <dgm:prSet/>
      <dgm:spPr/>
      <dgm:t>
        <a:bodyPr/>
        <a:lstStyle/>
        <a:p>
          <a:endParaRPr lang="de-AT"/>
        </a:p>
      </dgm:t>
    </dgm:pt>
    <dgm:pt modelId="{DBF19501-C882-4E8A-84F9-90CB8C808186}">
      <dgm:prSet custT="1"/>
      <dgm:spPr/>
      <dgm:t>
        <a:bodyPr/>
        <a:lstStyle/>
        <a:p>
          <a:r>
            <a:rPr lang="de-AT" sz="2000" b="1" dirty="0"/>
            <a:t>Anwendungsintegration</a:t>
          </a:r>
          <a:endParaRPr lang="de-AT" sz="2400" b="1" dirty="0"/>
        </a:p>
      </dgm:t>
    </dgm:pt>
    <dgm:pt modelId="{099715A5-E2E5-4AF4-987D-3BFB32AC1617}" type="parTrans" cxnId="{1FBE24F9-248F-4B6B-8875-BCD8AF51E42E}">
      <dgm:prSet/>
      <dgm:spPr/>
      <dgm:t>
        <a:bodyPr/>
        <a:lstStyle/>
        <a:p>
          <a:endParaRPr lang="de-AT"/>
        </a:p>
      </dgm:t>
    </dgm:pt>
    <dgm:pt modelId="{5033288E-6FE2-4F0E-903C-991D7CE7D04F}" type="sibTrans" cxnId="{1FBE24F9-248F-4B6B-8875-BCD8AF51E42E}">
      <dgm:prSet/>
      <dgm:spPr/>
      <dgm:t>
        <a:bodyPr/>
        <a:lstStyle/>
        <a:p>
          <a:endParaRPr lang="de-AT"/>
        </a:p>
      </dgm:t>
    </dgm:pt>
    <dgm:pt modelId="{7510E752-2BC6-4DD1-8020-D1BFABCB70A1}">
      <dgm:prSet custT="1"/>
      <dgm:spPr/>
      <dgm:t>
        <a:bodyPr anchor="ctr"/>
        <a:lstStyle/>
        <a:p>
          <a:pPr>
            <a:buNone/>
          </a:pPr>
          <a:r>
            <a:rPr lang="de-AT" sz="1600" dirty="0"/>
            <a:t>Teilen Sie Daten schneller mit einer flexiblen, agilen Architektur</a:t>
          </a:r>
        </a:p>
      </dgm:t>
    </dgm:pt>
    <dgm:pt modelId="{58AE0B2E-BD85-4015-B117-C14A8AE82430}" type="parTrans" cxnId="{CA76110C-AE4F-4784-AFAC-E55F0A920158}">
      <dgm:prSet/>
      <dgm:spPr/>
      <dgm:t>
        <a:bodyPr/>
        <a:lstStyle/>
        <a:p>
          <a:endParaRPr lang="de-AT"/>
        </a:p>
      </dgm:t>
    </dgm:pt>
    <dgm:pt modelId="{53915981-F022-4BDA-82D0-A396E6FC2722}" type="sibTrans" cxnId="{CA76110C-AE4F-4784-AFAC-E55F0A920158}">
      <dgm:prSet/>
      <dgm:spPr/>
      <dgm:t>
        <a:bodyPr/>
        <a:lstStyle/>
        <a:p>
          <a:endParaRPr lang="de-AT"/>
        </a:p>
      </dgm:t>
    </dgm:pt>
    <dgm:pt modelId="{A1CD25C8-7058-431B-87BA-932096258561}">
      <dgm:prSet custT="1"/>
      <dgm:spPr/>
      <dgm:t>
        <a:bodyPr/>
        <a:lstStyle/>
        <a:p>
          <a:r>
            <a:rPr lang="de-AT" sz="2000" b="1" dirty="0"/>
            <a:t>Anschlüsse</a:t>
          </a:r>
          <a:endParaRPr lang="de-AT" sz="4000" dirty="0"/>
        </a:p>
      </dgm:t>
    </dgm:pt>
    <dgm:pt modelId="{DD78B1F4-9180-44E2-A645-1A120FB7D8EB}" type="parTrans" cxnId="{90F0E8F5-F4A2-482B-BD67-D806E5FC73C9}">
      <dgm:prSet/>
      <dgm:spPr/>
      <dgm:t>
        <a:bodyPr/>
        <a:lstStyle/>
        <a:p>
          <a:endParaRPr lang="de-AT"/>
        </a:p>
      </dgm:t>
    </dgm:pt>
    <dgm:pt modelId="{ADF30837-E901-4C17-BD2E-0E54BC93ABE1}" type="sibTrans" cxnId="{90F0E8F5-F4A2-482B-BD67-D806E5FC73C9}">
      <dgm:prSet/>
      <dgm:spPr/>
      <dgm:t>
        <a:bodyPr/>
        <a:lstStyle/>
        <a:p>
          <a:endParaRPr lang="de-AT"/>
        </a:p>
      </dgm:t>
    </dgm:pt>
    <dgm:pt modelId="{2B8BFFEA-5B0C-488B-96E1-EF37181E862F}">
      <dgm:prSet custT="1"/>
      <dgm:spPr/>
      <dgm:t>
        <a:bodyPr anchor="ctr"/>
        <a:lstStyle/>
        <a:p>
          <a:pPr>
            <a:buNone/>
          </a:pPr>
          <a:r>
            <a:rPr lang="de-AT" sz="1600" dirty="0"/>
            <a:t>Stellen Sie schnell eine Verbindung zu Cloud- und lokalen Datenbanken, Apps, sozialen Daten und APIs her</a:t>
          </a:r>
        </a:p>
      </dgm:t>
    </dgm:pt>
    <dgm:pt modelId="{B14746CE-3202-4AB2-ACFA-5FDF362FB300}" type="parTrans" cxnId="{ED70DAB7-E8DA-4993-9758-D43FBE50C27B}">
      <dgm:prSet/>
      <dgm:spPr/>
      <dgm:t>
        <a:bodyPr/>
        <a:lstStyle/>
        <a:p>
          <a:endParaRPr lang="de-AT"/>
        </a:p>
      </dgm:t>
    </dgm:pt>
    <dgm:pt modelId="{BCF8886B-A829-4921-AF0C-3B42124D09E8}" type="sibTrans" cxnId="{ED70DAB7-E8DA-4993-9758-D43FBE50C27B}">
      <dgm:prSet/>
      <dgm:spPr/>
      <dgm:t>
        <a:bodyPr/>
        <a:lstStyle/>
        <a:p>
          <a:endParaRPr lang="de-AT"/>
        </a:p>
      </dgm:t>
    </dgm:pt>
    <dgm:pt modelId="{D8098E53-90AB-4FA0-9B9C-69E9AA767BF6}" type="pres">
      <dgm:prSet presAssocID="{23A4CF80-68AA-424B-8F8A-88D2F4D4C080}" presName="theList" presStyleCnt="0">
        <dgm:presLayoutVars>
          <dgm:dir/>
          <dgm:animLvl val="lvl"/>
          <dgm:resizeHandles val="exact"/>
        </dgm:presLayoutVars>
      </dgm:prSet>
      <dgm:spPr/>
    </dgm:pt>
    <dgm:pt modelId="{CCF92981-6C34-49B7-B097-E56339162D76}" type="pres">
      <dgm:prSet presAssocID="{1579B090-B57A-4234-8F40-245EAA5E4AC9}" presName="compNode" presStyleCnt="0"/>
      <dgm:spPr/>
    </dgm:pt>
    <dgm:pt modelId="{6539CB1C-3773-4C97-A321-4780C4611BFC}" type="pres">
      <dgm:prSet presAssocID="{1579B090-B57A-4234-8F40-245EAA5E4AC9}" presName="aNode" presStyleLbl="bgShp" presStyleIdx="0" presStyleCnt="3"/>
      <dgm:spPr/>
    </dgm:pt>
    <dgm:pt modelId="{F2D4137B-7A81-42D2-830E-3503D45C68C7}" type="pres">
      <dgm:prSet presAssocID="{1579B090-B57A-4234-8F40-245EAA5E4AC9}" presName="textNode" presStyleLbl="bgShp" presStyleIdx="0" presStyleCnt="3"/>
      <dgm:spPr/>
    </dgm:pt>
    <dgm:pt modelId="{D6159DBA-3384-4961-8AD8-BE438E2F371D}" type="pres">
      <dgm:prSet presAssocID="{1579B090-B57A-4234-8F40-245EAA5E4AC9}" presName="compChildNode" presStyleCnt="0"/>
      <dgm:spPr/>
    </dgm:pt>
    <dgm:pt modelId="{ED244C18-122B-4315-9275-995EB98D3F53}" type="pres">
      <dgm:prSet presAssocID="{1579B090-B57A-4234-8F40-245EAA5E4AC9}" presName="theInnerList" presStyleCnt="0"/>
      <dgm:spPr/>
    </dgm:pt>
    <dgm:pt modelId="{9197A70A-1E57-496B-8A41-237C6FDE12B1}" type="pres">
      <dgm:prSet presAssocID="{3A57128D-2316-4E15-A5A7-CBD039A577C7}" presName="childNode" presStyleLbl="node1" presStyleIdx="0" presStyleCnt="3" custLinFactNeighborY="-2128">
        <dgm:presLayoutVars>
          <dgm:bulletEnabled val="1"/>
        </dgm:presLayoutVars>
      </dgm:prSet>
      <dgm:spPr/>
    </dgm:pt>
    <dgm:pt modelId="{30B25393-AB71-4F8D-9AF1-E0B5C017A6AC}" type="pres">
      <dgm:prSet presAssocID="{1579B090-B57A-4234-8F40-245EAA5E4AC9}" presName="aSpace" presStyleCnt="0"/>
      <dgm:spPr/>
    </dgm:pt>
    <dgm:pt modelId="{5AB95181-2C6F-4A25-8E32-CFC2E3076BB8}" type="pres">
      <dgm:prSet presAssocID="{DBF19501-C882-4E8A-84F9-90CB8C808186}" presName="compNode" presStyleCnt="0"/>
      <dgm:spPr/>
    </dgm:pt>
    <dgm:pt modelId="{38DB1023-D1DE-4905-AF30-7D1D05FC731A}" type="pres">
      <dgm:prSet presAssocID="{DBF19501-C882-4E8A-84F9-90CB8C808186}" presName="aNode" presStyleLbl="bgShp" presStyleIdx="1" presStyleCnt="3"/>
      <dgm:spPr/>
    </dgm:pt>
    <dgm:pt modelId="{D0619595-AC5D-4429-B170-1D0D2F550310}" type="pres">
      <dgm:prSet presAssocID="{DBF19501-C882-4E8A-84F9-90CB8C808186}" presName="textNode" presStyleLbl="bgShp" presStyleIdx="1" presStyleCnt="3"/>
      <dgm:spPr/>
    </dgm:pt>
    <dgm:pt modelId="{E9A0DA41-1F26-4874-91E9-27C64562EB49}" type="pres">
      <dgm:prSet presAssocID="{DBF19501-C882-4E8A-84F9-90CB8C808186}" presName="compChildNode" presStyleCnt="0"/>
      <dgm:spPr/>
    </dgm:pt>
    <dgm:pt modelId="{5A0D2E4C-A5A2-412A-9767-10E6589B252D}" type="pres">
      <dgm:prSet presAssocID="{DBF19501-C882-4E8A-84F9-90CB8C808186}" presName="theInnerList" presStyleCnt="0"/>
      <dgm:spPr/>
    </dgm:pt>
    <dgm:pt modelId="{E7116AC6-B152-42F6-A570-93A66ADE53D7}" type="pres">
      <dgm:prSet presAssocID="{7510E752-2BC6-4DD1-8020-D1BFABCB70A1}" presName="childNode" presStyleLbl="node1" presStyleIdx="1" presStyleCnt="3" custLinFactNeighborY="-2128">
        <dgm:presLayoutVars>
          <dgm:bulletEnabled val="1"/>
        </dgm:presLayoutVars>
      </dgm:prSet>
      <dgm:spPr/>
    </dgm:pt>
    <dgm:pt modelId="{16A9334B-E43A-4070-92CF-9FF9C76B8108}" type="pres">
      <dgm:prSet presAssocID="{DBF19501-C882-4E8A-84F9-90CB8C808186}" presName="aSpace" presStyleCnt="0"/>
      <dgm:spPr/>
    </dgm:pt>
    <dgm:pt modelId="{50BB7D87-D953-4E6F-BB9D-A7F8025228E1}" type="pres">
      <dgm:prSet presAssocID="{A1CD25C8-7058-431B-87BA-932096258561}" presName="compNode" presStyleCnt="0"/>
      <dgm:spPr/>
    </dgm:pt>
    <dgm:pt modelId="{F33E128B-A332-4586-B08C-0A25A74493E3}" type="pres">
      <dgm:prSet presAssocID="{A1CD25C8-7058-431B-87BA-932096258561}" presName="aNode" presStyleLbl="bgShp" presStyleIdx="2" presStyleCnt="3"/>
      <dgm:spPr/>
    </dgm:pt>
    <dgm:pt modelId="{E32A282D-61AD-4B35-A62B-DB406916C9ED}" type="pres">
      <dgm:prSet presAssocID="{A1CD25C8-7058-431B-87BA-932096258561}" presName="textNode" presStyleLbl="bgShp" presStyleIdx="2" presStyleCnt="3"/>
      <dgm:spPr/>
    </dgm:pt>
    <dgm:pt modelId="{311D046B-0418-4B92-9825-9805AB282B4D}" type="pres">
      <dgm:prSet presAssocID="{A1CD25C8-7058-431B-87BA-932096258561}" presName="compChildNode" presStyleCnt="0"/>
      <dgm:spPr/>
    </dgm:pt>
    <dgm:pt modelId="{79EBD0A9-259C-4F0E-A02C-E8FAA2CD8CB3}" type="pres">
      <dgm:prSet presAssocID="{A1CD25C8-7058-431B-87BA-932096258561}" presName="theInnerList" presStyleCnt="0"/>
      <dgm:spPr/>
    </dgm:pt>
    <dgm:pt modelId="{F7CA8DDC-8A68-4742-AD57-FF58603A0605}" type="pres">
      <dgm:prSet presAssocID="{2B8BFFEA-5B0C-488B-96E1-EF37181E862F}" presName="childNode" presStyleLbl="node1" presStyleIdx="2" presStyleCnt="3" custLinFactNeighborY="-2128">
        <dgm:presLayoutVars>
          <dgm:bulletEnabled val="1"/>
        </dgm:presLayoutVars>
      </dgm:prSet>
      <dgm:spPr/>
    </dgm:pt>
  </dgm:ptLst>
  <dgm:cxnLst>
    <dgm:cxn modelId="{CA76110C-AE4F-4784-AFAC-E55F0A920158}" srcId="{DBF19501-C882-4E8A-84F9-90CB8C808186}" destId="{7510E752-2BC6-4DD1-8020-D1BFABCB70A1}" srcOrd="0" destOrd="0" parTransId="{58AE0B2E-BD85-4015-B117-C14A8AE82430}" sibTransId="{53915981-F022-4BDA-82D0-A396E6FC2722}"/>
    <dgm:cxn modelId="{580F960D-C8D1-488A-90B9-9C7B3823C8C6}" type="presOf" srcId="{DBF19501-C882-4E8A-84F9-90CB8C808186}" destId="{38DB1023-D1DE-4905-AF30-7D1D05FC731A}" srcOrd="0" destOrd="0" presId="urn:microsoft.com/office/officeart/2005/8/layout/lProcess2"/>
    <dgm:cxn modelId="{FE49573E-13D1-4DFC-ABD4-45EAB65AC944}" type="presOf" srcId="{3A57128D-2316-4E15-A5A7-CBD039A577C7}" destId="{9197A70A-1E57-496B-8A41-237C6FDE12B1}" srcOrd="0" destOrd="0" presId="urn:microsoft.com/office/officeart/2005/8/layout/lProcess2"/>
    <dgm:cxn modelId="{1DBC7B40-4C99-4395-A5D5-B15BC83F3EA3}" type="presOf" srcId="{2B8BFFEA-5B0C-488B-96E1-EF37181E862F}" destId="{F7CA8DDC-8A68-4742-AD57-FF58603A0605}" srcOrd="0" destOrd="0" presId="urn:microsoft.com/office/officeart/2005/8/layout/lProcess2"/>
    <dgm:cxn modelId="{E7FCDD71-386A-4011-875C-08D077A2D362}" type="presOf" srcId="{A1CD25C8-7058-431B-87BA-932096258561}" destId="{E32A282D-61AD-4B35-A62B-DB406916C9ED}" srcOrd="1" destOrd="0" presId="urn:microsoft.com/office/officeart/2005/8/layout/lProcess2"/>
    <dgm:cxn modelId="{7986E393-4922-4702-9DBD-BF9172685247}" type="presOf" srcId="{A1CD25C8-7058-431B-87BA-932096258561}" destId="{F33E128B-A332-4586-B08C-0A25A74493E3}" srcOrd="0" destOrd="0" presId="urn:microsoft.com/office/officeart/2005/8/layout/lProcess2"/>
    <dgm:cxn modelId="{02B7B59A-AC9C-459D-A0E3-28B43EAFEE85}" srcId="{1579B090-B57A-4234-8F40-245EAA5E4AC9}" destId="{3A57128D-2316-4E15-A5A7-CBD039A577C7}" srcOrd="0" destOrd="0" parTransId="{1309280C-C13D-45E0-9DB0-62E72A7B7598}" sibTransId="{705F0C09-F3D2-42B5-8345-067949ECDED2}"/>
    <dgm:cxn modelId="{F521EEA6-F85C-4263-AD3E-7F860CD6D00B}" type="presOf" srcId="{DBF19501-C882-4E8A-84F9-90CB8C808186}" destId="{D0619595-AC5D-4429-B170-1D0D2F550310}" srcOrd="1" destOrd="0" presId="urn:microsoft.com/office/officeart/2005/8/layout/lProcess2"/>
    <dgm:cxn modelId="{C9C8A4AA-453C-4846-8325-AB48FCE4FF76}" type="presOf" srcId="{1579B090-B57A-4234-8F40-245EAA5E4AC9}" destId="{6539CB1C-3773-4C97-A321-4780C4611BFC}" srcOrd="0" destOrd="0" presId="urn:microsoft.com/office/officeart/2005/8/layout/lProcess2"/>
    <dgm:cxn modelId="{ED70DAB7-E8DA-4993-9758-D43FBE50C27B}" srcId="{A1CD25C8-7058-431B-87BA-932096258561}" destId="{2B8BFFEA-5B0C-488B-96E1-EF37181E862F}" srcOrd="0" destOrd="0" parTransId="{B14746CE-3202-4AB2-ACFA-5FDF362FB300}" sibTransId="{BCF8886B-A829-4921-AF0C-3B42124D09E8}"/>
    <dgm:cxn modelId="{86CC56BB-BE08-47FE-8670-F51E4122DA97}" type="presOf" srcId="{23A4CF80-68AA-424B-8F8A-88D2F4D4C080}" destId="{D8098E53-90AB-4FA0-9B9C-69E9AA767BF6}" srcOrd="0" destOrd="0" presId="urn:microsoft.com/office/officeart/2005/8/layout/lProcess2"/>
    <dgm:cxn modelId="{ED2CB8D7-CBAB-4177-A361-01D927A5087B}" type="presOf" srcId="{1579B090-B57A-4234-8F40-245EAA5E4AC9}" destId="{F2D4137B-7A81-42D2-830E-3503D45C68C7}" srcOrd="1" destOrd="0" presId="urn:microsoft.com/office/officeart/2005/8/layout/lProcess2"/>
    <dgm:cxn modelId="{D79C7FD8-2591-4797-B5DF-212D4F394993}" type="presOf" srcId="{7510E752-2BC6-4DD1-8020-D1BFABCB70A1}" destId="{E7116AC6-B152-42F6-A570-93A66ADE53D7}" srcOrd="0" destOrd="0" presId="urn:microsoft.com/office/officeart/2005/8/layout/lProcess2"/>
    <dgm:cxn modelId="{7103A6EC-B78C-4B73-8989-84344B3E0368}" srcId="{23A4CF80-68AA-424B-8F8A-88D2F4D4C080}" destId="{1579B090-B57A-4234-8F40-245EAA5E4AC9}" srcOrd="0" destOrd="0" parTransId="{C6A1122F-E3AC-49D5-B9B4-52DA7647443E}" sibTransId="{704471F8-5E0D-45EC-8F7C-33AD28A4D654}"/>
    <dgm:cxn modelId="{90F0E8F5-F4A2-482B-BD67-D806E5FC73C9}" srcId="{23A4CF80-68AA-424B-8F8A-88D2F4D4C080}" destId="{A1CD25C8-7058-431B-87BA-932096258561}" srcOrd="2" destOrd="0" parTransId="{DD78B1F4-9180-44E2-A645-1A120FB7D8EB}" sibTransId="{ADF30837-E901-4C17-BD2E-0E54BC93ABE1}"/>
    <dgm:cxn modelId="{1FBE24F9-248F-4B6B-8875-BCD8AF51E42E}" srcId="{23A4CF80-68AA-424B-8F8A-88D2F4D4C080}" destId="{DBF19501-C882-4E8A-84F9-90CB8C808186}" srcOrd="1" destOrd="0" parTransId="{099715A5-E2E5-4AF4-987D-3BFB32AC1617}" sibTransId="{5033288E-6FE2-4F0E-903C-991D7CE7D04F}"/>
    <dgm:cxn modelId="{B51438FE-3B93-422E-81FE-2E25F72CA5AC}" type="presParOf" srcId="{D8098E53-90AB-4FA0-9B9C-69E9AA767BF6}" destId="{CCF92981-6C34-49B7-B097-E56339162D76}" srcOrd="0" destOrd="0" presId="urn:microsoft.com/office/officeart/2005/8/layout/lProcess2"/>
    <dgm:cxn modelId="{E281CDFF-A015-4F94-B820-4A53441861FA}" type="presParOf" srcId="{CCF92981-6C34-49B7-B097-E56339162D76}" destId="{6539CB1C-3773-4C97-A321-4780C4611BFC}" srcOrd="0" destOrd="0" presId="urn:microsoft.com/office/officeart/2005/8/layout/lProcess2"/>
    <dgm:cxn modelId="{1105BE3F-B580-4F45-8CC5-7F12AC318DD5}" type="presParOf" srcId="{CCF92981-6C34-49B7-B097-E56339162D76}" destId="{F2D4137B-7A81-42D2-830E-3503D45C68C7}" srcOrd="1" destOrd="0" presId="urn:microsoft.com/office/officeart/2005/8/layout/lProcess2"/>
    <dgm:cxn modelId="{88A1EDD8-B88D-421B-BB04-D53C43B0DCA2}" type="presParOf" srcId="{CCF92981-6C34-49B7-B097-E56339162D76}" destId="{D6159DBA-3384-4961-8AD8-BE438E2F371D}" srcOrd="2" destOrd="0" presId="urn:microsoft.com/office/officeart/2005/8/layout/lProcess2"/>
    <dgm:cxn modelId="{373514DA-292C-493C-A073-0C8136DB0FCD}" type="presParOf" srcId="{D6159DBA-3384-4961-8AD8-BE438E2F371D}" destId="{ED244C18-122B-4315-9275-995EB98D3F53}" srcOrd="0" destOrd="0" presId="urn:microsoft.com/office/officeart/2005/8/layout/lProcess2"/>
    <dgm:cxn modelId="{63EA5A22-894F-44FB-8E1C-E38120AE5409}" type="presParOf" srcId="{ED244C18-122B-4315-9275-995EB98D3F53}" destId="{9197A70A-1E57-496B-8A41-237C6FDE12B1}" srcOrd="0" destOrd="0" presId="urn:microsoft.com/office/officeart/2005/8/layout/lProcess2"/>
    <dgm:cxn modelId="{047A76DA-1320-449F-9E5C-963475A97865}" type="presParOf" srcId="{D8098E53-90AB-4FA0-9B9C-69E9AA767BF6}" destId="{30B25393-AB71-4F8D-9AF1-E0B5C017A6AC}" srcOrd="1" destOrd="0" presId="urn:microsoft.com/office/officeart/2005/8/layout/lProcess2"/>
    <dgm:cxn modelId="{2FF2EA14-4DDE-4D94-9FEF-8A7639044616}" type="presParOf" srcId="{D8098E53-90AB-4FA0-9B9C-69E9AA767BF6}" destId="{5AB95181-2C6F-4A25-8E32-CFC2E3076BB8}" srcOrd="2" destOrd="0" presId="urn:microsoft.com/office/officeart/2005/8/layout/lProcess2"/>
    <dgm:cxn modelId="{903191E9-E241-4203-9BE0-99A2DD91F0B7}" type="presParOf" srcId="{5AB95181-2C6F-4A25-8E32-CFC2E3076BB8}" destId="{38DB1023-D1DE-4905-AF30-7D1D05FC731A}" srcOrd="0" destOrd="0" presId="urn:microsoft.com/office/officeart/2005/8/layout/lProcess2"/>
    <dgm:cxn modelId="{E61AD560-16EE-43EF-BF8F-ACA5A22D39B1}" type="presParOf" srcId="{5AB95181-2C6F-4A25-8E32-CFC2E3076BB8}" destId="{D0619595-AC5D-4429-B170-1D0D2F550310}" srcOrd="1" destOrd="0" presId="urn:microsoft.com/office/officeart/2005/8/layout/lProcess2"/>
    <dgm:cxn modelId="{E6664841-DAA6-4125-BAB5-2325A5F07B41}" type="presParOf" srcId="{5AB95181-2C6F-4A25-8E32-CFC2E3076BB8}" destId="{E9A0DA41-1F26-4874-91E9-27C64562EB49}" srcOrd="2" destOrd="0" presId="urn:microsoft.com/office/officeart/2005/8/layout/lProcess2"/>
    <dgm:cxn modelId="{5ACADEF9-96B0-4EFE-8BA1-4C27B6F7F1D3}" type="presParOf" srcId="{E9A0DA41-1F26-4874-91E9-27C64562EB49}" destId="{5A0D2E4C-A5A2-412A-9767-10E6589B252D}" srcOrd="0" destOrd="0" presId="urn:microsoft.com/office/officeart/2005/8/layout/lProcess2"/>
    <dgm:cxn modelId="{F74582E6-EF68-4C58-97F5-EBE48E6D5AB4}" type="presParOf" srcId="{5A0D2E4C-A5A2-412A-9767-10E6589B252D}" destId="{E7116AC6-B152-42F6-A570-93A66ADE53D7}" srcOrd="0" destOrd="0" presId="urn:microsoft.com/office/officeart/2005/8/layout/lProcess2"/>
    <dgm:cxn modelId="{0DEE71D7-305C-4B4B-BAAB-933F0F4ED6B3}" type="presParOf" srcId="{D8098E53-90AB-4FA0-9B9C-69E9AA767BF6}" destId="{16A9334B-E43A-4070-92CF-9FF9C76B8108}" srcOrd="3" destOrd="0" presId="urn:microsoft.com/office/officeart/2005/8/layout/lProcess2"/>
    <dgm:cxn modelId="{2583C8B6-4618-45DF-95B9-6263815DC77F}" type="presParOf" srcId="{D8098E53-90AB-4FA0-9B9C-69E9AA767BF6}" destId="{50BB7D87-D953-4E6F-BB9D-A7F8025228E1}" srcOrd="4" destOrd="0" presId="urn:microsoft.com/office/officeart/2005/8/layout/lProcess2"/>
    <dgm:cxn modelId="{4593C5D1-C39E-4F07-A0B8-2ABD71720FBF}" type="presParOf" srcId="{50BB7D87-D953-4E6F-BB9D-A7F8025228E1}" destId="{F33E128B-A332-4586-B08C-0A25A74493E3}" srcOrd="0" destOrd="0" presId="urn:microsoft.com/office/officeart/2005/8/layout/lProcess2"/>
    <dgm:cxn modelId="{11153F33-6608-4240-97FB-B46DBC81D94F}" type="presParOf" srcId="{50BB7D87-D953-4E6F-BB9D-A7F8025228E1}" destId="{E32A282D-61AD-4B35-A62B-DB406916C9ED}" srcOrd="1" destOrd="0" presId="urn:microsoft.com/office/officeart/2005/8/layout/lProcess2"/>
    <dgm:cxn modelId="{FE796EA6-C91C-4ABA-9FB1-936BF7E4F4F7}" type="presParOf" srcId="{50BB7D87-D953-4E6F-BB9D-A7F8025228E1}" destId="{311D046B-0418-4B92-9825-9805AB282B4D}" srcOrd="2" destOrd="0" presId="urn:microsoft.com/office/officeart/2005/8/layout/lProcess2"/>
    <dgm:cxn modelId="{30AA45DD-92A4-4106-9355-C46D37E17A9A}" type="presParOf" srcId="{311D046B-0418-4B92-9825-9805AB282B4D}" destId="{79EBD0A9-259C-4F0E-A02C-E8FAA2CD8CB3}" srcOrd="0" destOrd="0" presId="urn:microsoft.com/office/officeart/2005/8/layout/lProcess2"/>
    <dgm:cxn modelId="{07899BC7-02CD-4009-821A-E57C5B716B45}" type="presParOf" srcId="{79EBD0A9-259C-4F0E-A02C-E8FAA2CD8CB3}" destId="{F7CA8DDC-8A68-4742-AD57-FF58603A0605}" srcOrd="0" destOrd="0" presId="urn:microsoft.com/office/officeart/2005/8/layout/lProcess2"/>
  </dgm:cxnLst>
  <dgm:bg/>
  <dgm:whole/>
  <dgm:extLst>
    <a:ext uri="http://schemas.microsoft.com/office/drawing/2008/diagram">
      <dsp:dataModelExt xmlns:dsp="http://schemas.microsoft.com/office/drawing/2008/diagram" relId="rId14"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39439A3-6F5D-4DCE-9EA0-4E6958730B51}" type="doc">
      <dgm:prSet loTypeId="urn:microsoft.com/office/officeart/2018/5/layout/IconCircleLabelList" loCatId="icon" qsTypeId="urn:microsoft.com/office/officeart/2005/8/quickstyle/simple1" qsCatId="simple" csTypeId="urn:microsoft.com/office/officeart/2018/5/colors/Iconchunking_coloredtext_accent1_2" csCatId="accent1" phldr="1"/>
      <dgm:spPr/>
      <dgm:t>
        <a:bodyPr/>
        <a:lstStyle/>
        <a:p>
          <a:endParaRPr lang="de-DE"/>
        </a:p>
      </dgm:t>
    </dgm:pt>
    <dgm:pt modelId="{E720EE6B-CE30-43DA-9638-4D754C1352FC}">
      <dgm:prSet phldr="0" custT="1"/>
      <dgm:spPr/>
      <dgm:t>
        <a:bodyPr/>
        <a:lstStyle/>
        <a:p>
          <a:pPr>
            <a:lnSpc>
              <a:spcPct val="100000"/>
            </a:lnSpc>
            <a:defRPr cap="all"/>
          </a:pPr>
          <a:r>
            <a:rPr lang="de-AT" sz="1600" b="1" i="0" u="none" strike="noStrike" cap="all" baseline="0" noProof="0" dirty="0">
              <a:solidFill>
                <a:schemeClr val="accent1"/>
              </a:solidFill>
              <a:latin typeface="Franklin Gothic Book"/>
            </a:rPr>
            <a:t>Cloud Integration</a:t>
          </a:r>
          <a:br>
            <a:rPr lang="de-DE" sz="1600" b="1" i="0" u="none" strike="noStrike" cap="all" baseline="0" noProof="0" dirty="0">
              <a:solidFill>
                <a:srgbClr val="010000"/>
              </a:solidFill>
              <a:latin typeface="Franklin Gothic Book"/>
            </a:rPr>
          </a:br>
          <a:br>
            <a:rPr lang="de-DE" sz="1600" b="1" i="0" u="none" strike="noStrike" cap="all" baseline="0" noProof="0" dirty="0">
              <a:latin typeface="Franklin Gothic Book"/>
            </a:rPr>
          </a:br>
          <a:endParaRPr lang="de-DE" sz="1600" b="1" i="0" u="none" strike="noStrike" cap="all" baseline="0" noProof="0" dirty="0">
            <a:solidFill>
              <a:srgbClr val="010000"/>
            </a:solidFill>
            <a:latin typeface="Franklin Gothic Book"/>
          </a:endParaRPr>
        </a:p>
      </dgm:t>
    </dgm:pt>
    <dgm:pt modelId="{F7E7FB78-07DB-4B40-8CAE-EF898DBB610E}" type="parTrans" cxnId="{0DCF57D5-ABBA-4FD7-8CA2-80694406B6CF}">
      <dgm:prSet/>
      <dgm:spPr/>
      <dgm:t>
        <a:bodyPr/>
        <a:lstStyle/>
        <a:p>
          <a:endParaRPr lang="de-DE"/>
        </a:p>
      </dgm:t>
    </dgm:pt>
    <dgm:pt modelId="{439B6E9C-AAF5-4552-B437-62E51EAFC263}" type="sibTrans" cxnId="{0DCF57D5-ABBA-4FD7-8CA2-80694406B6CF}">
      <dgm:prSet/>
      <dgm:spPr/>
      <dgm:t>
        <a:bodyPr/>
        <a:lstStyle/>
        <a:p>
          <a:pPr>
            <a:lnSpc>
              <a:spcPct val="100000"/>
            </a:lnSpc>
          </a:pPr>
          <a:endParaRPr lang="de-DE"/>
        </a:p>
      </dgm:t>
    </dgm:pt>
    <dgm:pt modelId="{5178873C-56D7-4FA4-88D1-EEF50330D165}">
      <dgm:prSet custT="1"/>
      <dgm:spPr/>
      <dgm:t>
        <a:bodyPr/>
        <a:lstStyle/>
        <a:p>
          <a:pPr>
            <a:lnSpc>
              <a:spcPct val="100000"/>
            </a:lnSpc>
            <a:defRPr cap="all"/>
          </a:pPr>
          <a:r>
            <a:rPr lang="de-AT" sz="1600" b="1" dirty="0" err="1"/>
            <a:t>Stitch</a:t>
          </a:r>
          <a:r>
            <a:rPr lang="de-AT" sz="1600" b="1" dirty="0"/>
            <a:t> Data </a:t>
          </a:r>
          <a:r>
            <a:rPr lang="de-AT" sz="1600" b="1" dirty="0" err="1"/>
            <a:t>Loader</a:t>
          </a:r>
          <a:endParaRPr lang="de-DE" sz="1600" b="1" dirty="0"/>
        </a:p>
      </dgm:t>
    </dgm:pt>
    <dgm:pt modelId="{20F8EB95-ABDF-4EDC-AEB2-650AB3723069}" type="parTrans" cxnId="{423E914C-9346-4D7E-B9EA-E67F81C8A1CC}">
      <dgm:prSet/>
      <dgm:spPr/>
      <dgm:t>
        <a:bodyPr/>
        <a:lstStyle/>
        <a:p>
          <a:endParaRPr lang="de-DE"/>
        </a:p>
      </dgm:t>
    </dgm:pt>
    <dgm:pt modelId="{DA09168C-32A8-4F5B-AAEB-CAFC52B10975}" type="sibTrans" cxnId="{423E914C-9346-4D7E-B9EA-E67F81C8A1CC}">
      <dgm:prSet/>
      <dgm:spPr/>
      <dgm:t>
        <a:bodyPr/>
        <a:lstStyle/>
        <a:p>
          <a:pPr>
            <a:lnSpc>
              <a:spcPct val="100000"/>
            </a:lnSpc>
          </a:pPr>
          <a:endParaRPr lang="de-DE"/>
        </a:p>
      </dgm:t>
    </dgm:pt>
    <dgm:pt modelId="{12F19563-596D-4262-A187-1301C59E1131}">
      <dgm:prSet custT="1"/>
      <dgm:spPr/>
      <dgm:t>
        <a:bodyPr/>
        <a:lstStyle/>
        <a:p>
          <a:pPr>
            <a:lnSpc>
              <a:spcPct val="100000"/>
            </a:lnSpc>
            <a:defRPr cap="all"/>
          </a:pPr>
          <a:r>
            <a:rPr lang="de-AT" sz="1600" b="1" dirty="0" err="1"/>
            <a:t>Talend</a:t>
          </a:r>
          <a:r>
            <a:rPr lang="de-AT" sz="1600" b="1" dirty="0"/>
            <a:t> Data Integration</a:t>
          </a:r>
          <a:endParaRPr lang="de-DE" sz="1600" b="1" dirty="0"/>
        </a:p>
      </dgm:t>
    </dgm:pt>
    <dgm:pt modelId="{72424B85-DE9E-4CF9-9C07-92D4C7706030}" type="parTrans" cxnId="{76FA2E80-3969-41EC-A43C-F8EEA539C6B4}">
      <dgm:prSet/>
      <dgm:spPr/>
      <dgm:t>
        <a:bodyPr/>
        <a:lstStyle/>
        <a:p>
          <a:endParaRPr lang="de-DE"/>
        </a:p>
      </dgm:t>
    </dgm:pt>
    <dgm:pt modelId="{2FB245C7-4E39-433A-A756-16541ABBB52F}" type="sibTrans" cxnId="{76FA2E80-3969-41EC-A43C-F8EEA539C6B4}">
      <dgm:prSet/>
      <dgm:spPr/>
      <dgm:t>
        <a:bodyPr/>
        <a:lstStyle/>
        <a:p>
          <a:endParaRPr lang="de-DE"/>
        </a:p>
      </dgm:t>
    </dgm:pt>
    <dgm:pt modelId="{50A19C2C-887C-485E-A108-DD0C432C155D}">
      <dgm:prSet custT="1"/>
      <dgm:spPr/>
      <dgm:t>
        <a:bodyPr/>
        <a:lstStyle/>
        <a:p>
          <a:pPr>
            <a:lnSpc>
              <a:spcPct val="100000"/>
            </a:lnSpc>
            <a:defRPr cap="all"/>
          </a:pPr>
          <a:r>
            <a:rPr lang="de-AT" sz="1600" b="1" dirty="0"/>
            <a:t>Big Data </a:t>
          </a:r>
          <a:r>
            <a:rPr lang="de-AT" sz="1600" b="1" dirty="0" err="1"/>
            <a:t>Platform</a:t>
          </a:r>
          <a:endParaRPr lang="de-DE" sz="1600" b="1" dirty="0"/>
        </a:p>
      </dgm:t>
    </dgm:pt>
    <dgm:pt modelId="{0F31EA4F-EDC0-4FD7-85BA-434839F06348}" type="parTrans" cxnId="{D7086B57-C3C3-4CEE-8153-75B22A251A8F}">
      <dgm:prSet/>
      <dgm:spPr/>
      <dgm:t>
        <a:bodyPr/>
        <a:lstStyle/>
        <a:p>
          <a:endParaRPr lang="de-AT"/>
        </a:p>
      </dgm:t>
    </dgm:pt>
    <dgm:pt modelId="{BC3FF724-5C95-4ECE-A967-09BE8C979CCC}" type="sibTrans" cxnId="{D7086B57-C3C3-4CEE-8153-75B22A251A8F}">
      <dgm:prSet/>
      <dgm:spPr/>
      <dgm:t>
        <a:bodyPr/>
        <a:lstStyle/>
        <a:p>
          <a:endParaRPr lang="de-AT"/>
        </a:p>
      </dgm:t>
    </dgm:pt>
    <dgm:pt modelId="{F84DCFB4-A611-4DFB-8CC3-5D03517BDC75}">
      <dgm:prSet custT="1"/>
      <dgm:spPr/>
      <dgm:t>
        <a:bodyPr/>
        <a:lstStyle/>
        <a:p>
          <a:pPr>
            <a:lnSpc>
              <a:spcPct val="100000"/>
            </a:lnSpc>
            <a:defRPr cap="all"/>
          </a:pPr>
          <a:r>
            <a:rPr lang="de-AT" sz="1600" b="1" dirty="0"/>
            <a:t>Cloud API Services</a:t>
          </a:r>
          <a:endParaRPr lang="de-DE" sz="1600" b="1" dirty="0"/>
        </a:p>
      </dgm:t>
    </dgm:pt>
    <dgm:pt modelId="{30D6C683-5C60-40B8-B26A-0F5D95C95A95}" type="parTrans" cxnId="{FA7C9CF0-A8AE-45FD-A970-FE6686314C9A}">
      <dgm:prSet/>
      <dgm:spPr/>
      <dgm:t>
        <a:bodyPr/>
        <a:lstStyle/>
        <a:p>
          <a:endParaRPr lang="de-AT"/>
        </a:p>
      </dgm:t>
    </dgm:pt>
    <dgm:pt modelId="{31B1D7F4-8959-435F-ADEF-096FD899545D}" type="sibTrans" cxnId="{FA7C9CF0-A8AE-45FD-A970-FE6686314C9A}">
      <dgm:prSet/>
      <dgm:spPr/>
      <dgm:t>
        <a:bodyPr/>
        <a:lstStyle/>
        <a:p>
          <a:endParaRPr lang="de-AT"/>
        </a:p>
      </dgm:t>
    </dgm:pt>
    <dgm:pt modelId="{1FA3E670-AE54-4BB4-8A55-D855844C1085}">
      <dgm:prSet custT="1"/>
      <dgm:spPr/>
      <dgm:t>
        <a:bodyPr/>
        <a:lstStyle/>
        <a:p>
          <a:pPr>
            <a:lnSpc>
              <a:spcPct val="100000"/>
            </a:lnSpc>
            <a:defRPr cap="all"/>
          </a:pPr>
          <a:r>
            <a:rPr lang="de-AT" sz="1600" b="1" dirty="0" err="1"/>
            <a:t>Talend</a:t>
          </a:r>
          <a:r>
            <a:rPr lang="de-AT" sz="1600" b="1" dirty="0"/>
            <a:t> Data Catalog</a:t>
          </a:r>
          <a:endParaRPr lang="de-DE" sz="1600" b="1" dirty="0"/>
        </a:p>
      </dgm:t>
    </dgm:pt>
    <dgm:pt modelId="{EF085BE1-121B-4162-A9FF-219FAE94AA5B}" type="parTrans" cxnId="{1EE5C25D-29C8-4CD3-A55D-5BFD427F2263}">
      <dgm:prSet/>
      <dgm:spPr/>
      <dgm:t>
        <a:bodyPr/>
        <a:lstStyle/>
        <a:p>
          <a:endParaRPr lang="de-AT"/>
        </a:p>
      </dgm:t>
    </dgm:pt>
    <dgm:pt modelId="{D11CB6FE-9A85-4043-92F5-7E9442EE1C71}" type="sibTrans" cxnId="{1EE5C25D-29C8-4CD3-A55D-5BFD427F2263}">
      <dgm:prSet/>
      <dgm:spPr/>
      <dgm:t>
        <a:bodyPr/>
        <a:lstStyle/>
        <a:p>
          <a:endParaRPr lang="de-AT"/>
        </a:p>
      </dgm:t>
    </dgm:pt>
    <dgm:pt modelId="{E297746A-6F2A-4AB5-BBA9-E57709CD37C7}">
      <dgm:prSet custT="1"/>
      <dgm:spPr/>
      <dgm:t>
        <a:bodyPr/>
        <a:lstStyle/>
        <a:p>
          <a:pPr>
            <a:lnSpc>
              <a:spcPct val="100000"/>
            </a:lnSpc>
            <a:defRPr cap="all"/>
          </a:pPr>
          <a:r>
            <a:rPr lang="de-DE" sz="1600" b="1" dirty="0"/>
            <a:t>Data Quality</a:t>
          </a:r>
        </a:p>
      </dgm:t>
    </dgm:pt>
    <dgm:pt modelId="{BDCF031D-C48A-4449-B68F-F682483AA9B1}" type="parTrans" cxnId="{664552EB-5C0D-4247-AFA0-79D75B0E0591}">
      <dgm:prSet/>
      <dgm:spPr/>
      <dgm:t>
        <a:bodyPr/>
        <a:lstStyle/>
        <a:p>
          <a:endParaRPr lang="de-AT"/>
        </a:p>
      </dgm:t>
    </dgm:pt>
    <dgm:pt modelId="{127BFF25-3FEC-439D-8A80-3A2178C347AF}" type="sibTrans" cxnId="{664552EB-5C0D-4247-AFA0-79D75B0E0591}">
      <dgm:prSet/>
      <dgm:spPr/>
      <dgm:t>
        <a:bodyPr/>
        <a:lstStyle/>
        <a:p>
          <a:endParaRPr lang="de-AT"/>
        </a:p>
      </dgm:t>
    </dgm:pt>
    <dgm:pt modelId="{2ACAA89B-B895-4943-A1E0-B34114E4039D}">
      <dgm:prSet custT="1"/>
      <dgm:spPr/>
      <dgm:t>
        <a:bodyPr/>
        <a:lstStyle/>
        <a:p>
          <a:pPr>
            <a:lnSpc>
              <a:spcPct val="100000"/>
            </a:lnSpc>
            <a:defRPr cap="all"/>
          </a:pPr>
          <a:r>
            <a:rPr lang="de-DE" sz="1600" b="1" dirty="0" err="1"/>
            <a:t>Talend</a:t>
          </a:r>
          <a:r>
            <a:rPr lang="de-DE" sz="1600" b="1" dirty="0"/>
            <a:t> Data </a:t>
          </a:r>
          <a:r>
            <a:rPr lang="de-DE" sz="1600" b="1" dirty="0" err="1"/>
            <a:t>Preparation</a:t>
          </a:r>
          <a:endParaRPr lang="de-DE" sz="1600" b="1" dirty="0"/>
        </a:p>
      </dgm:t>
    </dgm:pt>
    <dgm:pt modelId="{21FEBACB-8636-4984-9333-9CB7052F2B6C}" type="parTrans" cxnId="{94153630-4991-4976-9433-195145FD277B}">
      <dgm:prSet/>
      <dgm:spPr/>
      <dgm:t>
        <a:bodyPr/>
        <a:lstStyle/>
        <a:p>
          <a:endParaRPr lang="de-AT"/>
        </a:p>
      </dgm:t>
    </dgm:pt>
    <dgm:pt modelId="{B6442B65-8E14-4774-9241-5E07172438D8}" type="sibTrans" cxnId="{94153630-4991-4976-9433-195145FD277B}">
      <dgm:prSet/>
      <dgm:spPr/>
      <dgm:t>
        <a:bodyPr/>
        <a:lstStyle/>
        <a:p>
          <a:endParaRPr lang="de-AT"/>
        </a:p>
      </dgm:t>
    </dgm:pt>
    <dgm:pt modelId="{6215EAAA-8AD5-4EB5-9E6D-D4474BA42E67}" type="pres">
      <dgm:prSet presAssocID="{139439A3-6F5D-4DCE-9EA0-4E6958730B51}" presName="root" presStyleCnt="0">
        <dgm:presLayoutVars>
          <dgm:dir/>
          <dgm:resizeHandles val="exact"/>
        </dgm:presLayoutVars>
      </dgm:prSet>
      <dgm:spPr/>
    </dgm:pt>
    <dgm:pt modelId="{3BFC869F-34E0-4AD0-AAC9-FB151EA9B46B}" type="pres">
      <dgm:prSet presAssocID="{E720EE6B-CE30-43DA-9638-4D754C1352FC}" presName="compNode" presStyleCnt="0"/>
      <dgm:spPr/>
    </dgm:pt>
    <dgm:pt modelId="{F0BA2068-268C-4C92-AA3C-A8515676B898}" type="pres">
      <dgm:prSet presAssocID="{E720EE6B-CE30-43DA-9638-4D754C1352FC}" presName="iconBgRect" presStyleLbl="bgShp" presStyleIdx="0" presStyleCnt="8"/>
      <dgm:spPr/>
    </dgm:pt>
    <dgm:pt modelId="{280163A4-09F5-4F64-ABA2-94319AD9DC32}" type="pres">
      <dgm:prSet presAssocID="{E720EE6B-CE30-43DA-9638-4D754C1352FC}" presName="iconRect" presStyleLbl="node1" presStyleIdx="0" presStyleCnt="8"/>
      <dgm:spPr>
        <a:solidFill>
          <a:srgbClr val="ED8428"/>
        </a:solidFill>
        <a:ln>
          <a:noFill/>
        </a:ln>
      </dgm:spPr>
      <dgm:extLst>
        <a:ext uri="{E40237B7-FDA0-4F09-8148-C483321AD2D9}">
          <dgm14:cNvPr xmlns:dgm14="http://schemas.microsoft.com/office/drawing/2010/diagram" id="0" name="" descr="Glühlampe"/>
        </a:ext>
      </dgm:extLst>
    </dgm:pt>
    <dgm:pt modelId="{E9A50C8E-3B0A-495E-A873-1B91D7284223}" type="pres">
      <dgm:prSet presAssocID="{E720EE6B-CE30-43DA-9638-4D754C1352FC}" presName="spaceRect" presStyleCnt="0"/>
      <dgm:spPr/>
    </dgm:pt>
    <dgm:pt modelId="{4BFF6318-0C82-4348-8590-5AFC0CA527C0}" type="pres">
      <dgm:prSet presAssocID="{E720EE6B-CE30-43DA-9638-4D754C1352FC}" presName="textRect" presStyleLbl="revTx" presStyleIdx="0" presStyleCnt="8">
        <dgm:presLayoutVars>
          <dgm:chMax val="1"/>
          <dgm:chPref val="1"/>
        </dgm:presLayoutVars>
      </dgm:prSet>
      <dgm:spPr/>
    </dgm:pt>
    <dgm:pt modelId="{F4A3AC95-165B-404D-B5AC-D61E3B6B3188}" type="pres">
      <dgm:prSet presAssocID="{439B6E9C-AAF5-4552-B437-62E51EAFC263}" presName="sibTrans" presStyleCnt="0"/>
      <dgm:spPr/>
    </dgm:pt>
    <dgm:pt modelId="{F1D5F3A3-AF47-4AB2-9C92-740255499328}" type="pres">
      <dgm:prSet presAssocID="{5178873C-56D7-4FA4-88D1-EEF50330D165}" presName="compNode" presStyleCnt="0"/>
      <dgm:spPr/>
    </dgm:pt>
    <dgm:pt modelId="{3976AE6E-2236-427B-B378-DCFE086277B3}" type="pres">
      <dgm:prSet presAssocID="{5178873C-56D7-4FA4-88D1-EEF50330D165}" presName="iconBgRect" presStyleLbl="bgShp" presStyleIdx="1" presStyleCnt="8"/>
      <dgm:spPr/>
    </dgm:pt>
    <dgm:pt modelId="{7296C481-B88A-482B-A413-7370660E4A7D}" type="pres">
      <dgm:prSet presAssocID="{5178873C-56D7-4FA4-88D1-EEF50330D165}" presName="iconRect" presStyleLbl="node1" presStyleIdx="1" presStyleCnt="8"/>
      <dgm:spPr>
        <a:solidFill>
          <a:srgbClr val="ED8428"/>
        </a:solidFill>
        <a:ln>
          <a:noFill/>
        </a:ln>
      </dgm:spPr>
      <dgm:extLst>
        <a:ext uri="{E40237B7-FDA0-4F09-8148-C483321AD2D9}">
          <dgm14:cNvPr xmlns:dgm14="http://schemas.microsoft.com/office/drawing/2010/diagram" id="0" name="" descr="Filter"/>
        </a:ext>
      </dgm:extLst>
    </dgm:pt>
    <dgm:pt modelId="{4F773003-6B27-46BF-8BB9-0A2358ABBC0C}" type="pres">
      <dgm:prSet presAssocID="{5178873C-56D7-4FA4-88D1-EEF50330D165}" presName="spaceRect" presStyleCnt="0"/>
      <dgm:spPr/>
    </dgm:pt>
    <dgm:pt modelId="{FA866734-E1FA-4B9F-9473-2C2A9DBB7BAE}" type="pres">
      <dgm:prSet presAssocID="{5178873C-56D7-4FA4-88D1-EEF50330D165}" presName="textRect" presStyleLbl="revTx" presStyleIdx="1" presStyleCnt="8">
        <dgm:presLayoutVars>
          <dgm:chMax val="1"/>
          <dgm:chPref val="1"/>
        </dgm:presLayoutVars>
      </dgm:prSet>
      <dgm:spPr/>
    </dgm:pt>
    <dgm:pt modelId="{0D68AC42-F6A6-4ED9-8530-429F13930109}" type="pres">
      <dgm:prSet presAssocID="{DA09168C-32A8-4F5B-AAEB-CAFC52B10975}" presName="sibTrans" presStyleCnt="0"/>
      <dgm:spPr/>
    </dgm:pt>
    <dgm:pt modelId="{D8FFE241-19CB-4115-9683-2159B6AF4AF6}" type="pres">
      <dgm:prSet presAssocID="{12F19563-596D-4262-A187-1301C59E1131}" presName="compNode" presStyleCnt="0"/>
      <dgm:spPr/>
    </dgm:pt>
    <dgm:pt modelId="{056B95F1-9885-4945-88CA-2897C6689901}" type="pres">
      <dgm:prSet presAssocID="{12F19563-596D-4262-A187-1301C59E1131}" presName="iconBgRect" presStyleLbl="bgShp" presStyleIdx="2" presStyleCnt="8"/>
      <dgm:spPr/>
    </dgm:pt>
    <dgm:pt modelId="{1247A58A-6563-4E07-B62F-0A74E192E4A6}" type="pres">
      <dgm:prSet presAssocID="{12F19563-596D-4262-A187-1301C59E1131}" presName="iconRect" presStyleLbl="node1" presStyleIdx="2" presStyleCnt="8"/>
      <dgm:spPr>
        <a:solidFill>
          <a:srgbClr val="ED8428"/>
        </a:solidFill>
        <a:ln>
          <a:noFill/>
        </a:ln>
      </dgm:spPr>
      <dgm:extLst>
        <a:ext uri="{E40237B7-FDA0-4F09-8148-C483321AD2D9}">
          <dgm14:cNvPr xmlns:dgm14="http://schemas.microsoft.com/office/drawing/2010/diagram" id="0" name="" descr="Bar chart"/>
        </a:ext>
      </dgm:extLst>
    </dgm:pt>
    <dgm:pt modelId="{5EBAB86D-AFC9-4715-A1C9-256A619A7075}" type="pres">
      <dgm:prSet presAssocID="{12F19563-596D-4262-A187-1301C59E1131}" presName="spaceRect" presStyleCnt="0"/>
      <dgm:spPr/>
    </dgm:pt>
    <dgm:pt modelId="{9D633CB9-C9C4-40E6-9232-80E71F7006CE}" type="pres">
      <dgm:prSet presAssocID="{12F19563-596D-4262-A187-1301C59E1131}" presName="textRect" presStyleLbl="revTx" presStyleIdx="2" presStyleCnt="8">
        <dgm:presLayoutVars>
          <dgm:chMax val="1"/>
          <dgm:chPref val="1"/>
        </dgm:presLayoutVars>
      </dgm:prSet>
      <dgm:spPr/>
    </dgm:pt>
    <dgm:pt modelId="{F3C615F8-E4E5-466C-8AF1-D1208260AED0}" type="pres">
      <dgm:prSet presAssocID="{2FB245C7-4E39-433A-A756-16541ABBB52F}" presName="sibTrans" presStyleCnt="0"/>
      <dgm:spPr/>
    </dgm:pt>
    <dgm:pt modelId="{44B99C51-9422-4F2B-BFD7-076B25F448C6}" type="pres">
      <dgm:prSet presAssocID="{50A19C2C-887C-485E-A108-DD0C432C155D}" presName="compNode" presStyleCnt="0"/>
      <dgm:spPr/>
    </dgm:pt>
    <dgm:pt modelId="{E0A43067-263E-4577-9166-B1FD0FB59A63}" type="pres">
      <dgm:prSet presAssocID="{50A19C2C-887C-485E-A108-DD0C432C155D}" presName="iconBgRect" presStyleLbl="bgShp" presStyleIdx="3" presStyleCnt="8"/>
      <dgm:spPr/>
    </dgm:pt>
    <dgm:pt modelId="{1674C5A2-BA8D-477F-ACCD-B0F5AA0A671B}" type="pres">
      <dgm:prSet presAssocID="{50A19C2C-887C-485E-A108-DD0C432C155D}" presName="iconRect" presStyleLbl="node1" presStyleIdx="3" presStyleCnt="8"/>
      <dgm:spPr>
        <a:solidFill>
          <a:srgbClr val="ED8428"/>
        </a:solidFill>
      </dgm:spPr>
    </dgm:pt>
    <dgm:pt modelId="{B5344039-9F30-4C6D-A528-60B14AF4C1DA}" type="pres">
      <dgm:prSet presAssocID="{50A19C2C-887C-485E-A108-DD0C432C155D}" presName="spaceRect" presStyleCnt="0"/>
      <dgm:spPr/>
    </dgm:pt>
    <dgm:pt modelId="{92AB2E04-A36A-43F5-8DFF-9842EF88DA32}" type="pres">
      <dgm:prSet presAssocID="{50A19C2C-887C-485E-A108-DD0C432C155D}" presName="textRect" presStyleLbl="revTx" presStyleIdx="3" presStyleCnt="8">
        <dgm:presLayoutVars>
          <dgm:chMax val="1"/>
          <dgm:chPref val="1"/>
        </dgm:presLayoutVars>
      </dgm:prSet>
      <dgm:spPr/>
    </dgm:pt>
    <dgm:pt modelId="{7858ECEE-3FEF-42EC-8236-F3256FC8AE02}" type="pres">
      <dgm:prSet presAssocID="{BC3FF724-5C95-4ECE-A967-09BE8C979CCC}" presName="sibTrans" presStyleCnt="0"/>
      <dgm:spPr/>
    </dgm:pt>
    <dgm:pt modelId="{CD6A1518-C584-493A-A452-AFBC29AEDB5F}" type="pres">
      <dgm:prSet presAssocID="{F84DCFB4-A611-4DFB-8CC3-5D03517BDC75}" presName="compNode" presStyleCnt="0"/>
      <dgm:spPr/>
    </dgm:pt>
    <dgm:pt modelId="{29DF3205-E900-4BD3-B797-D509DC0FB7E8}" type="pres">
      <dgm:prSet presAssocID="{F84DCFB4-A611-4DFB-8CC3-5D03517BDC75}" presName="iconBgRect" presStyleLbl="bgShp" presStyleIdx="4" presStyleCnt="8"/>
      <dgm:spPr/>
    </dgm:pt>
    <dgm:pt modelId="{ACB9146A-83D2-49E2-8742-A9B10C37DBF2}" type="pres">
      <dgm:prSet presAssocID="{F84DCFB4-A611-4DFB-8CC3-5D03517BDC75}" presName="iconRect" presStyleLbl="node1" presStyleIdx="4" presStyleCnt="8"/>
      <dgm:spPr>
        <a:solidFill>
          <a:srgbClr val="ED8428"/>
        </a:solidFill>
      </dgm:spPr>
    </dgm:pt>
    <dgm:pt modelId="{CAB51467-AEE1-46E1-8EDC-59A1582F81B8}" type="pres">
      <dgm:prSet presAssocID="{F84DCFB4-A611-4DFB-8CC3-5D03517BDC75}" presName="spaceRect" presStyleCnt="0"/>
      <dgm:spPr/>
    </dgm:pt>
    <dgm:pt modelId="{C39B8575-7819-40D9-B8BF-0ED54A7C96DD}" type="pres">
      <dgm:prSet presAssocID="{F84DCFB4-A611-4DFB-8CC3-5D03517BDC75}" presName="textRect" presStyleLbl="revTx" presStyleIdx="4" presStyleCnt="8">
        <dgm:presLayoutVars>
          <dgm:chMax val="1"/>
          <dgm:chPref val="1"/>
        </dgm:presLayoutVars>
      </dgm:prSet>
      <dgm:spPr/>
    </dgm:pt>
    <dgm:pt modelId="{119229FF-3330-4A94-808E-53E577EC3CDB}" type="pres">
      <dgm:prSet presAssocID="{31B1D7F4-8959-435F-ADEF-096FD899545D}" presName="sibTrans" presStyleCnt="0"/>
      <dgm:spPr/>
    </dgm:pt>
    <dgm:pt modelId="{439E2048-656E-48E3-BD0E-EC6D608838EF}" type="pres">
      <dgm:prSet presAssocID="{1FA3E670-AE54-4BB4-8A55-D855844C1085}" presName="compNode" presStyleCnt="0"/>
      <dgm:spPr/>
    </dgm:pt>
    <dgm:pt modelId="{4A544167-4299-4007-91AF-D2680CBBFB5A}" type="pres">
      <dgm:prSet presAssocID="{1FA3E670-AE54-4BB4-8A55-D855844C1085}" presName="iconBgRect" presStyleLbl="bgShp" presStyleIdx="5" presStyleCnt="8"/>
      <dgm:spPr/>
    </dgm:pt>
    <dgm:pt modelId="{3A0E2FED-E5D3-4E1B-A3EF-641D5355E28F}" type="pres">
      <dgm:prSet presAssocID="{1FA3E670-AE54-4BB4-8A55-D855844C1085}" presName="iconRect" presStyleLbl="node1" presStyleIdx="5" presStyleCnt="8"/>
      <dgm:spPr>
        <a:solidFill>
          <a:srgbClr val="ED8428"/>
        </a:solidFill>
      </dgm:spPr>
    </dgm:pt>
    <dgm:pt modelId="{B9271A3C-8847-4707-B971-15708D4B001B}" type="pres">
      <dgm:prSet presAssocID="{1FA3E670-AE54-4BB4-8A55-D855844C1085}" presName="spaceRect" presStyleCnt="0"/>
      <dgm:spPr/>
    </dgm:pt>
    <dgm:pt modelId="{FE3C8705-67B5-412C-834C-4758D29FEBEB}" type="pres">
      <dgm:prSet presAssocID="{1FA3E670-AE54-4BB4-8A55-D855844C1085}" presName="textRect" presStyleLbl="revTx" presStyleIdx="5" presStyleCnt="8">
        <dgm:presLayoutVars>
          <dgm:chMax val="1"/>
          <dgm:chPref val="1"/>
        </dgm:presLayoutVars>
      </dgm:prSet>
      <dgm:spPr/>
    </dgm:pt>
    <dgm:pt modelId="{5737393C-47B7-441D-B528-6F78228B8F66}" type="pres">
      <dgm:prSet presAssocID="{D11CB6FE-9A85-4043-92F5-7E9442EE1C71}" presName="sibTrans" presStyleCnt="0"/>
      <dgm:spPr/>
    </dgm:pt>
    <dgm:pt modelId="{D5C01F99-26F0-4CAC-A5B7-13EA62324211}" type="pres">
      <dgm:prSet presAssocID="{E297746A-6F2A-4AB5-BBA9-E57709CD37C7}" presName="compNode" presStyleCnt="0"/>
      <dgm:spPr/>
    </dgm:pt>
    <dgm:pt modelId="{63D3C706-6D6F-407F-AC5F-F3EF7F591008}" type="pres">
      <dgm:prSet presAssocID="{E297746A-6F2A-4AB5-BBA9-E57709CD37C7}" presName="iconBgRect" presStyleLbl="bgShp" presStyleIdx="6" presStyleCnt="8"/>
      <dgm:spPr/>
    </dgm:pt>
    <dgm:pt modelId="{0FD79818-13D2-48DB-9434-32BE6C798566}" type="pres">
      <dgm:prSet presAssocID="{E297746A-6F2A-4AB5-BBA9-E57709CD37C7}" presName="iconRect" presStyleLbl="node1" presStyleIdx="6" presStyleCnt="8"/>
      <dgm:spPr>
        <a:solidFill>
          <a:srgbClr val="ED8428"/>
        </a:solidFill>
      </dgm:spPr>
    </dgm:pt>
    <dgm:pt modelId="{F81DC648-7157-470C-BB15-C42605232466}" type="pres">
      <dgm:prSet presAssocID="{E297746A-6F2A-4AB5-BBA9-E57709CD37C7}" presName="spaceRect" presStyleCnt="0"/>
      <dgm:spPr/>
    </dgm:pt>
    <dgm:pt modelId="{959333B9-5A66-44D5-A618-D27126ED8AA1}" type="pres">
      <dgm:prSet presAssocID="{E297746A-6F2A-4AB5-BBA9-E57709CD37C7}" presName="textRect" presStyleLbl="revTx" presStyleIdx="6" presStyleCnt="8">
        <dgm:presLayoutVars>
          <dgm:chMax val="1"/>
          <dgm:chPref val="1"/>
        </dgm:presLayoutVars>
      </dgm:prSet>
      <dgm:spPr/>
    </dgm:pt>
    <dgm:pt modelId="{2E11B5B6-834D-472C-8D8B-A808D4246E93}" type="pres">
      <dgm:prSet presAssocID="{127BFF25-3FEC-439D-8A80-3A2178C347AF}" presName="sibTrans" presStyleCnt="0"/>
      <dgm:spPr/>
    </dgm:pt>
    <dgm:pt modelId="{BE4E8BC5-2E43-4306-BC95-5CCED7582870}" type="pres">
      <dgm:prSet presAssocID="{2ACAA89B-B895-4943-A1E0-B34114E4039D}" presName="compNode" presStyleCnt="0"/>
      <dgm:spPr/>
    </dgm:pt>
    <dgm:pt modelId="{D1F4AE1D-F49B-4117-B93F-335DED6580CD}" type="pres">
      <dgm:prSet presAssocID="{2ACAA89B-B895-4943-A1E0-B34114E4039D}" presName="iconBgRect" presStyleLbl="bgShp" presStyleIdx="7" presStyleCnt="8"/>
      <dgm:spPr/>
    </dgm:pt>
    <dgm:pt modelId="{37F1BB3B-7823-4917-BC80-1FF625CA3D85}" type="pres">
      <dgm:prSet presAssocID="{2ACAA89B-B895-4943-A1E0-B34114E4039D}" presName="iconRect" presStyleLbl="node1" presStyleIdx="7" presStyleCnt="8"/>
      <dgm:spPr>
        <a:solidFill>
          <a:srgbClr val="ED8428"/>
        </a:solidFill>
      </dgm:spPr>
    </dgm:pt>
    <dgm:pt modelId="{5B5DE91B-EEF8-46DE-8F8E-E9F1365BA219}" type="pres">
      <dgm:prSet presAssocID="{2ACAA89B-B895-4943-A1E0-B34114E4039D}" presName="spaceRect" presStyleCnt="0"/>
      <dgm:spPr/>
    </dgm:pt>
    <dgm:pt modelId="{239C966A-B462-4C2C-B1AD-912C6BB84B4B}" type="pres">
      <dgm:prSet presAssocID="{2ACAA89B-B895-4943-A1E0-B34114E4039D}" presName="textRect" presStyleLbl="revTx" presStyleIdx="7" presStyleCnt="8">
        <dgm:presLayoutVars>
          <dgm:chMax val="1"/>
          <dgm:chPref val="1"/>
        </dgm:presLayoutVars>
      </dgm:prSet>
      <dgm:spPr/>
    </dgm:pt>
  </dgm:ptLst>
  <dgm:cxnLst>
    <dgm:cxn modelId="{94153630-4991-4976-9433-195145FD277B}" srcId="{139439A3-6F5D-4DCE-9EA0-4E6958730B51}" destId="{2ACAA89B-B895-4943-A1E0-B34114E4039D}" srcOrd="7" destOrd="0" parTransId="{21FEBACB-8636-4984-9333-9CB7052F2B6C}" sibTransId="{B6442B65-8E14-4774-9241-5E07172438D8}"/>
    <dgm:cxn modelId="{1EE5C25D-29C8-4CD3-A55D-5BFD427F2263}" srcId="{139439A3-6F5D-4DCE-9EA0-4E6958730B51}" destId="{1FA3E670-AE54-4BB4-8A55-D855844C1085}" srcOrd="5" destOrd="0" parTransId="{EF085BE1-121B-4162-A9FF-219FAE94AA5B}" sibTransId="{D11CB6FE-9A85-4043-92F5-7E9442EE1C71}"/>
    <dgm:cxn modelId="{423E914C-9346-4D7E-B9EA-E67F81C8A1CC}" srcId="{139439A3-6F5D-4DCE-9EA0-4E6958730B51}" destId="{5178873C-56D7-4FA4-88D1-EEF50330D165}" srcOrd="1" destOrd="0" parTransId="{20F8EB95-ABDF-4EDC-AEB2-650AB3723069}" sibTransId="{DA09168C-32A8-4F5B-AAEB-CAFC52B10975}"/>
    <dgm:cxn modelId="{D7086B57-C3C3-4CEE-8153-75B22A251A8F}" srcId="{139439A3-6F5D-4DCE-9EA0-4E6958730B51}" destId="{50A19C2C-887C-485E-A108-DD0C432C155D}" srcOrd="3" destOrd="0" parTransId="{0F31EA4F-EDC0-4FD7-85BA-434839F06348}" sibTransId="{BC3FF724-5C95-4ECE-A967-09BE8C979CCC}"/>
    <dgm:cxn modelId="{76FA2E80-3969-41EC-A43C-F8EEA539C6B4}" srcId="{139439A3-6F5D-4DCE-9EA0-4E6958730B51}" destId="{12F19563-596D-4262-A187-1301C59E1131}" srcOrd="2" destOrd="0" parTransId="{72424B85-DE9E-4CF9-9C07-92D4C7706030}" sibTransId="{2FB245C7-4E39-433A-A756-16541ABBB52F}"/>
    <dgm:cxn modelId="{B0C08797-2C6A-4DD1-9CA9-2EA6449C69C5}" type="presOf" srcId="{50A19C2C-887C-485E-A108-DD0C432C155D}" destId="{92AB2E04-A36A-43F5-8DFF-9842EF88DA32}" srcOrd="0" destOrd="0" presId="urn:microsoft.com/office/officeart/2018/5/layout/IconCircleLabelList"/>
    <dgm:cxn modelId="{C848C4A8-75BA-4C69-A230-4F18DC620F78}" type="presOf" srcId="{1FA3E670-AE54-4BB4-8A55-D855844C1085}" destId="{FE3C8705-67B5-412C-834C-4758D29FEBEB}" srcOrd="0" destOrd="0" presId="urn:microsoft.com/office/officeart/2018/5/layout/IconCircleLabelList"/>
    <dgm:cxn modelId="{AD925EA9-2349-45B7-AD8F-32F2967B887C}" type="presOf" srcId="{5178873C-56D7-4FA4-88D1-EEF50330D165}" destId="{FA866734-E1FA-4B9F-9473-2C2A9DBB7BAE}" srcOrd="0" destOrd="0" presId="urn:microsoft.com/office/officeart/2018/5/layout/IconCircleLabelList"/>
    <dgm:cxn modelId="{6C8087B4-D2BA-4599-B4C9-B360F727A9A1}" type="presOf" srcId="{2ACAA89B-B895-4943-A1E0-B34114E4039D}" destId="{239C966A-B462-4C2C-B1AD-912C6BB84B4B}" srcOrd="0" destOrd="0" presId="urn:microsoft.com/office/officeart/2018/5/layout/IconCircleLabelList"/>
    <dgm:cxn modelId="{CE4B12BD-A8FB-45C1-9090-1992CC9B4748}" type="presOf" srcId="{139439A3-6F5D-4DCE-9EA0-4E6958730B51}" destId="{6215EAAA-8AD5-4EB5-9E6D-D4474BA42E67}" srcOrd="0" destOrd="0" presId="urn:microsoft.com/office/officeart/2018/5/layout/IconCircleLabelList"/>
    <dgm:cxn modelId="{0DCF57D5-ABBA-4FD7-8CA2-80694406B6CF}" srcId="{139439A3-6F5D-4DCE-9EA0-4E6958730B51}" destId="{E720EE6B-CE30-43DA-9638-4D754C1352FC}" srcOrd="0" destOrd="0" parTransId="{F7E7FB78-07DB-4B40-8CAE-EF898DBB610E}" sibTransId="{439B6E9C-AAF5-4552-B437-62E51EAFC263}"/>
    <dgm:cxn modelId="{04D444DB-3B2C-4A66-88E4-8B8AF795182D}" type="presOf" srcId="{E720EE6B-CE30-43DA-9638-4D754C1352FC}" destId="{4BFF6318-0C82-4348-8590-5AFC0CA527C0}" srcOrd="0" destOrd="0" presId="urn:microsoft.com/office/officeart/2018/5/layout/IconCircleLabelList"/>
    <dgm:cxn modelId="{3BF939E2-DD03-4E69-ACCC-A59760647229}" type="presOf" srcId="{F84DCFB4-A611-4DFB-8CC3-5D03517BDC75}" destId="{C39B8575-7819-40D9-B8BF-0ED54A7C96DD}" srcOrd="0" destOrd="0" presId="urn:microsoft.com/office/officeart/2018/5/layout/IconCircleLabelList"/>
    <dgm:cxn modelId="{AF5330E5-29F9-467E-A5DD-287179516612}" type="presOf" srcId="{E297746A-6F2A-4AB5-BBA9-E57709CD37C7}" destId="{959333B9-5A66-44D5-A618-D27126ED8AA1}" srcOrd="0" destOrd="0" presId="urn:microsoft.com/office/officeart/2018/5/layout/IconCircleLabelList"/>
    <dgm:cxn modelId="{864729EB-8525-4AD8-9DCE-22EB800645D6}" type="presOf" srcId="{12F19563-596D-4262-A187-1301C59E1131}" destId="{9D633CB9-C9C4-40E6-9232-80E71F7006CE}" srcOrd="0" destOrd="0" presId="urn:microsoft.com/office/officeart/2018/5/layout/IconCircleLabelList"/>
    <dgm:cxn modelId="{664552EB-5C0D-4247-AFA0-79D75B0E0591}" srcId="{139439A3-6F5D-4DCE-9EA0-4E6958730B51}" destId="{E297746A-6F2A-4AB5-BBA9-E57709CD37C7}" srcOrd="6" destOrd="0" parTransId="{BDCF031D-C48A-4449-B68F-F682483AA9B1}" sibTransId="{127BFF25-3FEC-439D-8A80-3A2178C347AF}"/>
    <dgm:cxn modelId="{FA7C9CF0-A8AE-45FD-A970-FE6686314C9A}" srcId="{139439A3-6F5D-4DCE-9EA0-4E6958730B51}" destId="{F84DCFB4-A611-4DFB-8CC3-5D03517BDC75}" srcOrd="4" destOrd="0" parTransId="{30D6C683-5C60-40B8-B26A-0F5D95C95A95}" sibTransId="{31B1D7F4-8959-435F-ADEF-096FD899545D}"/>
    <dgm:cxn modelId="{FCF2A8AF-B940-480E-B371-20F4BE1D8C50}" type="presParOf" srcId="{6215EAAA-8AD5-4EB5-9E6D-D4474BA42E67}" destId="{3BFC869F-34E0-4AD0-AAC9-FB151EA9B46B}" srcOrd="0" destOrd="0" presId="urn:microsoft.com/office/officeart/2018/5/layout/IconCircleLabelList"/>
    <dgm:cxn modelId="{1628CE3B-6F88-47E0-A5EA-D60613770DA4}" type="presParOf" srcId="{3BFC869F-34E0-4AD0-AAC9-FB151EA9B46B}" destId="{F0BA2068-268C-4C92-AA3C-A8515676B898}" srcOrd="0" destOrd="0" presId="urn:microsoft.com/office/officeart/2018/5/layout/IconCircleLabelList"/>
    <dgm:cxn modelId="{B1C56BCA-86FB-4523-AEE0-3F8CB62941C0}" type="presParOf" srcId="{3BFC869F-34E0-4AD0-AAC9-FB151EA9B46B}" destId="{280163A4-09F5-4F64-ABA2-94319AD9DC32}" srcOrd="1" destOrd="0" presId="urn:microsoft.com/office/officeart/2018/5/layout/IconCircleLabelList"/>
    <dgm:cxn modelId="{756F2F9B-563E-4B3F-BFA6-07DEE1EB4B4E}" type="presParOf" srcId="{3BFC869F-34E0-4AD0-AAC9-FB151EA9B46B}" destId="{E9A50C8E-3B0A-495E-A873-1B91D7284223}" srcOrd="2" destOrd="0" presId="urn:microsoft.com/office/officeart/2018/5/layout/IconCircleLabelList"/>
    <dgm:cxn modelId="{CA8E02C0-DDA8-4560-ABA7-F6D5F03A4978}" type="presParOf" srcId="{3BFC869F-34E0-4AD0-AAC9-FB151EA9B46B}" destId="{4BFF6318-0C82-4348-8590-5AFC0CA527C0}" srcOrd="3" destOrd="0" presId="urn:microsoft.com/office/officeart/2018/5/layout/IconCircleLabelList"/>
    <dgm:cxn modelId="{B91E4B2F-74D4-4A09-8CA9-E39CFF22B428}" type="presParOf" srcId="{6215EAAA-8AD5-4EB5-9E6D-D4474BA42E67}" destId="{F4A3AC95-165B-404D-B5AC-D61E3B6B3188}" srcOrd="1" destOrd="0" presId="urn:microsoft.com/office/officeart/2018/5/layout/IconCircleLabelList"/>
    <dgm:cxn modelId="{1B5C0AFF-E99D-4D70-90CE-2434E61FAE91}" type="presParOf" srcId="{6215EAAA-8AD5-4EB5-9E6D-D4474BA42E67}" destId="{F1D5F3A3-AF47-4AB2-9C92-740255499328}" srcOrd="2" destOrd="0" presId="urn:microsoft.com/office/officeart/2018/5/layout/IconCircleLabelList"/>
    <dgm:cxn modelId="{FB5C3EE8-13ED-4582-9F57-307E4FF0BAE5}" type="presParOf" srcId="{F1D5F3A3-AF47-4AB2-9C92-740255499328}" destId="{3976AE6E-2236-427B-B378-DCFE086277B3}" srcOrd="0" destOrd="0" presId="urn:microsoft.com/office/officeart/2018/5/layout/IconCircleLabelList"/>
    <dgm:cxn modelId="{4C7FB1DD-0753-4957-8A6B-2420E2331933}" type="presParOf" srcId="{F1D5F3A3-AF47-4AB2-9C92-740255499328}" destId="{7296C481-B88A-482B-A413-7370660E4A7D}" srcOrd="1" destOrd="0" presId="urn:microsoft.com/office/officeart/2018/5/layout/IconCircleLabelList"/>
    <dgm:cxn modelId="{B5B7557D-3A83-417A-8235-C43AF5D645DA}" type="presParOf" srcId="{F1D5F3A3-AF47-4AB2-9C92-740255499328}" destId="{4F773003-6B27-46BF-8BB9-0A2358ABBC0C}" srcOrd="2" destOrd="0" presId="urn:microsoft.com/office/officeart/2018/5/layout/IconCircleLabelList"/>
    <dgm:cxn modelId="{11FDA5FF-1E6E-4B66-9D03-CE0507959ADA}" type="presParOf" srcId="{F1D5F3A3-AF47-4AB2-9C92-740255499328}" destId="{FA866734-E1FA-4B9F-9473-2C2A9DBB7BAE}" srcOrd="3" destOrd="0" presId="urn:microsoft.com/office/officeart/2018/5/layout/IconCircleLabelList"/>
    <dgm:cxn modelId="{982CA869-BC7F-4592-9B77-FCA4782E7CA5}" type="presParOf" srcId="{6215EAAA-8AD5-4EB5-9E6D-D4474BA42E67}" destId="{0D68AC42-F6A6-4ED9-8530-429F13930109}" srcOrd="3" destOrd="0" presId="urn:microsoft.com/office/officeart/2018/5/layout/IconCircleLabelList"/>
    <dgm:cxn modelId="{81C21860-1328-4E72-93BF-28EFE10D6459}" type="presParOf" srcId="{6215EAAA-8AD5-4EB5-9E6D-D4474BA42E67}" destId="{D8FFE241-19CB-4115-9683-2159B6AF4AF6}" srcOrd="4" destOrd="0" presId="urn:microsoft.com/office/officeart/2018/5/layout/IconCircleLabelList"/>
    <dgm:cxn modelId="{82CE1FE2-9D32-40FF-B389-A80FD2C31D69}" type="presParOf" srcId="{D8FFE241-19CB-4115-9683-2159B6AF4AF6}" destId="{056B95F1-9885-4945-88CA-2897C6689901}" srcOrd="0" destOrd="0" presId="urn:microsoft.com/office/officeart/2018/5/layout/IconCircleLabelList"/>
    <dgm:cxn modelId="{24A32D71-178D-4AC8-A439-65290C6F300C}" type="presParOf" srcId="{D8FFE241-19CB-4115-9683-2159B6AF4AF6}" destId="{1247A58A-6563-4E07-B62F-0A74E192E4A6}" srcOrd="1" destOrd="0" presId="urn:microsoft.com/office/officeart/2018/5/layout/IconCircleLabelList"/>
    <dgm:cxn modelId="{696BE5B4-892D-4EAE-AC2B-BBF3A063D909}" type="presParOf" srcId="{D8FFE241-19CB-4115-9683-2159B6AF4AF6}" destId="{5EBAB86D-AFC9-4715-A1C9-256A619A7075}" srcOrd="2" destOrd="0" presId="urn:microsoft.com/office/officeart/2018/5/layout/IconCircleLabelList"/>
    <dgm:cxn modelId="{2F44C859-1ECD-4BF6-972E-A497360DE3EE}" type="presParOf" srcId="{D8FFE241-19CB-4115-9683-2159B6AF4AF6}" destId="{9D633CB9-C9C4-40E6-9232-80E71F7006CE}" srcOrd="3" destOrd="0" presId="urn:microsoft.com/office/officeart/2018/5/layout/IconCircleLabelList"/>
    <dgm:cxn modelId="{2D2C9BBE-06D7-4D9A-89F5-2D19A20EDA46}" type="presParOf" srcId="{6215EAAA-8AD5-4EB5-9E6D-D4474BA42E67}" destId="{F3C615F8-E4E5-466C-8AF1-D1208260AED0}" srcOrd="5" destOrd="0" presId="urn:microsoft.com/office/officeart/2018/5/layout/IconCircleLabelList"/>
    <dgm:cxn modelId="{8CE42348-38A6-439F-8D4B-08785668914D}" type="presParOf" srcId="{6215EAAA-8AD5-4EB5-9E6D-D4474BA42E67}" destId="{44B99C51-9422-4F2B-BFD7-076B25F448C6}" srcOrd="6" destOrd="0" presId="urn:microsoft.com/office/officeart/2018/5/layout/IconCircleLabelList"/>
    <dgm:cxn modelId="{1782B9F9-2AE7-4844-9699-A40AF3C868B8}" type="presParOf" srcId="{44B99C51-9422-4F2B-BFD7-076B25F448C6}" destId="{E0A43067-263E-4577-9166-B1FD0FB59A63}" srcOrd="0" destOrd="0" presId="urn:microsoft.com/office/officeart/2018/5/layout/IconCircleLabelList"/>
    <dgm:cxn modelId="{710C61B7-5B7C-409C-9B82-136AD7340007}" type="presParOf" srcId="{44B99C51-9422-4F2B-BFD7-076B25F448C6}" destId="{1674C5A2-BA8D-477F-ACCD-B0F5AA0A671B}" srcOrd="1" destOrd="0" presId="urn:microsoft.com/office/officeart/2018/5/layout/IconCircleLabelList"/>
    <dgm:cxn modelId="{0EE9F1F3-443E-4D8D-86C0-51F494AF32F0}" type="presParOf" srcId="{44B99C51-9422-4F2B-BFD7-076B25F448C6}" destId="{B5344039-9F30-4C6D-A528-60B14AF4C1DA}" srcOrd="2" destOrd="0" presId="urn:microsoft.com/office/officeart/2018/5/layout/IconCircleLabelList"/>
    <dgm:cxn modelId="{44E5086B-B273-40CE-BF5D-BB60916AC7A5}" type="presParOf" srcId="{44B99C51-9422-4F2B-BFD7-076B25F448C6}" destId="{92AB2E04-A36A-43F5-8DFF-9842EF88DA32}" srcOrd="3" destOrd="0" presId="urn:microsoft.com/office/officeart/2018/5/layout/IconCircleLabelList"/>
    <dgm:cxn modelId="{2076ACC9-E364-4C09-B742-6D558AD4D14E}" type="presParOf" srcId="{6215EAAA-8AD5-4EB5-9E6D-D4474BA42E67}" destId="{7858ECEE-3FEF-42EC-8236-F3256FC8AE02}" srcOrd="7" destOrd="0" presId="urn:microsoft.com/office/officeart/2018/5/layout/IconCircleLabelList"/>
    <dgm:cxn modelId="{0E579BE5-361C-4920-B967-73AE83AFD748}" type="presParOf" srcId="{6215EAAA-8AD5-4EB5-9E6D-D4474BA42E67}" destId="{CD6A1518-C584-493A-A452-AFBC29AEDB5F}" srcOrd="8" destOrd="0" presId="urn:microsoft.com/office/officeart/2018/5/layout/IconCircleLabelList"/>
    <dgm:cxn modelId="{9E2538BA-1746-4A4A-B9EC-664EDD98B939}" type="presParOf" srcId="{CD6A1518-C584-493A-A452-AFBC29AEDB5F}" destId="{29DF3205-E900-4BD3-B797-D509DC0FB7E8}" srcOrd="0" destOrd="0" presId="urn:microsoft.com/office/officeart/2018/5/layout/IconCircleLabelList"/>
    <dgm:cxn modelId="{DB4E3835-0538-4863-87EB-57EE947380E2}" type="presParOf" srcId="{CD6A1518-C584-493A-A452-AFBC29AEDB5F}" destId="{ACB9146A-83D2-49E2-8742-A9B10C37DBF2}" srcOrd="1" destOrd="0" presId="urn:microsoft.com/office/officeart/2018/5/layout/IconCircleLabelList"/>
    <dgm:cxn modelId="{52D4F751-FF7C-46B3-BD7A-7932F16FA733}" type="presParOf" srcId="{CD6A1518-C584-493A-A452-AFBC29AEDB5F}" destId="{CAB51467-AEE1-46E1-8EDC-59A1582F81B8}" srcOrd="2" destOrd="0" presId="urn:microsoft.com/office/officeart/2018/5/layout/IconCircleLabelList"/>
    <dgm:cxn modelId="{750C432B-3FF8-4585-B8BF-BE83F07BCBCE}" type="presParOf" srcId="{CD6A1518-C584-493A-A452-AFBC29AEDB5F}" destId="{C39B8575-7819-40D9-B8BF-0ED54A7C96DD}" srcOrd="3" destOrd="0" presId="urn:microsoft.com/office/officeart/2018/5/layout/IconCircleLabelList"/>
    <dgm:cxn modelId="{D938A59F-3854-4B33-8A90-ED0E6BF6B981}" type="presParOf" srcId="{6215EAAA-8AD5-4EB5-9E6D-D4474BA42E67}" destId="{119229FF-3330-4A94-808E-53E577EC3CDB}" srcOrd="9" destOrd="0" presId="urn:microsoft.com/office/officeart/2018/5/layout/IconCircleLabelList"/>
    <dgm:cxn modelId="{6B8BD871-3989-4C38-B80A-16B29C7D45EF}" type="presParOf" srcId="{6215EAAA-8AD5-4EB5-9E6D-D4474BA42E67}" destId="{439E2048-656E-48E3-BD0E-EC6D608838EF}" srcOrd="10" destOrd="0" presId="urn:microsoft.com/office/officeart/2018/5/layout/IconCircleLabelList"/>
    <dgm:cxn modelId="{401E2D45-EC1A-49AF-BA76-274D7C3C9829}" type="presParOf" srcId="{439E2048-656E-48E3-BD0E-EC6D608838EF}" destId="{4A544167-4299-4007-91AF-D2680CBBFB5A}" srcOrd="0" destOrd="0" presId="urn:microsoft.com/office/officeart/2018/5/layout/IconCircleLabelList"/>
    <dgm:cxn modelId="{F0443CFE-3FEB-43A2-BB90-6966A049DFD7}" type="presParOf" srcId="{439E2048-656E-48E3-BD0E-EC6D608838EF}" destId="{3A0E2FED-E5D3-4E1B-A3EF-641D5355E28F}" srcOrd="1" destOrd="0" presId="urn:microsoft.com/office/officeart/2018/5/layout/IconCircleLabelList"/>
    <dgm:cxn modelId="{CB95AB99-5A5C-436A-95BF-F287BDAE10C2}" type="presParOf" srcId="{439E2048-656E-48E3-BD0E-EC6D608838EF}" destId="{B9271A3C-8847-4707-B971-15708D4B001B}" srcOrd="2" destOrd="0" presId="urn:microsoft.com/office/officeart/2018/5/layout/IconCircleLabelList"/>
    <dgm:cxn modelId="{E7BDEEF7-E6D2-4E82-82AD-3C6055DD999B}" type="presParOf" srcId="{439E2048-656E-48E3-BD0E-EC6D608838EF}" destId="{FE3C8705-67B5-412C-834C-4758D29FEBEB}" srcOrd="3" destOrd="0" presId="urn:microsoft.com/office/officeart/2018/5/layout/IconCircleLabelList"/>
    <dgm:cxn modelId="{D2704DB3-8775-43FC-A7DC-1C8CEEC512F7}" type="presParOf" srcId="{6215EAAA-8AD5-4EB5-9E6D-D4474BA42E67}" destId="{5737393C-47B7-441D-B528-6F78228B8F66}" srcOrd="11" destOrd="0" presId="urn:microsoft.com/office/officeart/2018/5/layout/IconCircleLabelList"/>
    <dgm:cxn modelId="{A7ADB9EB-ABFC-4D5C-839C-735ABB653632}" type="presParOf" srcId="{6215EAAA-8AD5-4EB5-9E6D-D4474BA42E67}" destId="{D5C01F99-26F0-4CAC-A5B7-13EA62324211}" srcOrd="12" destOrd="0" presId="urn:microsoft.com/office/officeart/2018/5/layout/IconCircleLabelList"/>
    <dgm:cxn modelId="{7120CA58-7DD2-4E71-9CEA-D9CABB3C9EC1}" type="presParOf" srcId="{D5C01F99-26F0-4CAC-A5B7-13EA62324211}" destId="{63D3C706-6D6F-407F-AC5F-F3EF7F591008}" srcOrd="0" destOrd="0" presId="urn:microsoft.com/office/officeart/2018/5/layout/IconCircleLabelList"/>
    <dgm:cxn modelId="{6EB1FF06-FF74-479F-9C9D-5BB2CD4AF4B8}" type="presParOf" srcId="{D5C01F99-26F0-4CAC-A5B7-13EA62324211}" destId="{0FD79818-13D2-48DB-9434-32BE6C798566}" srcOrd="1" destOrd="0" presId="urn:microsoft.com/office/officeart/2018/5/layout/IconCircleLabelList"/>
    <dgm:cxn modelId="{D19FD7E6-D96D-4C91-B9F2-FD2570B62788}" type="presParOf" srcId="{D5C01F99-26F0-4CAC-A5B7-13EA62324211}" destId="{F81DC648-7157-470C-BB15-C42605232466}" srcOrd="2" destOrd="0" presId="urn:microsoft.com/office/officeart/2018/5/layout/IconCircleLabelList"/>
    <dgm:cxn modelId="{14E73A1F-B849-4B4C-A524-E818D8669503}" type="presParOf" srcId="{D5C01F99-26F0-4CAC-A5B7-13EA62324211}" destId="{959333B9-5A66-44D5-A618-D27126ED8AA1}" srcOrd="3" destOrd="0" presId="urn:microsoft.com/office/officeart/2018/5/layout/IconCircleLabelList"/>
    <dgm:cxn modelId="{EEBB57BC-720C-4B78-B71C-5883431CD5F3}" type="presParOf" srcId="{6215EAAA-8AD5-4EB5-9E6D-D4474BA42E67}" destId="{2E11B5B6-834D-472C-8D8B-A808D4246E93}" srcOrd="13" destOrd="0" presId="urn:microsoft.com/office/officeart/2018/5/layout/IconCircleLabelList"/>
    <dgm:cxn modelId="{6BE88ADA-D068-4B77-8BF3-540C2D61B89D}" type="presParOf" srcId="{6215EAAA-8AD5-4EB5-9E6D-D4474BA42E67}" destId="{BE4E8BC5-2E43-4306-BC95-5CCED7582870}" srcOrd="14" destOrd="0" presId="urn:microsoft.com/office/officeart/2018/5/layout/IconCircleLabelList"/>
    <dgm:cxn modelId="{13C4812F-BA2A-4608-95B0-4425982E51D4}" type="presParOf" srcId="{BE4E8BC5-2E43-4306-BC95-5CCED7582870}" destId="{D1F4AE1D-F49B-4117-B93F-335DED6580CD}" srcOrd="0" destOrd="0" presId="urn:microsoft.com/office/officeart/2018/5/layout/IconCircleLabelList"/>
    <dgm:cxn modelId="{D350B491-675E-4D4C-BE2C-6830B503C38B}" type="presParOf" srcId="{BE4E8BC5-2E43-4306-BC95-5CCED7582870}" destId="{37F1BB3B-7823-4917-BC80-1FF625CA3D85}" srcOrd="1" destOrd="0" presId="urn:microsoft.com/office/officeart/2018/5/layout/IconCircleLabelList"/>
    <dgm:cxn modelId="{8E304F8F-2FE9-4222-8331-36F148333B57}" type="presParOf" srcId="{BE4E8BC5-2E43-4306-BC95-5CCED7582870}" destId="{5B5DE91B-EEF8-46DE-8F8E-E9F1365BA219}" srcOrd="2" destOrd="0" presId="urn:microsoft.com/office/officeart/2018/5/layout/IconCircleLabelList"/>
    <dgm:cxn modelId="{9AFA8C34-50D6-4DCF-A175-E49E9751F622}" type="presParOf" srcId="{BE4E8BC5-2E43-4306-BC95-5CCED7582870}" destId="{239C966A-B462-4C2C-B1AD-912C6BB84B4B}" srcOrd="3" destOrd="0" presId="urn:microsoft.com/office/officeart/2018/5/layout/IconCircleLabel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139439A3-6F5D-4DCE-9EA0-4E6958730B51}" type="doc">
      <dgm:prSet loTypeId="urn:microsoft.com/office/officeart/2008/layout/PictureStrips" loCatId="list" qsTypeId="urn:microsoft.com/office/officeart/2005/8/quickstyle/simple1" qsCatId="simple" csTypeId="urn:microsoft.com/office/officeart/2005/8/colors/accent1_2" csCatId="accent1" phldr="1"/>
      <dgm:spPr/>
      <dgm:t>
        <a:bodyPr/>
        <a:lstStyle/>
        <a:p>
          <a:endParaRPr lang="de-DE"/>
        </a:p>
      </dgm:t>
    </dgm:pt>
    <dgm:pt modelId="{E720EE6B-CE30-43DA-9638-4D754C1352FC}">
      <dgm:prSet phldr="0" custT="1"/>
      <dgm:spPr/>
      <dgm:t>
        <a:bodyPr anchor="ctr"/>
        <a:lstStyle/>
        <a:p>
          <a:pPr>
            <a:buNone/>
          </a:pPr>
          <a:r>
            <a:rPr lang="de-AT" sz="1600" b="1" i="0" u="none" strike="noStrike" cap="none" baseline="0" noProof="0" dirty="0">
              <a:latin typeface="Franklin Gothic Book"/>
            </a:rPr>
            <a:t>Finanzdienstleistungen</a:t>
          </a:r>
          <a:br>
            <a:rPr lang="de-AT" sz="1600" b="1" i="0" u="none" strike="noStrike" cap="none" baseline="0" noProof="0" dirty="0">
              <a:latin typeface="Franklin Gothic Book"/>
            </a:rPr>
          </a:br>
          <a:endParaRPr lang="de-DE" sz="1600" b="1" i="0" u="none" strike="noStrike" cap="none" baseline="0" noProof="0" dirty="0">
            <a:latin typeface="Franklin Gothic Book"/>
          </a:endParaRPr>
        </a:p>
      </dgm:t>
    </dgm:pt>
    <dgm:pt modelId="{F7E7FB78-07DB-4B40-8CAE-EF898DBB610E}" type="parTrans" cxnId="{0DCF57D5-ABBA-4FD7-8CA2-80694406B6CF}">
      <dgm:prSet/>
      <dgm:spPr/>
      <dgm:t>
        <a:bodyPr/>
        <a:lstStyle/>
        <a:p>
          <a:endParaRPr lang="de-DE"/>
        </a:p>
      </dgm:t>
    </dgm:pt>
    <dgm:pt modelId="{439B6E9C-AAF5-4552-B437-62E51EAFC263}" type="sibTrans" cxnId="{0DCF57D5-ABBA-4FD7-8CA2-80694406B6CF}">
      <dgm:prSet/>
      <dgm:spPr/>
      <dgm:t>
        <a:bodyPr/>
        <a:lstStyle/>
        <a:p>
          <a:pPr>
            <a:lnSpc>
              <a:spcPct val="100000"/>
            </a:lnSpc>
          </a:pPr>
          <a:endParaRPr lang="de-DE"/>
        </a:p>
      </dgm:t>
    </dgm:pt>
    <dgm:pt modelId="{5178873C-56D7-4FA4-88D1-EEF50330D165}">
      <dgm:prSet custT="1"/>
      <dgm:spPr/>
      <dgm:t>
        <a:bodyPr anchor="ctr"/>
        <a:lstStyle/>
        <a:p>
          <a:pPr>
            <a:buNone/>
          </a:pPr>
          <a:r>
            <a:rPr lang="de-AT" sz="1600" b="1" dirty="0"/>
            <a:t>Regierung</a:t>
          </a:r>
          <a:br>
            <a:rPr lang="de-AT" sz="1600" b="1" dirty="0"/>
          </a:br>
          <a:endParaRPr lang="de-DE" sz="1600" b="1" dirty="0"/>
        </a:p>
      </dgm:t>
    </dgm:pt>
    <dgm:pt modelId="{20F8EB95-ABDF-4EDC-AEB2-650AB3723069}" type="parTrans" cxnId="{423E914C-9346-4D7E-B9EA-E67F81C8A1CC}">
      <dgm:prSet/>
      <dgm:spPr/>
      <dgm:t>
        <a:bodyPr/>
        <a:lstStyle/>
        <a:p>
          <a:endParaRPr lang="de-DE"/>
        </a:p>
      </dgm:t>
    </dgm:pt>
    <dgm:pt modelId="{DA09168C-32A8-4F5B-AAEB-CAFC52B10975}" type="sibTrans" cxnId="{423E914C-9346-4D7E-B9EA-E67F81C8A1CC}">
      <dgm:prSet/>
      <dgm:spPr/>
      <dgm:t>
        <a:bodyPr/>
        <a:lstStyle/>
        <a:p>
          <a:pPr>
            <a:lnSpc>
              <a:spcPct val="100000"/>
            </a:lnSpc>
          </a:pPr>
          <a:endParaRPr lang="de-DE"/>
        </a:p>
      </dgm:t>
    </dgm:pt>
    <dgm:pt modelId="{12F19563-596D-4262-A187-1301C59E1131}">
      <dgm:prSet custT="1"/>
      <dgm:spPr/>
      <dgm:t>
        <a:bodyPr anchor="ctr"/>
        <a:lstStyle/>
        <a:p>
          <a:pPr>
            <a:buNone/>
          </a:pPr>
          <a:r>
            <a:rPr lang="de-AT" sz="1600" b="1" dirty="0"/>
            <a:t>Kundenanalyse und –</a:t>
          </a:r>
          <a:r>
            <a:rPr lang="de-AT" sz="1600" b="1" dirty="0" err="1"/>
            <a:t>erfahrung</a:t>
          </a:r>
          <a:br>
            <a:rPr lang="de-AT" sz="1600" b="1" dirty="0"/>
          </a:br>
          <a:endParaRPr lang="de-DE" sz="1600" b="1" dirty="0"/>
        </a:p>
      </dgm:t>
    </dgm:pt>
    <dgm:pt modelId="{72424B85-DE9E-4CF9-9C07-92D4C7706030}" type="parTrans" cxnId="{76FA2E80-3969-41EC-A43C-F8EEA539C6B4}">
      <dgm:prSet/>
      <dgm:spPr/>
      <dgm:t>
        <a:bodyPr/>
        <a:lstStyle/>
        <a:p>
          <a:endParaRPr lang="de-DE"/>
        </a:p>
      </dgm:t>
    </dgm:pt>
    <dgm:pt modelId="{2FB245C7-4E39-433A-A756-16541ABBB52F}" type="sibTrans" cxnId="{76FA2E80-3969-41EC-A43C-F8EEA539C6B4}">
      <dgm:prSet/>
      <dgm:spPr/>
      <dgm:t>
        <a:bodyPr/>
        <a:lstStyle/>
        <a:p>
          <a:endParaRPr lang="de-DE"/>
        </a:p>
      </dgm:t>
    </dgm:pt>
    <dgm:pt modelId="{50A19C2C-887C-485E-A108-DD0C432C155D}">
      <dgm:prSet custT="1"/>
      <dgm:spPr/>
      <dgm:t>
        <a:bodyPr anchor="ctr"/>
        <a:lstStyle/>
        <a:p>
          <a:pPr>
            <a:buNone/>
          </a:pPr>
          <a:r>
            <a:rPr lang="de-AT" sz="1600" b="1" dirty="0"/>
            <a:t>Datenschutz, CCPA und DSGVO</a:t>
          </a:r>
          <a:br>
            <a:rPr lang="de-AT" sz="1600" b="1" dirty="0"/>
          </a:br>
          <a:endParaRPr lang="de-DE" sz="1600" b="1" dirty="0"/>
        </a:p>
      </dgm:t>
    </dgm:pt>
    <dgm:pt modelId="{0F31EA4F-EDC0-4FD7-85BA-434839F06348}" type="parTrans" cxnId="{D7086B57-C3C3-4CEE-8153-75B22A251A8F}">
      <dgm:prSet/>
      <dgm:spPr/>
      <dgm:t>
        <a:bodyPr/>
        <a:lstStyle/>
        <a:p>
          <a:endParaRPr lang="de-AT"/>
        </a:p>
      </dgm:t>
    </dgm:pt>
    <dgm:pt modelId="{BC3FF724-5C95-4ECE-A967-09BE8C979CCC}" type="sibTrans" cxnId="{D7086B57-C3C3-4CEE-8153-75B22A251A8F}">
      <dgm:prSet/>
      <dgm:spPr/>
      <dgm:t>
        <a:bodyPr/>
        <a:lstStyle/>
        <a:p>
          <a:endParaRPr lang="de-AT"/>
        </a:p>
      </dgm:t>
    </dgm:pt>
    <dgm:pt modelId="{F84DCFB4-A611-4DFB-8CC3-5D03517BDC75}">
      <dgm:prSet custT="1"/>
      <dgm:spPr/>
      <dgm:t>
        <a:bodyPr anchor="ctr"/>
        <a:lstStyle/>
        <a:p>
          <a:pPr>
            <a:buNone/>
          </a:pPr>
          <a:r>
            <a:rPr lang="de-AT" sz="1600" b="1" dirty="0"/>
            <a:t>Risiko und Compliance</a:t>
          </a:r>
          <a:br>
            <a:rPr lang="de-AT" sz="1600" b="1" dirty="0"/>
          </a:br>
          <a:endParaRPr lang="de-DE" sz="1600" b="1" dirty="0"/>
        </a:p>
      </dgm:t>
    </dgm:pt>
    <dgm:pt modelId="{30D6C683-5C60-40B8-B26A-0F5D95C95A95}" type="parTrans" cxnId="{FA7C9CF0-A8AE-45FD-A970-FE6686314C9A}">
      <dgm:prSet/>
      <dgm:spPr/>
      <dgm:t>
        <a:bodyPr/>
        <a:lstStyle/>
        <a:p>
          <a:endParaRPr lang="de-AT"/>
        </a:p>
      </dgm:t>
    </dgm:pt>
    <dgm:pt modelId="{31B1D7F4-8959-435F-ADEF-096FD899545D}" type="sibTrans" cxnId="{FA7C9CF0-A8AE-45FD-A970-FE6686314C9A}">
      <dgm:prSet/>
      <dgm:spPr/>
      <dgm:t>
        <a:bodyPr/>
        <a:lstStyle/>
        <a:p>
          <a:endParaRPr lang="de-AT"/>
        </a:p>
      </dgm:t>
    </dgm:pt>
    <dgm:pt modelId="{1FA3E670-AE54-4BB4-8A55-D855844C1085}">
      <dgm:prSet custT="1"/>
      <dgm:spPr/>
      <dgm:t>
        <a:bodyPr anchor="ctr"/>
        <a:lstStyle/>
        <a:p>
          <a:pPr>
            <a:buNone/>
          </a:pPr>
          <a:r>
            <a:rPr lang="de-AT" sz="1600" b="1" dirty="0"/>
            <a:t>Operationen</a:t>
          </a:r>
          <a:br>
            <a:rPr lang="de-AT" sz="1600" b="1" dirty="0"/>
          </a:br>
          <a:endParaRPr lang="de-DE" sz="1600" b="1" dirty="0"/>
        </a:p>
      </dgm:t>
    </dgm:pt>
    <dgm:pt modelId="{EF085BE1-121B-4162-A9FF-219FAE94AA5B}" type="parTrans" cxnId="{1EE5C25D-29C8-4CD3-A55D-5BFD427F2263}">
      <dgm:prSet/>
      <dgm:spPr/>
      <dgm:t>
        <a:bodyPr/>
        <a:lstStyle/>
        <a:p>
          <a:endParaRPr lang="de-AT"/>
        </a:p>
      </dgm:t>
    </dgm:pt>
    <dgm:pt modelId="{D11CB6FE-9A85-4043-92F5-7E9442EE1C71}" type="sibTrans" cxnId="{1EE5C25D-29C8-4CD3-A55D-5BFD427F2263}">
      <dgm:prSet/>
      <dgm:spPr/>
      <dgm:t>
        <a:bodyPr/>
        <a:lstStyle/>
        <a:p>
          <a:endParaRPr lang="de-AT"/>
        </a:p>
      </dgm:t>
    </dgm:pt>
    <dgm:pt modelId="{9452D3B2-FE75-4799-84BA-7CBD99D6903F}">
      <dgm:prSet phldr="0" custT="1"/>
      <dgm:spPr/>
      <dgm:t>
        <a:bodyPr anchor="ctr"/>
        <a:lstStyle/>
        <a:p>
          <a:pPr>
            <a:buNone/>
          </a:pPr>
          <a:r>
            <a:rPr lang="de-AT" sz="1600" dirty="0"/>
            <a:t>   Förderung einer datengetriebenen Kultur mit mehr Zugang zu besseren Daten</a:t>
          </a:r>
          <a:endParaRPr lang="de-DE" sz="1600" b="1" i="0" u="none" strike="noStrike" cap="all" baseline="0" noProof="0" dirty="0">
            <a:latin typeface="Franklin Gothic Book"/>
          </a:endParaRPr>
        </a:p>
      </dgm:t>
    </dgm:pt>
    <dgm:pt modelId="{F1ECC826-230B-4B2F-B05C-F01C62C7937C}" type="parTrans" cxnId="{661E3BC7-8850-4CD0-82C2-73027BF170AE}">
      <dgm:prSet/>
      <dgm:spPr/>
      <dgm:t>
        <a:bodyPr/>
        <a:lstStyle/>
        <a:p>
          <a:endParaRPr lang="de-AT"/>
        </a:p>
      </dgm:t>
    </dgm:pt>
    <dgm:pt modelId="{CD18F5DA-108B-47E3-893A-6ABE07298ABD}" type="sibTrans" cxnId="{661E3BC7-8850-4CD0-82C2-73027BF170AE}">
      <dgm:prSet/>
      <dgm:spPr/>
      <dgm:t>
        <a:bodyPr/>
        <a:lstStyle/>
        <a:p>
          <a:endParaRPr lang="de-AT"/>
        </a:p>
      </dgm:t>
    </dgm:pt>
    <dgm:pt modelId="{B9DCB34A-6048-452E-879E-C2DC994A5145}">
      <dgm:prSet custT="1"/>
      <dgm:spPr/>
      <dgm:t>
        <a:bodyPr anchor="ctr"/>
        <a:lstStyle/>
        <a:p>
          <a:pPr>
            <a:buNone/>
          </a:pPr>
          <a:r>
            <a:rPr lang="de-DE" sz="1600" b="0" dirty="0"/>
            <a:t>   Aufbau datengesteuerter Agenturen in allen Kinos und mit Systemintegratoren</a:t>
          </a:r>
        </a:p>
      </dgm:t>
    </dgm:pt>
    <dgm:pt modelId="{8392963B-2700-4F11-9433-8572DC630364}" type="parTrans" cxnId="{78B0F92C-C862-4268-BB84-CE352968A067}">
      <dgm:prSet/>
      <dgm:spPr/>
      <dgm:t>
        <a:bodyPr/>
        <a:lstStyle/>
        <a:p>
          <a:endParaRPr lang="de-AT"/>
        </a:p>
      </dgm:t>
    </dgm:pt>
    <dgm:pt modelId="{E06B5BA3-7A28-468B-AC6B-E1BC0F5B6D03}" type="sibTrans" cxnId="{78B0F92C-C862-4268-BB84-CE352968A067}">
      <dgm:prSet/>
      <dgm:spPr/>
      <dgm:t>
        <a:bodyPr/>
        <a:lstStyle/>
        <a:p>
          <a:endParaRPr lang="de-AT"/>
        </a:p>
      </dgm:t>
    </dgm:pt>
    <dgm:pt modelId="{63C95E13-7C88-40E7-8843-50DD0513B85F}">
      <dgm:prSet custT="1"/>
      <dgm:spPr/>
      <dgm:t>
        <a:bodyPr anchor="ctr"/>
        <a:lstStyle/>
        <a:p>
          <a:pPr>
            <a:buNone/>
          </a:pPr>
          <a:r>
            <a:rPr lang="de-AT" sz="1600" dirty="0"/>
            <a:t>   Mit vertrauenswürdigen und einheitlichen Daten wissen Sie genau, was Ihre Kunden wollen</a:t>
          </a:r>
          <a:endParaRPr lang="de-DE" sz="1600" b="1" dirty="0"/>
        </a:p>
      </dgm:t>
    </dgm:pt>
    <dgm:pt modelId="{65037312-BC89-4D91-B744-CDBB17EB7559}" type="parTrans" cxnId="{C0FCE235-68C4-4EFF-B399-9F60F45A554C}">
      <dgm:prSet/>
      <dgm:spPr/>
      <dgm:t>
        <a:bodyPr/>
        <a:lstStyle/>
        <a:p>
          <a:endParaRPr lang="de-AT"/>
        </a:p>
      </dgm:t>
    </dgm:pt>
    <dgm:pt modelId="{8F28D91A-D3A1-4EC5-BD1E-20647BEA81F1}" type="sibTrans" cxnId="{C0FCE235-68C4-4EFF-B399-9F60F45A554C}">
      <dgm:prSet/>
      <dgm:spPr/>
      <dgm:t>
        <a:bodyPr/>
        <a:lstStyle/>
        <a:p>
          <a:endParaRPr lang="de-AT"/>
        </a:p>
      </dgm:t>
    </dgm:pt>
    <dgm:pt modelId="{DCCF0CFF-4822-4E3C-AFC0-BEE481D4CF79}">
      <dgm:prSet custT="1"/>
      <dgm:spPr/>
      <dgm:t>
        <a:bodyPr anchor="ctr"/>
        <a:lstStyle/>
        <a:p>
          <a:pPr>
            <a:buNone/>
          </a:pPr>
          <a:r>
            <a:rPr lang="de-AT" sz="1600" dirty="0"/>
            <a:t>   Bewahren Sie die Datenagilität und beschleunigen Sie die Zeit bis zur Einhaltung</a:t>
          </a:r>
          <a:endParaRPr lang="de-DE" sz="1600" b="1" dirty="0"/>
        </a:p>
      </dgm:t>
    </dgm:pt>
    <dgm:pt modelId="{1E56D00C-4BC4-415A-AE77-60C84C3A8882}" type="parTrans" cxnId="{F5A0AAFE-9DEF-413C-B7F4-DA143822585D}">
      <dgm:prSet/>
      <dgm:spPr/>
      <dgm:t>
        <a:bodyPr/>
        <a:lstStyle/>
        <a:p>
          <a:endParaRPr lang="de-AT"/>
        </a:p>
      </dgm:t>
    </dgm:pt>
    <dgm:pt modelId="{D523845B-ED7A-408B-8503-1CC6A0746AA3}" type="sibTrans" cxnId="{F5A0AAFE-9DEF-413C-B7F4-DA143822585D}">
      <dgm:prSet/>
      <dgm:spPr/>
      <dgm:t>
        <a:bodyPr/>
        <a:lstStyle/>
        <a:p>
          <a:endParaRPr lang="de-AT"/>
        </a:p>
      </dgm:t>
    </dgm:pt>
    <dgm:pt modelId="{64A23201-F5AE-4DEF-ABBB-5B2F83F400DB}">
      <dgm:prSet custT="1"/>
      <dgm:spPr/>
      <dgm:t>
        <a:bodyPr anchor="ctr"/>
        <a:lstStyle/>
        <a:p>
          <a:pPr>
            <a:buNone/>
          </a:pPr>
          <a:r>
            <a:rPr lang="de-AT" sz="1600" dirty="0"/>
            <a:t>   Erkennen und reagieren Sie schneller auf Betrugs-, Sicherheits- und Compliance-Probleme</a:t>
          </a:r>
          <a:endParaRPr lang="de-DE" sz="1600" b="1" dirty="0"/>
        </a:p>
      </dgm:t>
    </dgm:pt>
    <dgm:pt modelId="{42AFF8AF-AE34-45A4-A3FC-02D6BFDD3A31}" type="parTrans" cxnId="{652B0052-B6D6-48AF-AB1E-3DF9F1A4E995}">
      <dgm:prSet/>
      <dgm:spPr/>
      <dgm:t>
        <a:bodyPr/>
        <a:lstStyle/>
        <a:p>
          <a:endParaRPr lang="de-AT"/>
        </a:p>
      </dgm:t>
    </dgm:pt>
    <dgm:pt modelId="{8C21A85B-46CE-4235-8241-6289EEA643FE}" type="sibTrans" cxnId="{652B0052-B6D6-48AF-AB1E-3DF9F1A4E995}">
      <dgm:prSet/>
      <dgm:spPr/>
      <dgm:t>
        <a:bodyPr/>
        <a:lstStyle/>
        <a:p>
          <a:endParaRPr lang="de-AT"/>
        </a:p>
      </dgm:t>
    </dgm:pt>
    <dgm:pt modelId="{98E0F47C-0BD7-44F6-B29B-103374BBB186}">
      <dgm:prSet custT="1"/>
      <dgm:spPr/>
      <dgm:t>
        <a:bodyPr anchor="ctr"/>
        <a:lstStyle/>
        <a:p>
          <a:pPr>
            <a:buNone/>
          </a:pPr>
          <a:r>
            <a:rPr lang="de-AT" sz="1600" dirty="0"/>
            <a:t>   Führen Sie Ihr Unternehmen schneller mit Echtzeit-Transparenz in Daten</a:t>
          </a:r>
          <a:endParaRPr lang="de-DE" sz="1600" b="1" dirty="0"/>
        </a:p>
      </dgm:t>
    </dgm:pt>
    <dgm:pt modelId="{15B57A57-46A3-446A-B48C-614F7B89B790}" type="parTrans" cxnId="{7071DCED-2891-4E16-8CBE-7F49F37E35B3}">
      <dgm:prSet/>
      <dgm:spPr/>
      <dgm:t>
        <a:bodyPr/>
        <a:lstStyle/>
        <a:p>
          <a:endParaRPr lang="de-AT"/>
        </a:p>
      </dgm:t>
    </dgm:pt>
    <dgm:pt modelId="{269696BD-B9B3-40FD-9AB1-29A1A3B43982}" type="sibTrans" cxnId="{7071DCED-2891-4E16-8CBE-7F49F37E35B3}">
      <dgm:prSet/>
      <dgm:spPr/>
      <dgm:t>
        <a:bodyPr/>
        <a:lstStyle/>
        <a:p>
          <a:endParaRPr lang="de-AT"/>
        </a:p>
      </dgm:t>
    </dgm:pt>
    <dgm:pt modelId="{29D7C51C-7934-4FE7-ABCF-EF04CDCD1420}" type="pres">
      <dgm:prSet presAssocID="{139439A3-6F5D-4DCE-9EA0-4E6958730B51}" presName="Name0" presStyleCnt="0">
        <dgm:presLayoutVars>
          <dgm:dir/>
          <dgm:resizeHandles val="exact"/>
        </dgm:presLayoutVars>
      </dgm:prSet>
      <dgm:spPr/>
    </dgm:pt>
    <dgm:pt modelId="{B80F326A-B4C1-45A8-BD48-D60259E08C82}" type="pres">
      <dgm:prSet presAssocID="{E720EE6B-CE30-43DA-9638-4D754C1352FC}" presName="composite" presStyleCnt="0"/>
      <dgm:spPr/>
    </dgm:pt>
    <dgm:pt modelId="{1FE91554-FF0A-4F53-8AA3-26CBE75E82E5}" type="pres">
      <dgm:prSet presAssocID="{E720EE6B-CE30-43DA-9638-4D754C1352FC}" presName="rect1" presStyleLbl="trAlignAcc1" presStyleIdx="0" presStyleCnt="6">
        <dgm:presLayoutVars>
          <dgm:bulletEnabled val="1"/>
        </dgm:presLayoutVars>
      </dgm:prSet>
      <dgm:spPr/>
    </dgm:pt>
    <dgm:pt modelId="{55D6EB21-1129-4B36-81A9-AD86165085D2}" type="pres">
      <dgm:prSet presAssocID="{E720EE6B-CE30-43DA-9638-4D754C1352FC}" presName="rect2" presStyleLbl="fgImgPlace1" presStyleIdx="0" presStyleCnt="6"/>
      <dgm:spPr>
        <a:solidFill>
          <a:schemeClr val="accent1"/>
        </a:solidFill>
      </dgm:spPr>
    </dgm:pt>
    <dgm:pt modelId="{7D174127-B8BE-4A46-A8CE-091818FBF16E}" type="pres">
      <dgm:prSet presAssocID="{439B6E9C-AAF5-4552-B437-62E51EAFC263}" presName="sibTrans" presStyleCnt="0"/>
      <dgm:spPr/>
    </dgm:pt>
    <dgm:pt modelId="{70E60110-5A50-461E-8A2B-A4347D68FEDD}" type="pres">
      <dgm:prSet presAssocID="{5178873C-56D7-4FA4-88D1-EEF50330D165}" presName="composite" presStyleCnt="0"/>
      <dgm:spPr/>
    </dgm:pt>
    <dgm:pt modelId="{1301615A-CF96-44E7-B4B9-F00B15C6E496}" type="pres">
      <dgm:prSet presAssocID="{5178873C-56D7-4FA4-88D1-EEF50330D165}" presName="rect1" presStyleLbl="trAlignAcc1" presStyleIdx="1" presStyleCnt="6">
        <dgm:presLayoutVars>
          <dgm:bulletEnabled val="1"/>
        </dgm:presLayoutVars>
      </dgm:prSet>
      <dgm:spPr/>
    </dgm:pt>
    <dgm:pt modelId="{8577A454-5768-48B0-9315-6A4ADFA843A9}" type="pres">
      <dgm:prSet presAssocID="{5178873C-56D7-4FA4-88D1-EEF50330D165}" presName="rect2" presStyleLbl="fgImgPlace1" presStyleIdx="1" presStyleCnt="6"/>
      <dgm:spPr>
        <a:solidFill>
          <a:schemeClr val="accent1"/>
        </a:solidFill>
      </dgm:spPr>
    </dgm:pt>
    <dgm:pt modelId="{E1BF4458-D350-4515-BA29-0BA5A1063E0E}" type="pres">
      <dgm:prSet presAssocID="{DA09168C-32A8-4F5B-AAEB-CAFC52B10975}" presName="sibTrans" presStyleCnt="0"/>
      <dgm:spPr/>
    </dgm:pt>
    <dgm:pt modelId="{DA745CD3-1B82-4D25-B89E-2401AC071A81}" type="pres">
      <dgm:prSet presAssocID="{12F19563-596D-4262-A187-1301C59E1131}" presName="composite" presStyleCnt="0"/>
      <dgm:spPr/>
    </dgm:pt>
    <dgm:pt modelId="{EA21020F-751B-440C-9DF2-7F0E92005971}" type="pres">
      <dgm:prSet presAssocID="{12F19563-596D-4262-A187-1301C59E1131}" presName="rect1" presStyleLbl="trAlignAcc1" presStyleIdx="2" presStyleCnt="6">
        <dgm:presLayoutVars>
          <dgm:bulletEnabled val="1"/>
        </dgm:presLayoutVars>
      </dgm:prSet>
      <dgm:spPr/>
    </dgm:pt>
    <dgm:pt modelId="{249952D7-3F7F-41A9-99E2-D725EF4286F8}" type="pres">
      <dgm:prSet presAssocID="{12F19563-596D-4262-A187-1301C59E1131}" presName="rect2" presStyleLbl="fgImgPlace1" presStyleIdx="2" presStyleCnt="6"/>
      <dgm:spPr>
        <a:solidFill>
          <a:srgbClr val="ED8428"/>
        </a:solidFill>
      </dgm:spPr>
    </dgm:pt>
    <dgm:pt modelId="{702BF307-E14B-4C05-BE87-96F55F871206}" type="pres">
      <dgm:prSet presAssocID="{2FB245C7-4E39-433A-A756-16541ABBB52F}" presName="sibTrans" presStyleCnt="0"/>
      <dgm:spPr/>
    </dgm:pt>
    <dgm:pt modelId="{8CA7BD90-C37F-4C7A-8693-991F85DC3CFA}" type="pres">
      <dgm:prSet presAssocID="{50A19C2C-887C-485E-A108-DD0C432C155D}" presName="composite" presStyleCnt="0"/>
      <dgm:spPr/>
    </dgm:pt>
    <dgm:pt modelId="{A79F3255-CF6A-44B5-A6C4-778EE5B2A8FA}" type="pres">
      <dgm:prSet presAssocID="{50A19C2C-887C-485E-A108-DD0C432C155D}" presName="rect1" presStyleLbl="trAlignAcc1" presStyleIdx="3" presStyleCnt="6">
        <dgm:presLayoutVars>
          <dgm:bulletEnabled val="1"/>
        </dgm:presLayoutVars>
      </dgm:prSet>
      <dgm:spPr/>
    </dgm:pt>
    <dgm:pt modelId="{9863BA8D-6BC5-4860-B2F0-1EB7574E972F}" type="pres">
      <dgm:prSet presAssocID="{50A19C2C-887C-485E-A108-DD0C432C155D}" presName="rect2" presStyleLbl="fgImgPlace1" presStyleIdx="3" presStyleCnt="6"/>
      <dgm:spPr>
        <a:solidFill>
          <a:srgbClr val="ED8428"/>
        </a:solidFill>
      </dgm:spPr>
    </dgm:pt>
    <dgm:pt modelId="{52C61354-E9F5-4EDA-AAB3-840DCBA9371A}" type="pres">
      <dgm:prSet presAssocID="{BC3FF724-5C95-4ECE-A967-09BE8C979CCC}" presName="sibTrans" presStyleCnt="0"/>
      <dgm:spPr/>
    </dgm:pt>
    <dgm:pt modelId="{EAA31CEA-D169-48E5-B783-1A89162D8C22}" type="pres">
      <dgm:prSet presAssocID="{F84DCFB4-A611-4DFB-8CC3-5D03517BDC75}" presName="composite" presStyleCnt="0"/>
      <dgm:spPr/>
    </dgm:pt>
    <dgm:pt modelId="{6A508204-D201-40C5-845D-0286914BAE0F}" type="pres">
      <dgm:prSet presAssocID="{F84DCFB4-A611-4DFB-8CC3-5D03517BDC75}" presName="rect1" presStyleLbl="trAlignAcc1" presStyleIdx="4" presStyleCnt="6">
        <dgm:presLayoutVars>
          <dgm:bulletEnabled val="1"/>
        </dgm:presLayoutVars>
      </dgm:prSet>
      <dgm:spPr/>
    </dgm:pt>
    <dgm:pt modelId="{46173C08-1A3F-407A-A350-34FA4B3EE17D}" type="pres">
      <dgm:prSet presAssocID="{F84DCFB4-A611-4DFB-8CC3-5D03517BDC75}" presName="rect2" presStyleLbl="fgImgPlace1" presStyleIdx="4" presStyleCnt="6"/>
      <dgm:spPr>
        <a:solidFill>
          <a:srgbClr val="ED8428"/>
        </a:solidFill>
      </dgm:spPr>
    </dgm:pt>
    <dgm:pt modelId="{BDE825CD-3A3E-41DD-99F0-C05308D4F585}" type="pres">
      <dgm:prSet presAssocID="{31B1D7F4-8959-435F-ADEF-096FD899545D}" presName="sibTrans" presStyleCnt="0"/>
      <dgm:spPr/>
    </dgm:pt>
    <dgm:pt modelId="{6210A6E4-7395-48E4-8BFA-531BE0FBD2C1}" type="pres">
      <dgm:prSet presAssocID="{1FA3E670-AE54-4BB4-8A55-D855844C1085}" presName="composite" presStyleCnt="0"/>
      <dgm:spPr/>
    </dgm:pt>
    <dgm:pt modelId="{74414680-D71C-4C88-91AB-1449B0D0DBDE}" type="pres">
      <dgm:prSet presAssocID="{1FA3E670-AE54-4BB4-8A55-D855844C1085}" presName="rect1" presStyleLbl="trAlignAcc1" presStyleIdx="5" presStyleCnt="6">
        <dgm:presLayoutVars>
          <dgm:bulletEnabled val="1"/>
        </dgm:presLayoutVars>
      </dgm:prSet>
      <dgm:spPr/>
    </dgm:pt>
    <dgm:pt modelId="{F81D5091-F6E6-4060-AD82-0AA6947E8BA4}" type="pres">
      <dgm:prSet presAssocID="{1FA3E670-AE54-4BB4-8A55-D855844C1085}" presName="rect2" presStyleLbl="fgImgPlace1" presStyleIdx="5" presStyleCnt="6"/>
      <dgm:spPr>
        <a:solidFill>
          <a:srgbClr val="ED8428"/>
        </a:solidFill>
      </dgm:spPr>
    </dgm:pt>
  </dgm:ptLst>
  <dgm:cxnLst>
    <dgm:cxn modelId="{A14C1A09-C5B1-4AC9-B8B0-7621A5628B2E}" type="presOf" srcId="{5178873C-56D7-4FA4-88D1-EEF50330D165}" destId="{1301615A-CF96-44E7-B4B9-F00B15C6E496}" srcOrd="0" destOrd="0" presId="urn:microsoft.com/office/officeart/2008/layout/PictureStrips"/>
    <dgm:cxn modelId="{20BC230A-E6B6-49F1-AD7E-9D70391C20E0}" type="presOf" srcId="{F84DCFB4-A611-4DFB-8CC3-5D03517BDC75}" destId="{6A508204-D201-40C5-845D-0286914BAE0F}" srcOrd="0" destOrd="0" presId="urn:microsoft.com/office/officeart/2008/layout/PictureStrips"/>
    <dgm:cxn modelId="{C854D10D-CE27-4F6C-AABD-192D113700DF}" type="presOf" srcId="{9452D3B2-FE75-4799-84BA-7CBD99D6903F}" destId="{1FE91554-FF0A-4F53-8AA3-26CBE75E82E5}" srcOrd="0" destOrd="1" presId="urn:microsoft.com/office/officeart/2008/layout/PictureStrips"/>
    <dgm:cxn modelId="{8D1F7E1D-35B3-48FD-9BEE-C34F1EDE272D}" type="presOf" srcId="{64A23201-F5AE-4DEF-ABBB-5B2F83F400DB}" destId="{6A508204-D201-40C5-845D-0286914BAE0F}" srcOrd="0" destOrd="1" presId="urn:microsoft.com/office/officeart/2008/layout/PictureStrips"/>
    <dgm:cxn modelId="{E7454925-9CA1-4E9B-8AE2-C259DF8374C4}" type="presOf" srcId="{12F19563-596D-4262-A187-1301C59E1131}" destId="{EA21020F-751B-440C-9DF2-7F0E92005971}" srcOrd="0" destOrd="0" presId="urn:microsoft.com/office/officeart/2008/layout/PictureStrips"/>
    <dgm:cxn modelId="{78B0F92C-C862-4268-BB84-CE352968A067}" srcId="{5178873C-56D7-4FA4-88D1-EEF50330D165}" destId="{B9DCB34A-6048-452E-879E-C2DC994A5145}" srcOrd="0" destOrd="0" parTransId="{8392963B-2700-4F11-9433-8572DC630364}" sibTransId="{E06B5BA3-7A28-468B-AC6B-E1BC0F5B6D03}"/>
    <dgm:cxn modelId="{9D7FFF31-8B80-49AB-8D13-7472C6EBBC91}" type="presOf" srcId="{E720EE6B-CE30-43DA-9638-4D754C1352FC}" destId="{1FE91554-FF0A-4F53-8AA3-26CBE75E82E5}" srcOrd="0" destOrd="0" presId="urn:microsoft.com/office/officeart/2008/layout/PictureStrips"/>
    <dgm:cxn modelId="{C0FCE235-68C4-4EFF-B399-9F60F45A554C}" srcId="{12F19563-596D-4262-A187-1301C59E1131}" destId="{63C95E13-7C88-40E7-8843-50DD0513B85F}" srcOrd="0" destOrd="0" parTransId="{65037312-BC89-4D91-B744-CDBB17EB7559}" sibTransId="{8F28D91A-D3A1-4EC5-BD1E-20647BEA81F1}"/>
    <dgm:cxn modelId="{1EE5C25D-29C8-4CD3-A55D-5BFD427F2263}" srcId="{139439A3-6F5D-4DCE-9EA0-4E6958730B51}" destId="{1FA3E670-AE54-4BB4-8A55-D855844C1085}" srcOrd="5" destOrd="0" parTransId="{EF085BE1-121B-4162-A9FF-219FAE94AA5B}" sibTransId="{D11CB6FE-9A85-4043-92F5-7E9442EE1C71}"/>
    <dgm:cxn modelId="{423E914C-9346-4D7E-B9EA-E67F81C8A1CC}" srcId="{139439A3-6F5D-4DCE-9EA0-4E6958730B51}" destId="{5178873C-56D7-4FA4-88D1-EEF50330D165}" srcOrd="1" destOrd="0" parTransId="{20F8EB95-ABDF-4EDC-AEB2-650AB3723069}" sibTransId="{DA09168C-32A8-4F5B-AAEB-CAFC52B10975}"/>
    <dgm:cxn modelId="{652B0052-B6D6-48AF-AB1E-3DF9F1A4E995}" srcId="{F84DCFB4-A611-4DFB-8CC3-5D03517BDC75}" destId="{64A23201-F5AE-4DEF-ABBB-5B2F83F400DB}" srcOrd="0" destOrd="0" parTransId="{42AFF8AF-AE34-45A4-A3FC-02D6BFDD3A31}" sibTransId="{8C21A85B-46CE-4235-8241-6289EEA643FE}"/>
    <dgm:cxn modelId="{2EAF8254-BCD2-475D-AC53-D2074476903E}" type="presOf" srcId="{63C95E13-7C88-40E7-8843-50DD0513B85F}" destId="{EA21020F-751B-440C-9DF2-7F0E92005971}" srcOrd="0" destOrd="1" presId="urn:microsoft.com/office/officeart/2008/layout/PictureStrips"/>
    <dgm:cxn modelId="{D7086B57-C3C3-4CEE-8153-75B22A251A8F}" srcId="{139439A3-6F5D-4DCE-9EA0-4E6958730B51}" destId="{50A19C2C-887C-485E-A108-DD0C432C155D}" srcOrd="3" destOrd="0" parTransId="{0F31EA4F-EDC0-4FD7-85BA-434839F06348}" sibTransId="{BC3FF724-5C95-4ECE-A967-09BE8C979CCC}"/>
    <dgm:cxn modelId="{550E8257-2745-4C0C-8523-AAF9423E499E}" type="presOf" srcId="{B9DCB34A-6048-452E-879E-C2DC994A5145}" destId="{1301615A-CF96-44E7-B4B9-F00B15C6E496}" srcOrd="0" destOrd="1" presId="urn:microsoft.com/office/officeart/2008/layout/PictureStrips"/>
    <dgm:cxn modelId="{76FA2E80-3969-41EC-A43C-F8EEA539C6B4}" srcId="{139439A3-6F5D-4DCE-9EA0-4E6958730B51}" destId="{12F19563-596D-4262-A187-1301C59E1131}" srcOrd="2" destOrd="0" parTransId="{72424B85-DE9E-4CF9-9C07-92D4C7706030}" sibTransId="{2FB245C7-4E39-433A-A756-16541ABBB52F}"/>
    <dgm:cxn modelId="{13BE7983-6AF2-4121-8FEF-C2B11D2B6770}" type="presOf" srcId="{1FA3E670-AE54-4BB4-8A55-D855844C1085}" destId="{74414680-D71C-4C88-91AB-1449B0D0DBDE}" srcOrd="0" destOrd="0" presId="urn:microsoft.com/office/officeart/2008/layout/PictureStrips"/>
    <dgm:cxn modelId="{5ED29984-F2D6-4185-8288-CA51E761D524}" type="presOf" srcId="{139439A3-6F5D-4DCE-9EA0-4E6958730B51}" destId="{29D7C51C-7934-4FE7-ABCF-EF04CDCD1420}" srcOrd="0" destOrd="0" presId="urn:microsoft.com/office/officeart/2008/layout/PictureStrips"/>
    <dgm:cxn modelId="{661E3BC7-8850-4CD0-82C2-73027BF170AE}" srcId="{E720EE6B-CE30-43DA-9638-4D754C1352FC}" destId="{9452D3B2-FE75-4799-84BA-7CBD99D6903F}" srcOrd="0" destOrd="0" parTransId="{F1ECC826-230B-4B2F-B05C-F01C62C7937C}" sibTransId="{CD18F5DA-108B-47E3-893A-6ABE07298ABD}"/>
    <dgm:cxn modelId="{0DCF57D5-ABBA-4FD7-8CA2-80694406B6CF}" srcId="{139439A3-6F5D-4DCE-9EA0-4E6958730B51}" destId="{E720EE6B-CE30-43DA-9638-4D754C1352FC}" srcOrd="0" destOrd="0" parTransId="{F7E7FB78-07DB-4B40-8CAE-EF898DBB610E}" sibTransId="{439B6E9C-AAF5-4552-B437-62E51EAFC263}"/>
    <dgm:cxn modelId="{491FFED9-FDE1-4A9B-808C-34BA0EA5A672}" type="presOf" srcId="{98E0F47C-0BD7-44F6-B29B-103374BBB186}" destId="{74414680-D71C-4C88-91AB-1449B0D0DBDE}" srcOrd="0" destOrd="1" presId="urn:microsoft.com/office/officeart/2008/layout/PictureStrips"/>
    <dgm:cxn modelId="{DD4646E1-45F1-4598-8CF9-52D9D9CDE4D5}" type="presOf" srcId="{50A19C2C-887C-485E-A108-DD0C432C155D}" destId="{A79F3255-CF6A-44B5-A6C4-778EE5B2A8FA}" srcOrd="0" destOrd="0" presId="urn:microsoft.com/office/officeart/2008/layout/PictureStrips"/>
    <dgm:cxn modelId="{7071DCED-2891-4E16-8CBE-7F49F37E35B3}" srcId="{1FA3E670-AE54-4BB4-8A55-D855844C1085}" destId="{98E0F47C-0BD7-44F6-B29B-103374BBB186}" srcOrd="0" destOrd="0" parTransId="{15B57A57-46A3-446A-B48C-614F7B89B790}" sibTransId="{269696BD-B9B3-40FD-9AB1-29A1A3B43982}"/>
    <dgm:cxn modelId="{FA7C9CF0-A8AE-45FD-A970-FE6686314C9A}" srcId="{139439A3-6F5D-4DCE-9EA0-4E6958730B51}" destId="{F84DCFB4-A611-4DFB-8CC3-5D03517BDC75}" srcOrd="4" destOrd="0" parTransId="{30D6C683-5C60-40B8-B26A-0F5D95C95A95}" sibTransId="{31B1D7F4-8959-435F-ADEF-096FD899545D}"/>
    <dgm:cxn modelId="{D143DAF2-F74E-4DA0-9457-F0F92585978A}" type="presOf" srcId="{DCCF0CFF-4822-4E3C-AFC0-BEE481D4CF79}" destId="{A79F3255-CF6A-44B5-A6C4-778EE5B2A8FA}" srcOrd="0" destOrd="1" presId="urn:microsoft.com/office/officeart/2008/layout/PictureStrips"/>
    <dgm:cxn modelId="{F5A0AAFE-9DEF-413C-B7F4-DA143822585D}" srcId="{50A19C2C-887C-485E-A108-DD0C432C155D}" destId="{DCCF0CFF-4822-4E3C-AFC0-BEE481D4CF79}" srcOrd="0" destOrd="0" parTransId="{1E56D00C-4BC4-415A-AE77-60C84C3A8882}" sibTransId="{D523845B-ED7A-408B-8503-1CC6A0746AA3}"/>
    <dgm:cxn modelId="{7770D5EF-3E39-446D-AC7E-892B3949DAE6}" type="presParOf" srcId="{29D7C51C-7934-4FE7-ABCF-EF04CDCD1420}" destId="{B80F326A-B4C1-45A8-BD48-D60259E08C82}" srcOrd="0" destOrd="0" presId="urn:microsoft.com/office/officeart/2008/layout/PictureStrips"/>
    <dgm:cxn modelId="{7BEA0146-7D32-4A8D-9566-B819D4414F47}" type="presParOf" srcId="{B80F326A-B4C1-45A8-BD48-D60259E08C82}" destId="{1FE91554-FF0A-4F53-8AA3-26CBE75E82E5}" srcOrd="0" destOrd="0" presId="urn:microsoft.com/office/officeart/2008/layout/PictureStrips"/>
    <dgm:cxn modelId="{8E464201-09F7-4FC8-AD02-82F4FBF79895}" type="presParOf" srcId="{B80F326A-B4C1-45A8-BD48-D60259E08C82}" destId="{55D6EB21-1129-4B36-81A9-AD86165085D2}" srcOrd="1" destOrd="0" presId="urn:microsoft.com/office/officeart/2008/layout/PictureStrips"/>
    <dgm:cxn modelId="{C71C396B-CBB6-422F-9B24-17A26B590D95}" type="presParOf" srcId="{29D7C51C-7934-4FE7-ABCF-EF04CDCD1420}" destId="{7D174127-B8BE-4A46-A8CE-091818FBF16E}" srcOrd="1" destOrd="0" presId="urn:microsoft.com/office/officeart/2008/layout/PictureStrips"/>
    <dgm:cxn modelId="{A6351098-5722-4D39-AF32-A5CC283D3C1E}" type="presParOf" srcId="{29D7C51C-7934-4FE7-ABCF-EF04CDCD1420}" destId="{70E60110-5A50-461E-8A2B-A4347D68FEDD}" srcOrd="2" destOrd="0" presId="urn:microsoft.com/office/officeart/2008/layout/PictureStrips"/>
    <dgm:cxn modelId="{AF220437-33A5-4F50-9A23-EA1372D2773A}" type="presParOf" srcId="{70E60110-5A50-461E-8A2B-A4347D68FEDD}" destId="{1301615A-CF96-44E7-B4B9-F00B15C6E496}" srcOrd="0" destOrd="0" presId="urn:microsoft.com/office/officeart/2008/layout/PictureStrips"/>
    <dgm:cxn modelId="{FD4D9A85-BF4F-4A0A-869E-3E990DEAB00D}" type="presParOf" srcId="{70E60110-5A50-461E-8A2B-A4347D68FEDD}" destId="{8577A454-5768-48B0-9315-6A4ADFA843A9}" srcOrd="1" destOrd="0" presId="urn:microsoft.com/office/officeart/2008/layout/PictureStrips"/>
    <dgm:cxn modelId="{F38AD093-93E3-4E8C-900D-83B123DEE858}" type="presParOf" srcId="{29D7C51C-7934-4FE7-ABCF-EF04CDCD1420}" destId="{E1BF4458-D350-4515-BA29-0BA5A1063E0E}" srcOrd="3" destOrd="0" presId="urn:microsoft.com/office/officeart/2008/layout/PictureStrips"/>
    <dgm:cxn modelId="{40F3EC4A-2C33-402E-B451-B682E925D236}" type="presParOf" srcId="{29D7C51C-7934-4FE7-ABCF-EF04CDCD1420}" destId="{DA745CD3-1B82-4D25-B89E-2401AC071A81}" srcOrd="4" destOrd="0" presId="urn:microsoft.com/office/officeart/2008/layout/PictureStrips"/>
    <dgm:cxn modelId="{02D52D76-5D8E-4992-A594-372BC7232F9C}" type="presParOf" srcId="{DA745CD3-1B82-4D25-B89E-2401AC071A81}" destId="{EA21020F-751B-440C-9DF2-7F0E92005971}" srcOrd="0" destOrd="0" presId="urn:microsoft.com/office/officeart/2008/layout/PictureStrips"/>
    <dgm:cxn modelId="{D2D928AE-084D-4CD0-916B-E192A91CAE30}" type="presParOf" srcId="{DA745CD3-1B82-4D25-B89E-2401AC071A81}" destId="{249952D7-3F7F-41A9-99E2-D725EF4286F8}" srcOrd="1" destOrd="0" presId="urn:microsoft.com/office/officeart/2008/layout/PictureStrips"/>
    <dgm:cxn modelId="{438AD143-A0E0-4B90-B6AD-37E1CC4B0D2B}" type="presParOf" srcId="{29D7C51C-7934-4FE7-ABCF-EF04CDCD1420}" destId="{702BF307-E14B-4C05-BE87-96F55F871206}" srcOrd="5" destOrd="0" presId="urn:microsoft.com/office/officeart/2008/layout/PictureStrips"/>
    <dgm:cxn modelId="{C82A86EA-907F-4059-B90E-7ED25FF066DB}" type="presParOf" srcId="{29D7C51C-7934-4FE7-ABCF-EF04CDCD1420}" destId="{8CA7BD90-C37F-4C7A-8693-991F85DC3CFA}" srcOrd="6" destOrd="0" presId="urn:microsoft.com/office/officeart/2008/layout/PictureStrips"/>
    <dgm:cxn modelId="{28A145B8-3C52-426E-97FE-72E37F13EABF}" type="presParOf" srcId="{8CA7BD90-C37F-4C7A-8693-991F85DC3CFA}" destId="{A79F3255-CF6A-44B5-A6C4-778EE5B2A8FA}" srcOrd="0" destOrd="0" presId="urn:microsoft.com/office/officeart/2008/layout/PictureStrips"/>
    <dgm:cxn modelId="{25D407D9-19C0-482C-B276-A1F3A7946ECF}" type="presParOf" srcId="{8CA7BD90-C37F-4C7A-8693-991F85DC3CFA}" destId="{9863BA8D-6BC5-4860-B2F0-1EB7574E972F}" srcOrd="1" destOrd="0" presId="urn:microsoft.com/office/officeart/2008/layout/PictureStrips"/>
    <dgm:cxn modelId="{BE1D87E0-3433-42C3-86BD-50CA211E268E}" type="presParOf" srcId="{29D7C51C-7934-4FE7-ABCF-EF04CDCD1420}" destId="{52C61354-E9F5-4EDA-AAB3-840DCBA9371A}" srcOrd="7" destOrd="0" presId="urn:microsoft.com/office/officeart/2008/layout/PictureStrips"/>
    <dgm:cxn modelId="{AF279BF9-1AA9-4E58-B38F-FA1139A69440}" type="presParOf" srcId="{29D7C51C-7934-4FE7-ABCF-EF04CDCD1420}" destId="{EAA31CEA-D169-48E5-B783-1A89162D8C22}" srcOrd="8" destOrd="0" presId="urn:microsoft.com/office/officeart/2008/layout/PictureStrips"/>
    <dgm:cxn modelId="{6F12E9B1-3AE6-4BB4-99A5-56D18A2DEC84}" type="presParOf" srcId="{EAA31CEA-D169-48E5-B783-1A89162D8C22}" destId="{6A508204-D201-40C5-845D-0286914BAE0F}" srcOrd="0" destOrd="0" presId="urn:microsoft.com/office/officeart/2008/layout/PictureStrips"/>
    <dgm:cxn modelId="{2EDF239F-5D51-49D3-AB1A-9FF72F3B5E14}" type="presParOf" srcId="{EAA31CEA-D169-48E5-B783-1A89162D8C22}" destId="{46173C08-1A3F-407A-A350-34FA4B3EE17D}" srcOrd="1" destOrd="0" presId="urn:microsoft.com/office/officeart/2008/layout/PictureStrips"/>
    <dgm:cxn modelId="{054F4E76-775D-4819-96C2-87CD91D8DB41}" type="presParOf" srcId="{29D7C51C-7934-4FE7-ABCF-EF04CDCD1420}" destId="{BDE825CD-3A3E-41DD-99F0-C05308D4F585}" srcOrd="9" destOrd="0" presId="urn:microsoft.com/office/officeart/2008/layout/PictureStrips"/>
    <dgm:cxn modelId="{37572FB4-4FC5-4767-9B77-4D138A22F5DC}" type="presParOf" srcId="{29D7C51C-7934-4FE7-ABCF-EF04CDCD1420}" destId="{6210A6E4-7395-48E4-8BFA-531BE0FBD2C1}" srcOrd="10" destOrd="0" presId="urn:microsoft.com/office/officeart/2008/layout/PictureStrips"/>
    <dgm:cxn modelId="{29FA698B-557C-46AD-916F-D83717DCE6B9}" type="presParOf" srcId="{6210A6E4-7395-48E4-8BFA-531BE0FBD2C1}" destId="{74414680-D71C-4C88-91AB-1449B0D0DBDE}" srcOrd="0" destOrd="0" presId="urn:microsoft.com/office/officeart/2008/layout/PictureStrips"/>
    <dgm:cxn modelId="{992A716D-4002-429C-B80B-2AFF2C505AF8}" type="presParOf" srcId="{6210A6E4-7395-48E4-8BFA-531BE0FBD2C1}" destId="{F81D5091-F6E6-4060-AD82-0AA6947E8BA4}" srcOrd="1" destOrd="0" presId="urn:microsoft.com/office/officeart/2008/layout/PictureStrips"/>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23A4CF80-68AA-424B-8F8A-88D2F4D4C080}" type="doc">
      <dgm:prSet loTypeId="urn:microsoft.com/office/officeart/2005/8/layout/default" loCatId="list" qsTypeId="urn:microsoft.com/office/officeart/2005/8/quickstyle/simple4" qsCatId="simple" csTypeId="urn:microsoft.com/office/officeart/2005/8/colors/accent1_2" csCatId="accent1" phldr="1"/>
      <dgm:spPr/>
      <dgm:t>
        <a:bodyPr/>
        <a:lstStyle/>
        <a:p>
          <a:endParaRPr lang="de-DE"/>
        </a:p>
      </dgm:t>
    </dgm:pt>
    <dgm:pt modelId="{1579B090-B57A-4234-8F40-245EAA5E4AC9}">
      <dgm:prSet custT="1">
        <dgm:style>
          <a:lnRef idx="2">
            <a:schemeClr val="accent1"/>
          </a:lnRef>
          <a:fillRef idx="1">
            <a:schemeClr val="lt1"/>
          </a:fillRef>
          <a:effectRef idx="0">
            <a:schemeClr val="accent1"/>
          </a:effectRef>
          <a:fontRef idx="minor">
            <a:schemeClr val="dk1"/>
          </a:fontRef>
        </dgm:style>
      </dgm:prSet>
      <dgm:spPr/>
      <dgm:t>
        <a:bodyPr/>
        <a:lstStyle/>
        <a:p>
          <a:pPr rtl="0">
            <a:defRPr b="1"/>
          </a:pPr>
          <a:r>
            <a:rPr lang="de-AT" sz="1600" dirty="0"/>
            <a:t>Anbindung sämtlicher Datenquellen mit über </a:t>
          </a:r>
          <a:br>
            <a:rPr lang="de-AT" sz="1600" dirty="0"/>
          </a:br>
          <a:r>
            <a:rPr lang="de-AT" sz="1600" dirty="0"/>
            <a:t>900 Konnektoren und Komponenten</a:t>
          </a:r>
          <a:endParaRPr lang="de-DE" sz="1600" b="1" i="0" u="none" strike="noStrike" cap="none" baseline="0" noProof="0" dirty="0">
            <a:latin typeface="Franklin Gothic Book"/>
          </a:endParaRPr>
        </a:p>
      </dgm:t>
    </dgm:pt>
    <dgm:pt modelId="{C6A1122F-E3AC-49D5-B9B4-52DA7647443E}" type="parTrans" cxnId="{7103A6EC-B78C-4B73-8989-84344B3E0368}">
      <dgm:prSet/>
      <dgm:spPr/>
      <dgm:t>
        <a:bodyPr/>
        <a:lstStyle/>
        <a:p>
          <a:endParaRPr lang="de-DE"/>
        </a:p>
      </dgm:t>
    </dgm:pt>
    <dgm:pt modelId="{704471F8-5E0D-45EC-8F7C-33AD28A4D654}" type="sibTrans" cxnId="{7103A6EC-B78C-4B73-8989-84344B3E0368}">
      <dgm:prSet/>
      <dgm:spPr/>
      <dgm:t>
        <a:bodyPr/>
        <a:lstStyle/>
        <a:p>
          <a:endParaRPr lang="de-DE"/>
        </a:p>
      </dgm:t>
    </dgm:pt>
    <dgm:pt modelId="{0823D834-C178-40D6-9319-0E134C9C4ABF}">
      <dgm:prSet custT="1">
        <dgm:style>
          <a:lnRef idx="2">
            <a:schemeClr val="accent1"/>
          </a:lnRef>
          <a:fillRef idx="1">
            <a:schemeClr val="lt1"/>
          </a:fillRef>
          <a:effectRef idx="0">
            <a:schemeClr val="accent1"/>
          </a:effectRef>
          <a:fontRef idx="minor">
            <a:schemeClr val="dk1"/>
          </a:fontRef>
        </dgm:style>
      </dgm:prSet>
      <dgm:spPr/>
      <dgm:t>
        <a:bodyPr/>
        <a:lstStyle/>
        <a:p>
          <a:pPr>
            <a:buFont typeface="Symbol" panose="05050102010706020507" pitchFamily="18" charset="2"/>
            <a:buChar char=""/>
          </a:pPr>
          <a:r>
            <a:rPr lang="de-AT" sz="1600" b="1" dirty="0"/>
            <a:t>Datenverwaltung in sämtlichen Umgebungen (Multi-Cloud und lokal)</a:t>
          </a:r>
        </a:p>
      </dgm:t>
    </dgm:pt>
    <dgm:pt modelId="{C18F827D-E013-4379-A152-EC7A4407F2D9}" type="parTrans" cxnId="{03B02242-1892-4444-A52C-7D936CC26C61}">
      <dgm:prSet/>
      <dgm:spPr/>
      <dgm:t>
        <a:bodyPr/>
        <a:lstStyle/>
        <a:p>
          <a:endParaRPr lang="de-AT"/>
        </a:p>
      </dgm:t>
    </dgm:pt>
    <dgm:pt modelId="{E42B23F0-A80E-45C1-9028-322468FAF43B}" type="sibTrans" cxnId="{03B02242-1892-4444-A52C-7D936CC26C61}">
      <dgm:prSet/>
      <dgm:spPr/>
      <dgm:t>
        <a:bodyPr/>
        <a:lstStyle/>
        <a:p>
          <a:endParaRPr lang="de-AT"/>
        </a:p>
      </dgm:t>
    </dgm:pt>
    <dgm:pt modelId="{CFF98334-4ABC-4FB0-AF1F-BF836398AA90}">
      <dgm:prSet custT="1">
        <dgm:style>
          <a:lnRef idx="2">
            <a:schemeClr val="accent1"/>
          </a:lnRef>
          <a:fillRef idx="1">
            <a:schemeClr val="lt1"/>
          </a:fillRef>
          <a:effectRef idx="0">
            <a:schemeClr val="accent1"/>
          </a:effectRef>
          <a:fontRef idx="minor">
            <a:schemeClr val="dk1"/>
          </a:fontRef>
        </dgm:style>
      </dgm:prSet>
      <dgm:spPr/>
      <dgm:t>
        <a:bodyPr/>
        <a:lstStyle/>
        <a:p>
          <a:pPr>
            <a:buFont typeface="Symbol" panose="05050102010706020507" pitchFamily="18" charset="2"/>
            <a:buChar char=""/>
          </a:pPr>
          <a:r>
            <a:rPr lang="de-AT" sz="1600" b="1" dirty="0"/>
            <a:t>Unterstützung von Batch-, Echtzeit- und Big Data-Anwendungsfällen</a:t>
          </a:r>
        </a:p>
      </dgm:t>
    </dgm:pt>
    <dgm:pt modelId="{C763BE89-171A-49B9-97AD-40950CE7C329}" type="parTrans" cxnId="{E38D0DE7-B1C5-4B3B-ACA9-D18CBA01C1C0}">
      <dgm:prSet/>
      <dgm:spPr/>
      <dgm:t>
        <a:bodyPr/>
        <a:lstStyle/>
        <a:p>
          <a:endParaRPr lang="de-AT"/>
        </a:p>
      </dgm:t>
    </dgm:pt>
    <dgm:pt modelId="{233F9EEF-6FB1-4BCF-8022-A030D5BC7FB6}" type="sibTrans" cxnId="{E38D0DE7-B1C5-4B3B-ACA9-D18CBA01C1C0}">
      <dgm:prSet/>
      <dgm:spPr/>
      <dgm:t>
        <a:bodyPr/>
        <a:lstStyle/>
        <a:p>
          <a:endParaRPr lang="de-AT"/>
        </a:p>
      </dgm:t>
    </dgm:pt>
    <dgm:pt modelId="{85ABA327-0CD9-4DCB-B70B-91190310277A}">
      <dgm:prSet custT="1">
        <dgm:style>
          <a:lnRef idx="2">
            <a:schemeClr val="accent1"/>
          </a:lnRef>
          <a:fillRef idx="1">
            <a:schemeClr val="lt1"/>
          </a:fillRef>
          <a:effectRef idx="0">
            <a:schemeClr val="accent1"/>
          </a:effectRef>
          <a:fontRef idx="minor">
            <a:schemeClr val="dk1"/>
          </a:fontRef>
        </dgm:style>
      </dgm:prSet>
      <dgm:spPr/>
      <dgm:t>
        <a:bodyPr/>
        <a:lstStyle/>
        <a:p>
          <a:pPr>
            <a:buFont typeface="Symbol" panose="05050102010706020507" pitchFamily="18" charset="2"/>
            <a:buChar char=""/>
          </a:pPr>
          <a:r>
            <a:rPr lang="de-AT" sz="1600" b="1" dirty="0"/>
            <a:t>Integrierte Funktionen für maschinelles Lernen, Datenqualität und Data </a:t>
          </a:r>
          <a:r>
            <a:rPr lang="de-AT" sz="1600" b="1" dirty="0" err="1"/>
            <a:t>Governance</a:t>
          </a:r>
          <a:endParaRPr lang="de-AT" sz="1600" b="1" dirty="0"/>
        </a:p>
      </dgm:t>
    </dgm:pt>
    <dgm:pt modelId="{383050FF-1C60-434D-A662-8272FA636F8C}" type="parTrans" cxnId="{9840454F-AFC7-4C0A-AA5E-A18EBF9C91D1}">
      <dgm:prSet/>
      <dgm:spPr/>
      <dgm:t>
        <a:bodyPr/>
        <a:lstStyle/>
        <a:p>
          <a:endParaRPr lang="de-AT"/>
        </a:p>
      </dgm:t>
    </dgm:pt>
    <dgm:pt modelId="{94B0A493-E939-48BB-9A75-018C9EA4C024}" type="sibTrans" cxnId="{9840454F-AFC7-4C0A-AA5E-A18EBF9C91D1}">
      <dgm:prSet/>
      <dgm:spPr/>
      <dgm:t>
        <a:bodyPr/>
        <a:lstStyle/>
        <a:p>
          <a:endParaRPr lang="de-AT"/>
        </a:p>
      </dgm:t>
    </dgm:pt>
    <dgm:pt modelId="{72CDCBBB-27A8-49FD-BF8C-6DD66FDDE159}">
      <dgm:prSet custT="1">
        <dgm:style>
          <a:lnRef idx="2">
            <a:schemeClr val="accent1"/>
          </a:lnRef>
          <a:fillRef idx="1">
            <a:schemeClr val="lt1"/>
          </a:fillRef>
          <a:effectRef idx="0">
            <a:schemeClr val="accent1"/>
          </a:effectRef>
          <a:fontRef idx="minor">
            <a:schemeClr val="dk1"/>
          </a:fontRef>
        </dgm:style>
      </dgm:prSet>
      <dgm:spPr/>
      <dgm:t>
        <a:bodyPr/>
        <a:lstStyle/>
        <a:p>
          <a:pPr>
            <a:buFont typeface="Symbol" panose="05050102010706020507" pitchFamily="18" charset="2"/>
            <a:buChar char=""/>
          </a:pPr>
          <a:r>
            <a:rPr lang="de-AT" sz="1600" b="1" dirty="0"/>
            <a:t>Support für den gesamten API-Entwicklungs-</a:t>
          </a:r>
          <a:br>
            <a:rPr lang="de-AT" sz="1600" b="1" dirty="0"/>
          </a:br>
          <a:r>
            <a:rPr lang="de-AT" sz="1600" b="1" dirty="0" err="1"/>
            <a:t>lebenszyklus</a:t>
          </a:r>
          <a:endParaRPr lang="de-AT" sz="1600" b="1" dirty="0"/>
        </a:p>
      </dgm:t>
    </dgm:pt>
    <dgm:pt modelId="{145A8487-15A3-4BE6-8C13-0439B32746AD}" type="parTrans" cxnId="{4AD8C9D7-CC2D-4458-A8B8-8757D166596B}">
      <dgm:prSet/>
      <dgm:spPr/>
      <dgm:t>
        <a:bodyPr/>
        <a:lstStyle/>
        <a:p>
          <a:endParaRPr lang="de-AT"/>
        </a:p>
      </dgm:t>
    </dgm:pt>
    <dgm:pt modelId="{57B6E402-3B34-473A-AA51-EB5F902C8571}" type="sibTrans" cxnId="{4AD8C9D7-CC2D-4458-A8B8-8757D166596B}">
      <dgm:prSet/>
      <dgm:spPr/>
      <dgm:t>
        <a:bodyPr/>
        <a:lstStyle/>
        <a:p>
          <a:endParaRPr lang="de-AT"/>
        </a:p>
      </dgm:t>
    </dgm:pt>
    <dgm:pt modelId="{DE206BC6-B52A-495F-A0F1-41AEB030E820}">
      <dgm:prSet custT="1">
        <dgm:style>
          <a:lnRef idx="2">
            <a:schemeClr val="accent1"/>
          </a:lnRef>
          <a:fillRef idx="1">
            <a:schemeClr val="lt1"/>
          </a:fillRef>
          <a:effectRef idx="0">
            <a:schemeClr val="accent1"/>
          </a:effectRef>
          <a:fontRef idx="minor">
            <a:schemeClr val="dk1"/>
          </a:fontRef>
        </dgm:style>
      </dgm:prSet>
      <dgm:spPr/>
      <dgm:t>
        <a:bodyPr/>
        <a:lstStyle/>
        <a:p>
          <a:pPr>
            <a:buFont typeface="Symbol" panose="05050102010706020507" pitchFamily="18" charset="2"/>
            <a:buChar char=""/>
          </a:pPr>
          <a:r>
            <a:rPr lang="de-AT" sz="1600" b="1" dirty="0"/>
            <a:t>Planbares, nutzungsbasiertes Preismodell ohne Datensteuer und ohne Überraschungen</a:t>
          </a:r>
        </a:p>
      </dgm:t>
    </dgm:pt>
    <dgm:pt modelId="{BA1E7711-D00E-4927-AC2A-5C49AE4954F0}" type="parTrans" cxnId="{A8662DCD-A85F-4FB2-BB0D-570FD6DEA67A}">
      <dgm:prSet/>
      <dgm:spPr/>
      <dgm:t>
        <a:bodyPr/>
        <a:lstStyle/>
        <a:p>
          <a:endParaRPr lang="de-AT"/>
        </a:p>
      </dgm:t>
    </dgm:pt>
    <dgm:pt modelId="{C7AF4161-2764-41D6-9B26-F527FB9273D8}" type="sibTrans" cxnId="{A8662DCD-A85F-4FB2-BB0D-570FD6DEA67A}">
      <dgm:prSet/>
      <dgm:spPr/>
      <dgm:t>
        <a:bodyPr/>
        <a:lstStyle/>
        <a:p>
          <a:endParaRPr lang="de-AT"/>
        </a:p>
      </dgm:t>
    </dgm:pt>
    <dgm:pt modelId="{6CFAA5B1-2927-4446-BE85-BEB886F0C034}">
      <dgm:prSet custT="1">
        <dgm:style>
          <a:lnRef idx="2">
            <a:schemeClr val="accent1"/>
          </a:lnRef>
          <a:fillRef idx="1">
            <a:schemeClr val="lt1"/>
          </a:fillRef>
          <a:effectRef idx="0">
            <a:schemeClr val="accent1"/>
          </a:effectRef>
          <a:fontRef idx="minor">
            <a:schemeClr val="dk1"/>
          </a:fontRef>
        </dgm:style>
      </dgm:prSet>
      <dgm:spPr/>
      <dgm:t>
        <a:bodyPr/>
        <a:lstStyle/>
        <a:p>
          <a:pPr>
            <a:buFont typeface="Symbol" panose="05050102010706020507" pitchFamily="18" charset="2"/>
            <a:buChar char=""/>
          </a:pPr>
          <a:r>
            <a:rPr lang="de-AT" sz="1600" b="1" dirty="0"/>
            <a:t>Erfahren Sie, wie Sie in einer kollaborativen Multi-Cloud-Daten-</a:t>
          </a:r>
          <a:r>
            <a:rPr lang="de-AT" sz="1600" b="1" dirty="0" err="1"/>
            <a:t>integrationsumgebung</a:t>
          </a:r>
          <a:r>
            <a:rPr lang="de-AT" sz="1600" b="1" dirty="0"/>
            <a:t> Risiken reduzieren. </a:t>
          </a:r>
        </a:p>
      </dgm:t>
    </dgm:pt>
    <dgm:pt modelId="{9EC759A9-32AF-4952-9F33-7CAA82887D97}" type="parTrans" cxnId="{F17597D5-9FAF-4592-B218-7B0B8577E3F1}">
      <dgm:prSet/>
      <dgm:spPr/>
      <dgm:t>
        <a:bodyPr/>
        <a:lstStyle/>
        <a:p>
          <a:endParaRPr lang="de-AT"/>
        </a:p>
      </dgm:t>
    </dgm:pt>
    <dgm:pt modelId="{88EF701E-62AB-4219-9AFD-0A0C408C0B3C}" type="sibTrans" cxnId="{F17597D5-9FAF-4592-B218-7B0B8577E3F1}">
      <dgm:prSet/>
      <dgm:spPr/>
      <dgm:t>
        <a:bodyPr/>
        <a:lstStyle/>
        <a:p>
          <a:endParaRPr lang="de-AT"/>
        </a:p>
      </dgm:t>
    </dgm:pt>
    <dgm:pt modelId="{59B88C15-B11E-4909-ADA7-11474E82FDC6}" type="pres">
      <dgm:prSet presAssocID="{23A4CF80-68AA-424B-8F8A-88D2F4D4C080}" presName="diagram" presStyleCnt="0">
        <dgm:presLayoutVars>
          <dgm:dir/>
          <dgm:resizeHandles val="exact"/>
        </dgm:presLayoutVars>
      </dgm:prSet>
      <dgm:spPr/>
    </dgm:pt>
    <dgm:pt modelId="{17AC8304-FDDC-471B-86FE-A9DF325D583C}" type="pres">
      <dgm:prSet presAssocID="{1579B090-B57A-4234-8F40-245EAA5E4AC9}" presName="node" presStyleLbl="node1" presStyleIdx="0" presStyleCnt="7">
        <dgm:presLayoutVars>
          <dgm:bulletEnabled val="1"/>
        </dgm:presLayoutVars>
      </dgm:prSet>
      <dgm:spPr/>
    </dgm:pt>
    <dgm:pt modelId="{F8ECA43E-AF39-4F26-8BDF-86757B5DAB4E}" type="pres">
      <dgm:prSet presAssocID="{704471F8-5E0D-45EC-8F7C-33AD28A4D654}" presName="sibTrans" presStyleCnt="0"/>
      <dgm:spPr/>
    </dgm:pt>
    <dgm:pt modelId="{028B3589-9D3D-4822-AB1F-A64E77AC6F5E}" type="pres">
      <dgm:prSet presAssocID="{0823D834-C178-40D6-9319-0E134C9C4ABF}" presName="node" presStyleLbl="node1" presStyleIdx="1" presStyleCnt="7">
        <dgm:presLayoutVars>
          <dgm:bulletEnabled val="1"/>
        </dgm:presLayoutVars>
      </dgm:prSet>
      <dgm:spPr/>
    </dgm:pt>
    <dgm:pt modelId="{87D416BF-3C73-45B4-B4B1-4CE1D729E92C}" type="pres">
      <dgm:prSet presAssocID="{E42B23F0-A80E-45C1-9028-322468FAF43B}" presName="sibTrans" presStyleCnt="0"/>
      <dgm:spPr/>
    </dgm:pt>
    <dgm:pt modelId="{D8BAC758-C171-4100-94C1-E2ACF8C1EC28}" type="pres">
      <dgm:prSet presAssocID="{CFF98334-4ABC-4FB0-AF1F-BF836398AA90}" presName="node" presStyleLbl="node1" presStyleIdx="2" presStyleCnt="7">
        <dgm:presLayoutVars>
          <dgm:bulletEnabled val="1"/>
        </dgm:presLayoutVars>
      </dgm:prSet>
      <dgm:spPr/>
    </dgm:pt>
    <dgm:pt modelId="{B821FE1C-98FE-47DA-A108-39A744A85963}" type="pres">
      <dgm:prSet presAssocID="{233F9EEF-6FB1-4BCF-8022-A030D5BC7FB6}" presName="sibTrans" presStyleCnt="0"/>
      <dgm:spPr/>
    </dgm:pt>
    <dgm:pt modelId="{5D6A0323-697F-4EE1-8ADB-4D1D1F58EB16}" type="pres">
      <dgm:prSet presAssocID="{85ABA327-0CD9-4DCB-B70B-91190310277A}" presName="node" presStyleLbl="node1" presStyleIdx="3" presStyleCnt="7">
        <dgm:presLayoutVars>
          <dgm:bulletEnabled val="1"/>
        </dgm:presLayoutVars>
      </dgm:prSet>
      <dgm:spPr/>
    </dgm:pt>
    <dgm:pt modelId="{B032D432-7929-4894-9C61-2C78D5BF29ED}" type="pres">
      <dgm:prSet presAssocID="{94B0A493-E939-48BB-9A75-018C9EA4C024}" presName="sibTrans" presStyleCnt="0"/>
      <dgm:spPr/>
    </dgm:pt>
    <dgm:pt modelId="{B6943A7D-C36E-4C8B-BA45-A155F2F45717}" type="pres">
      <dgm:prSet presAssocID="{72CDCBBB-27A8-49FD-BF8C-6DD66FDDE159}" presName="node" presStyleLbl="node1" presStyleIdx="4" presStyleCnt="7">
        <dgm:presLayoutVars>
          <dgm:bulletEnabled val="1"/>
        </dgm:presLayoutVars>
      </dgm:prSet>
      <dgm:spPr/>
    </dgm:pt>
    <dgm:pt modelId="{ECECF253-8BB5-49ED-80DB-C9A750CF4E39}" type="pres">
      <dgm:prSet presAssocID="{57B6E402-3B34-473A-AA51-EB5F902C8571}" presName="sibTrans" presStyleCnt="0"/>
      <dgm:spPr/>
    </dgm:pt>
    <dgm:pt modelId="{1112A3D2-1209-4F95-87B4-B1121D40B4CD}" type="pres">
      <dgm:prSet presAssocID="{DE206BC6-B52A-495F-A0F1-41AEB030E820}" presName="node" presStyleLbl="node1" presStyleIdx="5" presStyleCnt="7">
        <dgm:presLayoutVars>
          <dgm:bulletEnabled val="1"/>
        </dgm:presLayoutVars>
      </dgm:prSet>
      <dgm:spPr/>
    </dgm:pt>
    <dgm:pt modelId="{D522C678-5018-480B-B013-A8F67FFD8694}" type="pres">
      <dgm:prSet presAssocID="{C7AF4161-2764-41D6-9B26-F527FB9273D8}" presName="sibTrans" presStyleCnt="0"/>
      <dgm:spPr/>
    </dgm:pt>
    <dgm:pt modelId="{EE98F787-A5F5-461B-ACE3-A0910A9DFDE8}" type="pres">
      <dgm:prSet presAssocID="{6CFAA5B1-2927-4446-BE85-BEB886F0C034}" presName="node" presStyleLbl="node1" presStyleIdx="6" presStyleCnt="7">
        <dgm:presLayoutVars>
          <dgm:bulletEnabled val="1"/>
        </dgm:presLayoutVars>
      </dgm:prSet>
      <dgm:spPr/>
    </dgm:pt>
  </dgm:ptLst>
  <dgm:cxnLst>
    <dgm:cxn modelId="{7A74170D-2579-4623-843B-C17ED4072EC8}" type="presOf" srcId="{6CFAA5B1-2927-4446-BE85-BEB886F0C034}" destId="{EE98F787-A5F5-461B-ACE3-A0910A9DFDE8}" srcOrd="0" destOrd="0" presId="urn:microsoft.com/office/officeart/2005/8/layout/default"/>
    <dgm:cxn modelId="{03B02242-1892-4444-A52C-7D936CC26C61}" srcId="{23A4CF80-68AA-424B-8F8A-88D2F4D4C080}" destId="{0823D834-C178-40D6-9319-0E134C9C4ABF}" srcOrd="1" destOrd="0" parTransId="{C18F827D-E013-4379-A152-EC7A4407F2D9}" sibTransId="{E42B23F0-A80E-45C1-9028-322468FAF43B}"/>
    <dgm:cxn modelId="{7A06596E-54F1-4045-AE26-0231B3ED7877}" type="presOf" srcId="{0823D834-C178-40D6-9319-0E134C9C4ABF}" destId="{028B3589-9D3D-4822-AB1F-A64E77AC6F5E}" srcOrd="0" destOrd="0" presId="urn:microsoft.com/office/officeart/2005/8/layout/default"/>
    <dgm:cxn modelId="{9840454F-AFC7-4C0A-AA5E-A18EBF9C91D1}" srcId="{23A4CF80-68AA-424B-8F8A-88D2F4D4C080}" destId="{85ABA327-0CD9-4DCB-B70B-91190310277A}" srcOrd="3" destOrd="0" parTransId="{383050FF-1C60-434D-A662-8272FA636F8C}" sibTransId="{94B0A493-E939-48BB-9A75-018C9EA4C024}"/>
    <dgm:cxn modelId="{132DEB57-CFE0-4D7F-A995-3BD1015EFB19}" type="presOf" srcId="{85ABA327-0CD9-4DCB-B70B-91190310277A}" destId="{5D6A0323-697F-4EE1-8ADB-4D1D1F58EB16}" srcOrd="0" destOrd="0" presId="urn:microsoft.com/office/officeart/2005/8/layout/default"/>
    <dgm:cxn modelId="{00F63180-0418-485F-A82D-6CFD8D3FD3AF}" type="presOf" srcId="{23A4CF80-68AA-424B-8F8A-88D2F4D4C080}" destId="{59B88C15-B11E-4909-ADA7-11474E82FDC6}" srcOrd="0" destOrd="0" presId="urn:microsoft.com/office/officeart/2005/8/layout/default"/>
    <dgm:cxn modelId="{2A15868C-8D22-4814-BF1E-3F75E58B93AA}" type="presOf" srcId="{72CDCBBB-27A8-49FD-BF8C-6DD66FDDE159}" destId="{B6943A7D-C36E-4C8B-BA45-A155F2F45717}" srcOrd="0" destOrd="0" presId="urn:microsoft.com/office/officeart/2005/8/layout/default"/>
    <dgm:cxn modelId="{A8662DCD-A85F-4FB2-BB0D-570FD6DEA67A}" srcId="{23A4CF80-68AA-424B-8F8A-88D2F4D4C080}" destId="{DE206BC6-B52A-495F-A0F1-41AEB030E820}" srcOrd="5" destOrd="0" parTransId="{BA1E7711-D00E-4927-AC2A-5C49AE4954F0}" sibTransId="{C7AF4161-2764-41D6-9B26-F527FB9273D8}"/>
    <dgm:cxn modelId="{F17597D5-9FAF-4592-B218-7B0B8577E3F1}" srcId="{23A4CF80-68AA-424B-8F8A-88D2F4D4C080}" destId="{6CFAA5B1-2927-4446-BE85-BEB886F0C034}" srcOrd="6" destOrd="0" parTransId="{9EC759A9-32AF-4952-9F33-7CAA82887D97}" sibTransId="{88EF701E-62AB-4219-9AFD-0A0C408C0B3C}"/>
    <dgm:cxn modelId="{4AD8C9D7-CC2D-4458-A8B8-8757D166596B}" srcId="{23A4CF80-68AA-424B-8F8A-88D2F4D4C080}" destId="{72CDCBBB-27A8-49FD-BF8C-6DD66FDDE159}" srcOrd="4" destOrd="0" parTransId="{145A8487-15A3-4BE6-8C13-0439B32746AD}" sibTransId="{57B6E402-3B34-473A-AA51-EB5F902C8571}"/>
    <dgm:cxn modelId="{A317D6E3-E35B-49BD-9C9C-546E1D4A8EC4}" type="presOf" srcId="{DE206BC6-B52A-495F-A0F1-41AEB030E820}" destId="{1112A3D2-1209-4F95-87B4-B1121D40B4CD}" srcOrd="0" destOrd="0" presId="urn:microsoft.com/office/officeart/2005/8/layout/default"/>
    <dgm:cxn modelId="{E38D0DE7-B1C5-4B3B-ACA9-D18CBA01C1C0}" srcId="{23A4CF80-68AA-424B-8F8A-88D2F4D4C080}" destId="{CFF98334-4ABC-4FB0-AF1F-BF836398AA90}" srcOrd="2" destOrd="0" parTransId="{C763BE89-171A-49B9-97AD-40950CE7C329}" sibTransId="{233F9EEF-6FB1-4BCF-8022-A030D5BC7FB6}"/>
    <dgm:cxn modelId="{7103A6EC-B78C-4B73-8989-84344B3E0368}" srcId="{23A4CF80-68AA-424B-8F8A-88D2F4D4C080}" destId="{1579B090-B57A-4234-8F40-245EAA5E4AC9}" srcOrd="0" destOrd="0" parTransId="{C6A1122F-E3AC-49D5-B9B4-52DA7647443E}" sibTransId="{704471F8-5E0D-45EC-8F7C-33AD28A4D654}"/>
    <dgm:cxn modelId="{67F73DEE-4874-4AA5-A00F-A543E880244B}" type="presOf" srcId="{1579B090-B57A-4234-8F40-245EAA5E4AC9}" destId="{17AC8304-FDDC-471B-86FE-A9DF325D583C}" srcOrd="0" destOrd="0" presId="urn:microsoft.com/office/officeart/2005/8/layout/default"/>
    <dgm:cxn modelId="{3AC34BEF-44A7-42F8-8914-121E218F242F}" type="presOf" srcId="{CFF98334-4ABC-4FB0-AF1F-BF836398AA90}" destId="{D8BAC758-C171-4100-94C1-E2ACF8C1EC28}" srcOrd="0" destOrd="0" presId="urn:microsoft.com/office/officeart/2005/8/layout/default"/>
    <dgm:cxn modelId="{DEC3BFB3-82DF-4625-A1F1-01037CF45073}" type="presParOf" srcId="{59B88C15-B11E-4909-ADA7-11474E82FDC6}" destId="{17AC8304-FDDC-471B-86FE-A9DF325D583C}" srcOrd="0" destOrd="0" presId="urn:microsoft.com/office/officeart/2005/8/layout/default"/>
    <dgm:cxn modelId="{F50E8693-D389-424F-8CC3-A9F39833C1EE}" type="presParOf" srcId="{59B88C15-B11E-4909-ADA7-11474E82FDC6}" destId="{F8ECA43E-AF39-4F26-8BDF-86757B5DAB4E}" srcOrd="1" destOrd="0" presId="urn:microsoft.com/office/officeart/2005/8/layout/default"/>
    <dgm:cxn modelId="{4EE57DDC-E5AE-4225-8D95-49494992246C}" type="presParOf" srcId="{59B88C15-B11E-4909-ADA7-11474E82FDC6}" destId="{028B3589-9D3D-4822-AB1F-A64E77AC6F5E}" srcOrd="2" destOrd="0" presId="urn:microsoft.com/office/officeart/2005/8/layout/default"/>
    <dgm:cxn modelId="{849C4ECF-5EAD-4B79-8D80-D248D43F219E}" type="presParOf" srcId="{59B88C15-B11E-4909-ADA7-11474E82FDC6}" destId="{87D416BF-3C73-45B4-B4B1-4CE1D729E92C}" srcOrd="3" destOrd="0" presId="urn:microsoft.com/office/officeart/2005/8/layout/default"/>
    <dgm:cxn modelId="{FDCA36B3-0901-48A8-ABF0-F09A0D60BF7B}" type="presParOf" srcId="{59B88C15-B11E-4909-ADA7-11474E82FDC6}" destId="{D8BAC758-C171-4100-94C1-E2ACF8C1EC28}" srcOrd="4" destOrd="0" presId="urn:microsoft.com/office/officeart/2005/8/layout/default"/>
    <dgm:cxn modelId="{E319AFDB-BB78-4452-9739-C5E748093003}" type="presParOf" srcId="{59B88C15-B11E-4909-ADA7-11474E82FDC6}" destId="{B821FE1C-98FE-47DA-A108-39A744A85963}" srcOrd="5" destOrd="0" presId="urn:microsoft.com/office/officeart/2005/8/layout/default"/>
    <dgm:cxn modelId="{2950ED72-CFD9-420F-8AEE-38DB11933F18}" type="presParOf" srcId="{59B88C15-B11E-4909-ADA7-11474E82FDC6}" destId="{5D6A0323-697F-4EE1-8ADB-4D1D1F58EB16}" srcOrd="6" destOrd="0" presId="urn:microsoft.com/office/officeart/2005/8/layout/default"/>
    <dgm:cxn modelId="{DD075147-4591-42FA-9113-C77855D94A4F}" type="presParOf" srcId="{59B88C15-B11E-4909-ADA7-11474E82FDC6}" destId="{B032D432-7929-4894-9C61-2C78D5BF29ED}" srcOrd="7" destOrd="0" presId="urn:microsoft.com/office/officeart/2005/8/layout/default"/>
    <dgm:cxn modelId="{E452C220-6CF1-40A8-8ED6-EF00275C74BF}" type="presParOf" srcId="{59B88C15-B11E-4909-ADA7-11474E82FDC6}" destId="{B6943A7D-C36E-4C8B-BA45-A155F2F45717}" srcOrd="8" destOrd="0" presId="urn:microsoft.com/office/officeart/2005/8/layout/default"/>
    <dgm:cxn modelId="{66D97764-C623-47FC-BE0B-30358C18FB0C}" type="presParOf" srcId="{59B88C15-B11E-4909-ADA7-11474E82FDC6}" destId="{ECECF253-8BB5-49ED-80DB-C9A750CF4E39}" srcOrd="9" destOrd="0" presId="urn:microsoft.com/office/officeart/2005/8/layout/default"/>
    <dgm:cxn modelId="{E07F1A02-2D0D-42FA-B714-18B56C50FB0D}" type="presParOf" srcId="{59B88C15-B11E-4909-ADA7-11474E82FDC6}" destId="{1112A3D2-1209-4F95-87B4-B1121D40B4CD}" srcOrd="10" destOrd="0" presId="urn:microsoft.com/office/officeart/2005/8/layout/default"/>
    <dgm:cxn modelId="{60751BAD-CA83-46BC-B3F5-A57D1B4898E9}" type="presParOf" srcId="{59B88C15-B11E-4909-ADA7-11474E82FDC6}" destId="{D522C678-5018-480B-B013-A8F67FFD8694}" srcOrd="11" destOrd="0" presId="urn:microsoft.com/office/officeart/2005/8/layout/default"/>
    <dgm:cxn modelId="{406608C3-154F-4160-A404-C117704CB0FE}" type="presParOf" srcId="{59B88C15-B11E-4909-ADA7-11474E82FDC6}" destId="{EE98F787-A5F5-461B-ACE3-A0910A9DFDE8}" srcOrd="12" destOrd="0" presId="urn:microsoft.com/office/officeart/2005/8/layout/default"/>
  </dgm:cxnLst>
  <dgm:bg/>
  <dgm:whole/>
  <dgm:extLst>
    <a:ext uri="http://schemas.microsoft.com/office/drawing/2008/diagram">
      <dsp:dataModelExt xmlns:dsp="http://schemas.microsoft.com/office/drawing/2008/diagram" relId="rId1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23A4CF80-68AA-424B-8F8A-88D2F4D4C080}" type="doc">
      <dgm:prSet loTypeId="urn:microsoft.com/office/officeart/2005/8/layout/chevron1" loCatId="process" qsTypeId="urn:microsoft.com/office/officeart/2005/8/quickstyle/simple1" qsCatId="simple" csTypeId="urn:microsoft.com/office/officeart/2005/8/colors/accent1_2" csCatId="accent1" phldr="1"/>
      <dgm:spPr/>
      <dgm:t>
        <a:bodyPr/>
        <a:lstStyle/>
        <a:p>
          <a:endParaRPr lang="de-DE"/>
        </a:p>
      </dgm:t>
    </dgm:pt>
    <dgm:pt modelId="{1579B090-B57A-4234-8F40-245EAA5E4AC9}">
      <dgm:prSet custT="1"/>
      <dgm:spPr/>
      <dgm:t>
        <a:bodyPr/>
        <a:lstStyle/>
        <a:p>
          <a:pPr rtl="0">
            <a:defRPr b="1"/>
          </a:pPr>
          <a:r>
            <a:rPr lang="de-AT" sz="2400" dirty="0"/>
            <a:t>Sammeln</a:t>
          </a:r>
          <a:endParaRPr lang="de-DE" sz="2400" b="1" i="0" u="none" strike="noStrike" cap="none" baseline="0" noProof="0" dirty="0">
            <a:latin typeface="Franklin Gothic Book"/>
          </a:endParaRPr>
        </a:p>
      </dgm:t>
    </dgm:pt>
    <dgm:pt modelId="{C6A1122F-E3AC-49D5-B9B4-52DA7647443E}" type="parTrans" cxnId="{7103A6EC-B78C-4B73-8989-84344B3E0368}">
      <dgm:prSet/>
      <dgm:spPr/>
      <dgm:t>
        <a:bodyPr/>
        <a:lstStyle/>
        <a:p>
          <a:endParaRPr lang="de-DE"/>
        </a:p>
      </dgm:t>
    </dgm:pt>
    <dgm:pt modelId="{704471F8-5E0D-45EC-8F7C-33AD28A4D654}" type="sibTrans" cxnId="{7103A6EC-B78C-4B73-8989-84344B3E0368}">
      <dgm:prSet/>
      <dgm:spPr/>
      <dgm:t>
        <a:bodyPr/>
        <a:lstStyle/>
        <a:p>
          <a:endParaRPr lang="de-DE"/>
        </a:p>
      </dgm:t>
    </dgm:pt>
    <dgm:pt modelId="{FB956D9C-01DF-4706-9BF1-4EC99F365F1F}">
      <dgm:prSet custT="1"/>
      <dgm:spPr/>
      <dgm:t>
        <a:bodyPr/>
        <a:lstStyle/>
        <a:p>
          <a:pPr algn="l">
            <a:buNone/>
          </a:pPr>
          <a:r>
            <a:rPr lang="de-AT" sz="1600" dirty="0"/>
            <a:t>   </a:t>
          </a:r>
          <a:br>
            <a:rPr lang="de-AT" sz="1600" dirty="0"/>
          </a:br>
          <a:r>
            <a:rPr lang="de-AT" sz="1600" dirty="0"/>
            <a:t>Erfassen und integrieren Sie Daten, Anwendungen, Dateien, Ereignisse und APIs von jeder Quelle oder jedem Endpunkt an jedem Ort, vor Ort und in der Cloud, einfacher und schneller mit einer intuitiven Benutzerober-fläche und ohne Codierung.</a:t>
          </a:r>
        </a:p>
      </dgm:t>
    </dgm:pt>
    <dgm:pt modelId="{A9B11EE6-DA25-4C9B-85EC-2AF04F3ADB52}" type="parTrans" cxnId="{72047177-9882-4D03-A01C-DD29707C78DD}">
      <dgm:prSet/>
      <dgm:spPr/>
      <dgm:t>
        <a:bodyPr/>
        <a:lstStyle/>
        <a:p>
          <a:endParaRPr lang="de-AT"/>
        </a:p>
      </dgm:t>
    </dgm:pt>
    <dgm:pt modelId="{80F8EF36-67E2-4B96-9AF4-4C8F94DEF04B}" type="sibTrans" cxnId="{72047177-9882-4D03-A01C-DD29707C78DD}">
      <dgm:prSet/>
      <dgm:spPr/>
      <dgm:t>
        <a:bodyPr/>
        <a:lstStyle/>
        <a:p>
          <a:endParaRPr lang="de-AT"/>
        </a:p>
      </dgm:t>
    </dgm:pt>
    <dgm:pt modelId="{E7DE37E3-61BE-4AC5-9853-6DAA4951CB58}">
      <dgm:prSet custT="1"/>
      <dgm:spPr/>
      <dgm:t>
        <a:bodyPr/>
        <a:lstStyle/>
        <a:p>
          <a:r>
            <a:rPr lang="de-AT" sz="2400" b="1" dirty="0"/>
            <a:t>Regieren</a:t>
          </a:r>
          <a:endParaRPr lang="de-AT" sz="2000" b="1" dirty="0"/>
        </a:p>
      </dgm:t>
    </dgm:pt>
    <dgm:pt modelId="{2603BD11-0F05-4CA9-A8A6-DA8D9706EA05}" type="parTrans" cxnId="{CA085686-88D1-4CBE-87B9-B752E971831E}">
      <dgm:prSet/>
      <dgm:spPr/>
      <dgm:t>
        <a:bodyPr/>
        <a:lstStyle/>
        <a:p>
          <a:endParaRPr lang="de-AT"/>
        </a:p>
      </dgm:t>
    </dgm:pt>
    <dgm:pt modelId="{3D2E3130-BABE-4EB5-A226-E3E8607370DB}" type="sibTrans" cxnId="{CA085686-88D1-4CBE-87B9-B752E971831E}">
      <dgm:prSet/>
      <dgm:spPr/>
      <dgm:t>
        <a:bodyPr/>
        <a:lstStyle/>
        <a:p>
          <a:endParaRPr lang="de-AT"/>
        </a:p>
      </dgm:t>
    </dgm:pt>
    <dgm:pt modelId="{254690E9-6E20-4549-89AC-61ECCD97E89C}">
      <dgm:prSet custT="1"/>
      <dgm:spPr/>
      <dgm:t>
        <a:bodyPr/>
        <a:lstStyle/>
        <a:p>
          <a:pPr>
            <a:buNone/>
          </a:pPr>
          <a:r>
            <a:rPr lang="de-AT" sz="1600" dirty="0"/>
            <a:t>   </a:t>
          </a:r>
          <a:br>
            <a:rPr lang="de-AT" sz="1600" dirty="0"/>
          </a:br>
          <a:r>
            <a:rPr lang="de-AT" sz="1600" dirty="0"/>
            <a:t>Integrieren Sie Qualität in das Datenmanage-</a:t>
          </a:r>
          <a:r>
            <a:rPr lang="de-AT" sz="1600" dirty="0" err="1"/>
            <a:t>ment</a:t>
          </a:r>
          <a:r>
            <a:rPr lang="de-AT" sz="1600" dirty="0"/>
            <a:t> und gewährleisten Sie die Einhaltung gesetzlicher Vorschriften mit einem durch und durch kollaborativen, </a:t>
          </a:r>
          <a:r>
            <a:rPr lang="de-AT" sz="1600" dirty="0" err="1"/>
            <a:t>umfas</a:t>
          </a:r>
          <a:r>
            <a:rPr lang="de-AT" sz="1600" dirty="0"/>
            <a:t>-senden und kohärenten Ansatz für die Datenverwaltung.</a:t>
          </a:r>
        </a:p>
      </dgm:t>
    </dgm:pt>
    <dgm:pt modelId="{C662986B-DFA4-458F-9C36-9ECA21942C1F}" type="parTrans" cxnId="{C0F3FAD9-8015-4BEE-A265-EABB17A4147E}">
      <dgm:prSet/>
      <dgm:spPr/>
      <dgm:t>
        <a:bodyPr/>
        <a:lstStyle/>
        <a:p>
          <a:endParaRPr lang="de-AT"/>
        </a:p>
      </dgm:t>
    </dgm:pt>
    <dgm:pt modelId="{E80D72B9-1464-473A-A4F8-BAEEC6ED595F}" type="sibTrans" cxnId="{C0F3FAD9-8015-4BEE-A265-EABB17A4147E}">
      <dgm:prSet/>
      <dgm:spPr/>
      <dgm:t>
        <a:bodyPr/>
        <a:lstStyle/>
        <a:p>
          <a:endParaRPr lang="de-AT"/>
        </a:p>
      </dgm:t>
    </dgm:pt>
    <dgm:pt modelId="{CA9BB08A-0071-4316-8014-B8006DA94071}">
      <dgm:prSet custT="1"/>
      <dgm:spPr/>
      <dgm:t>
        <a:bodyPr/>
        <a:lstStyle/>
        <a:p>
          <a:r>
            <a:rPr lang="de-AT" sz="2400" b="1" dirty="0"/>
            <a:t>Verwandeln</a:t>
          </a:r>
          <a:endParaRPr lang="de-AT" sz="2500" dirty="0"/>
        </a:p>
      </dgm:t>
    </dgm:pt>
    <dgm:pt modelId="{DDE49A0E-4C34-4560-B96A-19ED9D334B5D}" type="parTrans" cxnId="{75C9845C-4E90-412A-B37C-9DD70FF3393B}">
      <dgm:prSet/>
      <dgm:spPr/>
      <dgm:t>
        <a:bodyPr/>
        <a:lstStyle/>
        <a:p>
          <a:endParaRPr lang="de-AT"/>
        </a:p>
      </dgm:t>
    </dgm:pt>
    <dgm:pt modelId="{E16BAED2-2F7E-49A8-B552-C796FAAD8141}" type="sibTrans" cxnId="{75C9845C-4E90-412A-B37C-9DD70FF3393B}">
      <dgm:prSet/>
      <dgm:spPr/>
      <dgm:t>
        <a:bodyPr/>
        <a:lstStyle/>
        <a:p>
          <a:endParaRPr lang="de-AT"/>
        </a:p>
      </dgm:t>
    </dgm:pt>
    <dgm:pt modelId="{3AA9EAB4-31AF-421F-B829-E7C53F25D4A9}">
      <dgm:prSet custT="1"/>
      <dgm:spPr/>
      <dgm:t>
        <a:bodyPr/>
        <a:lstStyle/>
        <a:p>
          <a:pPr>
            <a:buNone/>
          </a:pPr>
          <a:r>
            <a:rPr lang="de-AT" sz="1600" dirty="0"/>
            <a:t>   </a:t>
          </a:r>
          <a:br>
            <a:rPr lang="de-AT" sz="1600" dirty="0"/>
          </a:br>
          <a:r>
            <a:rPr lang="de-AT" sz="1600" dirty="0"/>
            <a:t>Treffen Sie fundierte Entscheidungen auf der Grundlage hochwertiger, vertrauenswürdiger Daten, die aus der Stapel- und Echtzeit-verarbeitung stammen und mit marktführenden Tools zur </a:t>
          </a:r>
          <a:r>
            <a:rPr lang="de-AT" sz="1600" dirty="0" err="1"/>
            <a:t>Datenbe</a:t>
          </a:r>
          <a:r>
            <a:rPr lang="de-AT" sz="1600" dirty="0"/>
            <a:t>-reinigung und -anreicherung unterstützt werden.</a:t>
          </a:r>
        </a:p>
      </dgm:t>
    </dgm:pt>
    <dgm:pt modelId="{B32ACB7D-E7DA-48D7-8704-C74411FCCCDB}" type="parTrans" cxnId="{36EF17A4-140F-4B2F-B92F-89C49EB93F38}">
      <dgm:prSet/>
      <dgm:spPr/>
      <dgm:t>
        <a:bodyPr/>
        <a:lstStyle/>
        <a:p>
          <a:endParaRPr lang="de-AT"/>
        </a:p>
      </dgm:t>
    </dgm:pt>
    <dgm:pt modelId="{65467148-73E0-4EEC-AAEF-A13ABE7937A7}" type="sibTrans" cxnId="{36EF17A4-140F-4B2F-B92F-89C49EB93F38}">
      <dgm:prSet/>
      <dgm:spPr/>
      <dgm:t>
        <a:bodyPr/>
        <a:lstStyle/>
        <a:p>
          <a:endParaRPr lang="de-AT"/>
        </a:p>
      </dgm:t>
    </dgm:pt>
    <dgm:pt modelId="{58536228-414C-4A5C-ACEA-2D1767FE898F}">
      <dgm:prSet custT="1"/>
      <dgm:spPr/>
      <dgm:t>
        <a:bodyPr/>
        <a:lstStyle/>
        <a:p>
          <a:r>
            <a:rPr lang="de-AT" sz="2400" b="1" dirty="0"/>
            <a:t>Aktie</a:t>
          </a:r>
          <a:endParaRPr lang="de-AT" sz="5500" b="1" dirty="0"/>
        </a:p>
      </dgm:t>
    </dgm:pt>
    <dgm:pt modelId="{6135B936-8538-41BD-AF9C-83063B455989}" type="parTrans" cxnId="{A7471B23-B2DD-4A76-A342-7DACDB9B35FE}">
      <dgm:prSet/>
      <dgm:spPr/>
      <dgm:t>
        <a:bodyPr/>
        <a:lstStyle/>
        <a:p>
          <a:endParaRPr lang="de-AT"/>
        </a:p>
      </dgm:t>
    </dgm:pt>
    <dgm:pt modelId="{03A7B309-AAAD-460E-8BE7-48ECB407C963}" type="sibTrans" cxnId="{A7471B23-B2DD-4A76-A342-7DACDB9B35FE}">
      <dgm:prSet/>
      <dgm:spPr/>
      <dgm:t>
        <a:bodyPr/>
        <a:lstStyle/>
        <a:p>
          <a:endParaRPr lang="de-AT"/>
        </a:p>
      </dgm:t>
    </dgm:pt>
    <dgm:pt modelId="{CF59020D-0974-4D67-9014-3EDB144759D0}">
      <dgm:prSet custT="1"/>
      <dgm:spPr/>
      <dgm:t>
        <a:bodyPr/>
        <a:lstStyle/>
        <a:p>
          <a:pPr>
            <a:buNone/>
          </a:pPr>
          <a:r>
            <a:rPr lang="de-AT" sz="1600" dirty="0"/>
            <a:t>   </a:t>
          </a:r>
          <a:br>
            <a:rPr lang="de-AT" sz="1600" dirty="0"/>
          </a:br>
          <a:r>
            <a:rPr lang="de-AT" sz="1600" dirty="0"/>
            <a:t>Holen Sie mehr Wert aus Ihren Daten, indem Sie sie intern und extern verfügbar machen. Umfangreiche Self-Service-Funktionen erleichtern das Erstellen von APIs - verbessern die Kundenbindung und werden zu einer effizienteren und datengesteuerten Organisation.</a:t>
          </a:r>
        </a:p>
      </dgm:t>
    </dgm:pt>
    <dgm:pt modelId="{05E7DC6D-E462-4D77-8870-84CA083BA133}" type="parTrans" cxnId="{24521763-9C71-4AC1-9FC2-832C4F2F81C3}">
      <dgm:prSet/>
      <dgm:spPr/>
      <dgm:t>
        <a:bodyPr/>
        <a:lstStyle/>
        <a:p>
          <a:endParaRPr lang="de-AT"/>
        </a:p>
      </dgm:t>
    </dgm:pt>
    <dgm:pt modelId="{124032C5-FA39-4B9E-9813-6E9CAD1A5DBE}" type="sibTrans" cxnId="{24521763-9C71-4AC1-9FC2-832C4F2F81C3}">
      <dgm:prSet/>
      <dgm:spPr/>
      <dgm:t>
        <a:bodyPr/>
        <a:lstStyle/>
        <a:p>
          <a:endParaRPr lang="de-AT"/>
        </a:p>
      </dgm:t>
    </dgm:pt>
    <dgm:pt modelId="{CC452C79-70A5-46DD-BF3A-BEF7B787528A}" type="pres">
      <dgm:prSet presAssocID="{23A4CF80-68AA-424B-8F8A-88D2F4D4C080}" presName="Name0" presStyleCnt="0">
        <dgm:presLayoutVars>
          <dgm:dir/>
          <dgm:animLvl val="lvl"/>
          <dgm:resizeHandles val="exact"/>
        </dgm:presLayoutVars>
      </dgm:prSet>
      <dgm:spPr/>
    </dgm:pt>
    <dgm:pt modelId="{383BF72F-C03A-4FEF-B8E6-1E459CAE5C85}" type="pres">
      <dgm:prSet presAssocID="{1579B090-B57A-4234-8F40-245EAA5E4AC9}" presName="composite" presStyleCnt="0"/>
      <dgm:spPr/>
    </dgm:pt>
    <dgm:pt modelId="{5C2410E4-4320-4CCF-BACE-3538E54FCE78}" type="pres">
      <dgm:prSet presAssocID="{1579B090-B57A-4234-8F40-245EAA5E4AC9}" presName="parTx" presStyleLbl="node1" presStyleIdx="0" presStyleCnt="4">
        <dgm:presLayoutVars>
          <dgm:chMax val="0"/>
          <dgm:chPref val="0"/>
          <dgm:bulletEnabled val="1"/>
        </dgm:presLayoutVars>
      </dgm:prSet>
      <dgm:spPr/>
    </dgm:pt>
    <dgm:pt modelId="{822359F1-7E2D-4F41-A5C4-5AB6938E261C}" type="pres">
      <dgm:prSet presAssocID="{1579B090-B57A-4234-8F40-245EAA5E4AC9}" presName="desTx" presStyleLbl="revTx" presStyleIdx="0" presStyleCnt="4" custScaleX="103893">
        <dgm:presLayoutVars>
          <dgm:bulletEnabled val="1"/>
        </dgm:presLayoutVars>
      </dgm:prSet>
      <dgm:spPr/>
    </dgm:pt>
    <dgm:pt modelId="{B9B08A22-27E7-419D-AF8B-0F2316F8EEEB}" type="pres">
      <dgm:prSet presAssocID="{704471F8-5E0D-45EC-8F7C-33AD28A4D654}" presName="space" presStyleCnt="0"/>
      <dgm:spPr/>
    </dgm:pt>
    <dgm:pt modelId="{E2D6CB02-40F1-4971-B0F7-BEC1E73ADBEC}" type="pres">
      <dgm:prSet presAssocID="{E7DE37E3-61BE-4AC5-9853-6DAA4951CB58}" presName="composite" presStyleCnt="0"/>
      <dgm:spPr/>
    </dgm:pt>
    <dgm:pt modelId="{29CFC76A-1F70-463F-AF2E-6A3F6018BCD9}" type="pres">
      <dgm:prSet presAssocID="{E7DE37E3-61BE-4AC5-9853-6DAA4951CB58}" presName="parTx" presStyleLbl="node1" presStyleIdx="1" presStyleCnt="4">
        <dgm:presLayoutVars>
          <dgm:chMax val="0"/>
          <dgm:chPref val="0"/>
          <dgm:bulletEnabled val="1"/>
        </dgm:presLayoutVars>
      </dgm:prSet>
      <dgm:spPr/>
    </dgm:pt>
    <dgm:pt modelId="{05D3735B-433C-43A9-A674-15B332EF4CA5}" type="pres">
      <dgm:prSet presAssocID="{E7DE37E3-61BE-4AC5-9853-6DAA4951CB58}" presName="desTx" presStyleLbl="revTx" presStyleIdx="1" presStyleCnt="4">
        <dgm:presLayoutVars>
          <dgm:bulletEnabled val="1"/>
        </dgm:presLayoutVars>
      </dgm:prSet>
      <dgm:spPr/>
    </dgm:pt>
    <dgm:pt modelId="{AB9D7937-10D5-4E62-8A0B-58CEAABCDCF5}" type="pres">
      <dgm:prSet presAssocID="{3D2E3130-BABE-4EB5-A226-E3E8607370DB}" presName="space" presStyleCnt="0"/>
      <dgm:spPr/>
    </dgm:pt>
    <dgm:pt modelId="{36975E71-83AC-42A6-82A0-34ACA0B71B56}" type="pres">
      <dgm:prSet presAssocID="{CA9BB08A-0071-4316-8014-B8006DA94071}" presName="composite" presStyleCnt="0"/>
      <dgm:spPr/>
    </dgm:pt>
    <dgm:pt modelId="{3816D352-8847-44D0-8351-3DBF230DBA8D}" type="pres">
      <dgm:prSet presAssocID="{CA9BB08A-0071-4316-8014-B8006DA94071}" presName="parTx" presStyleLbl="node1" presStyleIdx="2" presStyleCnt="4">
        <dgm:presLayoutVars>
          <dgm:chMax val="0"/>
          <dgm:chPref val="0"/>
          <dgm:bulletEnabled val="1"/>
        </dgm:presLayoutVars>
      </dgm:prSet>
      <dgm:spPr/>
    </dgm:pt>
    <dgm:pt modelId="{5A4DC24E-2A80-4729-9A27-D6018F7517D5}" type="pres">
      <dgm:prSet presAssocID="{CA9BB08A-0071-4316-8014-B8006DA94071}" presName="desTx" presStyleLbl="revTx" presStyleIdx="2" presStyleCnt="4">
        <dgm:presLayoutVars>
          <dgm:bulletEnabled val="1"/>
        </dgm:presLayoutVars>
      </dgm:prSet>
      <dgm:spPr/>
    </dgm:pt>
    <dgm:pt modelId="{1C6C5B0F-D519-434E-B721-819CE823A55D}" type="pres">
      <dgm:prSet presAssocID="{E16BAED2-2F7E-49A8-B552-C796FAAD8141}" presName="space" presStyleCnt="0"/>
      <dgm:spPr/>
    </dgm:pt>
    <dgm:pt modelId="{98645D97-CF3C-4C38-8217-4CDF1F74C435}" type="pres">
      <dgm:prSet presAssocID="{58536228-414C-4A5C-ACEA-2D1767FE898F}" presName="composite" presStyleCnt="0"/>
      <dgm:spPr/>
    </dgm:pt>
    <dgm:pt modelId="{E7FF594B-2E53-45C1-9171-E94BE8F05231}" type="pres">
      <dgm:prSet presAssocID="{58536228-414C-4A5C-ACEA-2D1767FE898F}" presName="parTx" presStyleLbl="node1" presStyleIdx="3" presStyleCnt="4">
        <dgm:presLayoutVars>
          <dgm:chMax val="0"/>
          <dgm:chPref val="0"/>
          <dgm:bulletEnabled val="1"/>
        </dgm:presLayoutVars>
      </dgm:prSet>
      <dgm:spPr/>
    </dgm:pt>
    <dgm:pt modelId="{28C6697E-8F04-4057-BE49-0421A52D64AC}" type="pres">
      <dgm:prSet presAssocID="{58536228-414C-4A5C-ACEA-2D1767FE898F}" presName="desTx" presStyleLbl="revTx" presStyleIdx="3" presStyleCnt="4">
        <dgm:presLayoutVars>
          <dgm:bulletEnabled val="1"/>
        </dgm:presLayoutVars>
      </dgm:prSet>
      <dgm:spPr/>
    </dgm:pt>
  </dgm:ptLst>
  <dgm:cxnLst>
    <dgm:cxn modelId="{26729205-7908-4382-BDAF-3182C164A973}" type="presOf" srcId="{E7DE37E3-61BE-4AC5-9853-6DAA4951CB58}" destId="{29CFC76A-1F70-463F-AF2E-6A3F6018BCD9}" srcOrd="0" destOrd="0" presId="urn:microsoft.com/office/officeart/2005/8/layout/chevron1"/>
    <dgm:cxn modelId="{D0489F07-04CD-4EC6-B0B0-69A4B4530A0B}" type="presOf" srcId="{58536228-414C-4A5C-ACEA-2D1767FE898F}" destId="{E7FF594B-2E53-45C1-9171-E94BE8F05231}" srcOrd="0" destOrd="0" presId="urn:microsoft.com/office/officeart/2005/8/layout/chevron1"/>
    <dgm:cxn modelId="{EE0C1E1C-8212-46DB-96E4-F1754CF72BD9}" type="presOf" srcId="{254690E9-6E20-4549-89AC-61ECCD97E89C}" destId="{05D3735B-433C-43A9-A674-15B332EF4CA5}" srcOrd="0" destOrd="0" presId="urn:microsoft.com/office/officeart/2005/8/layout/chevron1"/>
    <dgm:cxn modelId="{A7471B23-B2DD-4A76-A342-7DACDB9B35FE}" srcId="{23A4CF80-68AA-424B-8F8A-88D2F4D4C080}" destId="{58536228-414C-4A5C-ACEA-2D1767FE898F}" srcOrd="3" destOrd="0" parTransId="{6135B936-8538-41BD-AF9C-83063B455989}" sibTransId="{03A7B309-AAAD-460E-8BE7-48ECB407C963}"/>
    <dgm:cxn modelId="{75C9845C-4E90-412A-B37C-9DD70FF3393B}" srcId="{23A4CF80-68AA-424B-8F8A-88D2F4D4C080}" destId="{CA9BB08A-0071-4316-8014-B8006DA94071}" srcOrd="2" destOrd="0" parTransId="{DDE49A0E-4C34-4560-B96A-19ED9D334B5D}" sibTransId="{E16BAED2-2F7E-49A8-B552-C796FAAD8141}"/>
    <dgm:cxn modelId="{88A0085F-3B51-4E5D-A7A0-E0711BB7D48F}" type="presOf" srcId="{FB956D9C-01DF-4706-9BF1-4EC99F365F1F}" destId="{822359F1-7E2D-4F41-A5C4-5AB6938E261C}" srcOrd="0" destOrd="0" presId="urn:microsoft.com/office/officeart/2005/8/layout/chevron1"/>
    <dgm:cxn modelId="{24521763-9C71-4AC1-9FC2-832C4F2F81C3}" srcId="{58536228-414C-4A5C-ACEA-2D1767FE898F}" destId="{CF59020D-0974-4D67-9014-3EDB144759D0}" srcOrd="0" destOrd="0" parTransId="{05E7DC6D-E462-4D77-8870-84CA083BA133}" sibTransId="{124032C5-FA39-4B9E-9813-6E9CAD1A5DBE}"/>
    <dgm:cxn modelId="{D7281368-C2BB-4A07-85D6-5DD3CA9ABEAC}" type="presOf" srcId="{CF59020D-0974-4D67-9014-3EDB144759D0}" destId="{28C6697E-8F04-4057-BE49-0421A52D64AC}" srcOrd="0" destOrd="0" presId="urn:microsoft.com/office/officeart/2005/8/layout/chevron1"/>
    <dgm:cxn modelId="{BF952F6B-06F6-4EB3-8330-0D9B67E895DD}" type="presOf" srcId="{CA9BB08A-0071-4316-8014-B8006DA94071}" destId="{3816D352-8847-44D0-8351-3DBF230DBA8D}" srcOrd="0" destOrd="0" presId="urn:microsoft.com/office/officeart/2005/8/layout/chevron1"/>
    <dgm:cxn modelId="{46F4CE6B-9E02-43DD-803C-D08460C3F399}" type="presOf" srcId="{1579B090-B57A-4234-8F40-245EAA5E4AC9}" destId="{5C2410E4-4320-4CCF-BACE-3538E54FCE78}" srcOrd="0" destOrd="0" presId="urn:microsoft.com/office/officeart/2005/8/layout/chevron1"/>
    <dgm:cxn modelId="{72047177-9882-4D03-A01C-DD29707C78DD}" srcId="{1579B090-B57A-4234-8F40-245EAA5E4AC9}" destId="{FB956D9C-01DF-4706-9BF1-4EC99F365F1F}" srcOrd="0" destOrd="0" parTransId="{A9B11EE6-DA25-4C9B-85EC-2AF04F3ADB52}" sibTransId="{80F8EF36-67E2-4B96-9AF4-4C8F94DEF04B}"/>
    <dgm:cxn modelId="{51C93783-CC4C-4C01-8E88-AB737C62FC05}" type="presOf" srcId="{3AA9EAB4-31AF-421F-B829-E7C53F25D4A9}" destId="{5A4DC24E-2A80-4729-9A27-D6018F7517D5}" srcOrd="0" destOrd="0" presId="urn:microsoft.com/office/officeart/2005/8/layout/chevron1"/>
    <dgm:cxn modelId="{CA085686-88D1-4CBE-87B9-B752E971831E}" srcId="{23A4CF80-68AA-424B-8F8A-88D2F4D4C080}" destId="{E7DE37E3-61BE-4AC5-9853-6DAA4951CB58}" srcOrd="1" destOrd="0" parTransId="{2603BD11-0F05-4CA9-A8A6-DA8D9706EA05}" sibTransId="{3D2E3130-BABE-4EB5-A226-E3E8607370DB}"/>
    <dgm:cxn modelId="{86B8F598-167D-4B65-938F-936735DFB0AA}" type="presOf" srcId="{23A4CF80-68AA-424B-8F8A-88D2F4D4C080}" destId="{CC452C79-70A5-46DD-BF3A-BEF7B787528A}" srcOrd="0" destOrd="0" presId="urn:microsoft.com/office/officeart/2005/8/layout/chevron1"/>
    <dgm:cxn modelId="{36EF17A4-140F-4B2F-B92F-89C49EB93F38}" srcId="{CA9BB08A-0071-4316-8014-B8006DA94071}" destId="{3AA9EAB4-31AF-421F-B829-E7C53F25D4A9}" srcOrd="0" destOrd="0" parTransId="{B32ACB7D-E7DA-48D7-8704-C74411FCCCDB}" sibTransId="{65467148-73E0-4EEC-AAEF-A13ABE7937A7}"/>
    <dgm:cxn modelId="{C0F3FAD9-8015-4BEE-A265-EABB17A4147E}" srcId="{E7DE37E3-61BE-4AC5-9853-6DAA4951CB58}" destId="{254690E9-6E20-4549-89AC-61ECCD97E89C}" srcOrd="0" destOrd="0" parTransId="{C662986B-DFA4-458F-9C36-9ECA21942C1F}" sibTransId="{E80D72B9-1464-473A-A4F8-BAEEC6ED595F}"/>
    <dgm:cxn modelId="{7103A6EC-B78C-4B73-8989-84344B3E0368}" srcId="{23A4CF80-68AA-424B-8F8A-88D2F4D4C080}" destId="{1579B090-B57A-4234-8F40-245EAA5E4AC9}" srcOrd="0" destOrd="0" parTransId="{C6A1122F-E3AC-49D5-B9B4-52DA7647443E}" sibTransId="{704471F8-5E0D-45EC-8F7C-33AD28A4D654}"/>
    <dgm:cxn modelId="{F25298AC-F535-4542-B846-77CB1D9374E7}" type="presParOf" srcId="{CC452C79-70A5-46DD-BF3A-BEF7B787528A}" destId="{383BF72F-C03A-4FEF-B8E6-1E459CAE5C85}" srcOrd="0" destOrd="0" presId="urn:microsoft.com/office/officeart/2005/8/layout/chevron1"/>
    <dgm:cxn modelId="{FAD47EEC-AE77-44BA-BD47-8BE3D98747C7}" type="presParOf" srcId="{383BF72F-C03A-4FEF-B8E6-1E459CAE5C85}" destId="{5C2410E4-4320-4CCF-BACE-3538E54FCE78}" srcOrd="0" destOrd="0" presId="urn:microsoft.com/office/officeart/2005/8/layout/chevron1"/>
    <dgm:cxn modelId="{74F413A5-6E50-46BE-9CA9-3304A90FC8E8}" type="presParOf" srcId="{383BF72F-C03A-4FEF-B8E6-1E459CAE5C85}" destId="{822359F1-7E2D-4F41-A5C4-5AB6938E261C}" srcOrd="1" destOrd="0" presId="urn:microsoft.com/office/officeart/2005/8/layout/chevron1"/>
    <dgm:cxn modelId="{7D75721B-EF28-454E-A1F2-A6B229284A10}" type="presParOf" srcId="{CC452C79-70A5-46DD-BF3A-BEF7B787528A}" destId="{B9B08A22-27E7-419D-AF8B-0F2316F8EEEB}" srcOrd="1" destOrd="0" presId="urn:microsoft.com/office/officeart/2005/8/layout/chevron1"/>
    <dgm:cxn modelId="{D2EE9DF3-5A29-404D-BB9F-CB3C90100F18}" type="presParOf" srcId="{CC452C79-70A5-46DD-BF3A-BEF7B787528A}" destId="{E2D6CB02-40F1-4971-B0F7-BEC1E73ADBEC}" srcOrd="2" destOrd="0" presId="urn:microsoft.com/office/officeart/2005/8/layout/chevron1"/>
    <dgm:cxn modelId="{4C256533-8B09-41FC-968A-5A4C8D11B4ED}" type="presParOf" srcId="{E2D6CB02-40F1-4971-B0F7-BEC1E73ADBEC}" destId="{29CFC76A-1F70-463F-AF2E-6A3F6018BCD9}" srcOrd="0" destOrd="0" presId="urn:microsoft.com/office/officeart/2005/8/layout/chevron1"/>
    <dgm:cxn modelId="{BF9575BE-7241-4729-A93B-7974052898F3}" type="presParOf" srcId="{E2D6CB02-40F1-4971-B0F7-BEC1E73ADBEC}" destId="{05D3735B-433C-43A9-A674-15B332EF4CA5}" srcOrd="1" destOrd="0" presId="urn:microsoft.com/office/officeart/2005/8/layout/chevron1"/>
    <dgm:cxn modelId="{0ED67F21-53D0-42E2-A818-A124340CA173}" type="presParOf" srcId="{CC452C79-70A5-46DD-BF3A-BEF7B787528A}" destId="{AB9D7937-10D5-4E62-8A0B-58CEAABCDCF5}" srcOrd="3" destOrd="0" presId="urn:microsoft.com/office/officeart/2005/8/layout/chevron1"/>
    <dgm:cxn modelId="{5BBC5DF2-6DFE-4314-BAA8-930D460EA649}" type="presParOf" srcId="{CC452C79-70A5-46DD-BF3A-BEF7B787528A}" destId="{36975E71-83AC-42A6-82A0-34ACA0B71B56}" srcOrd="4" destOrd="0" presId="urn:microsoft.com/office/officeart/2005/8/layout/chevron1"/>
    <dgm:cxn modelId="{2E99A899-DEF2-4DA5-AAE3-8B660B55F5DC}" type="presParOf" srcId="{36975E71-83AC-42A6-82A0-34ACA0B71B56}" destId="{3816D352-8847-44D0-8351-3DBF230DBA8D}" srcOrd="0" destOrd="0" presId="urn:microsoft.com/office/officeart/2005/8/layout/chevron1"/>
    <dgm:cxn modelId="{6F5D1CFE-D590-4DA5-AFAF-583D4261F582}" type="presParOf" srcId="{36975E71-83AC-42A6-82A0-34ACA0B71B56}" destId="{5A4DC24E-2A80-4729-9A27-D6018F7517D5}" srcOrd="1" destOrd="0" presId="urn:microsoft.com/office/officeart/2005/8/layout/chevron1"/>
    <dgm:cxn modelId="{495F8681-029C-4B5B-AEAD-F3F06E03C15B}" type="presParOf" srcId="{CC452C79-70A5-46DD-BF3A-BEF7B787528A}" destId="{1C6C5B0F-D519-434E-B721-819CE823A55D}" srcOrd="5" destOrd="0" presId="urn:microsoft.com/office/officeart/2005/8/layout/chevron1"/>
    <dgm:cxn modelId="{E0DACBC1-2536-4856-BA28-550819F1AF79}" type="presParOf" srcId="{CC452C79-70A5-46DD-BF3A-BEF7B787528A}" destId="{98645D97-CF3C-4C38-8217-4CDF1F74C435}" srcOrd="6" destOrd="0" presId="urn:microsoft.com/office/officeart/2005/8/layout/chevron1"/>
    <dgm:cxn modelId="{2FEC9F05-A688-418D-A62D-8E4A3077BDDC}" type="presParOf" srcId="{98645D97-CF3C-4C38-8217-4CDF1F74C435}" destId="{E7FF594B-2E53-45C1-9171-E94BE8F05231}" srcOrd="0" destOrd="0" presId="urn:microsoft.com/office/officeart/2005/8/layout/chevron1"/>
    <dgm:cxn modelId="{405625B2-3FD4-4D14-BC6D-4BE4F27692FF}" type="presParOf" srcId="{98645D97-CF3C-4C38-8217-4CDF1F74C435}" destId="{28C6697E-8F04-4057-BE49-0421A52D64AC}" srcOrd="1" destOrd="0" presId="urn:microsoft.com/office/officeart/2005/8/layout/chevron1"/>
  </dgm:cxnLst>
  <dgm:bg/>
  <dgm:whole/>
  <dgm:extLst>
    <a:ext uri="http://schemas.microsoft.com/office/drawing/2008/diagram">
      <dsp:dataModelExt xmlns:dsp="http://schemas.microsoft.com/office/drawing/2008/diagram" relId="rId1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23A4CF80-68AA-424B-8F8A-88D2F4D4C080}" type="doc">
      <dgm:prSet loTypeId="urn:microsoft.com/office/officeart/2005/8/layout/default" loCatId="list" qsTypeId="urn:microsoft.com/office/officeart/2005/8/quickstyle/simple4" qsCatId="simple" csTypeId="urn:microsoft.com/office/officeart/2005/8/colors/accent1_2" csCatId="accent1" phldr="1"/>
      <dgm:spPr/>
      <dgm:t>
        <a:bodyPr/>
        <a:lstStyle/>
        <a:p>
          <a:endParaRPr lang="de-DE"/>
        </a:p>
      </dgm:t>
    </dgm:pt>
    <dgm:pt modelId="{1579B090-B57A-4234-8F40-245EAA5E4AC9}">
      <dgm:prSet custT="1">
        <dgm:style>
          <a:lnRef idx="2">
            <a:schemeClr val="accent1"/>
          </a:lnRef>
          <a:fillRef idx="1">
            <a:schemeClr val="lt1"/>
          </a:fillRef>
          <a:effectRef idx="0">
            <a:schemeClr val="accent1"/>
          </a:effectRef>
          <a:fontRef idx="minor">
            <a:schemeClr val="dk1"/>
          </a:fontRef>
        </dgm:style>
      </dgm:prSet>
      <dgm:spPr/>
      <dgm:t>
        <a:bodyPr/>
        <a:lstStyle/>
        <a:p>
          <a:pPr rtl="0">
            <a:defRPr b="1"/>
          </a:pPr>
          <a:r>
            <a:rPr lang="de-DE" sz="1600" dirty="0"/>
            <a:t>Bringen Sie Daten aus </a:t>
          </a:r>
          <a:br>
            <a:rPr lang="de-DE" sz="1600" dirty="0"/>
          </a:br>
          <a:r>
            <a:rPr lang="de-DE" sz="1600" dirty="0"/>
            <a:t>sämtlichen Quellen in ein beliebiges Format.</a:t>
          </a:r>
          <a:endParaRPr lang="de-DE" sz="1600" b="1" i="0" u="none" strike="noStrike" cap="none" baseline="0" noProof="0" dirty="0">
            <a:latin typeface="Franklin Gothic Book"/>
          </a:endParaRPr>
        </a:p>
      </dgm:t>
    </dgm:pt>
    <dgm:pt modelId="{C6A1122F-E3AC-49D5-B9B4-52DA7647443E}" type="parTrans" cxnId="{7103A6EC-B78C-4B73-8989-84344B3E0368}">
      <dgm:prSet/>
      <dgm:spPr/>
      <dgm:t>
        <a:bodyPr/>
        <a:lstStyle/>
        <a:p>
          <a:endParaRPr lang="de-DE"/>
        </a:p>
      </dgm:t>
    </dgm:pt>
    <dgm:pt modelId="{704471F8-5E0D-45EC-8F7C-33AD28A4D654}" type="sibTrans" cxnId="{7103A6EC-B78C-4B73-8989-84344B3E0368}">
      <dgm:prSet/>
      <dgm:spPr/>
      <dgm:t>
        <a:bodyPr/>
        <a:lstStyle/>
        <a:p>
          <a:endParaRPr lang="de-DE"/>
        </a:p>
      </dgm:t>
    </dgm:pt>
    <dgm:pt modelId="{F6FF287F-8203-457E-9914-07BE13CEF08F}">
      <dgm:prSet custT="1">
        <dgm:style>
          <a:lnRef idx="2">
            <a:schemeClr val="accent1"/>
          </a:lnRef>
          <a:fillRef idx="1">
            <a:schemeClr val="lt1"/>
          </a:fillRef>
          <a:effectRef idx="0">
            <a:schemeClr val="accent1"/>
          </a:effectRef>
          <a:fontRef idx="minor">
            <a:schemeClr val="dk1"/>
          </a:fontRef>
        </dgm:style>
      </dgm:prSet>
      <dgm:spPr/>
      <dgm:t>
        <a:bodyPr/>
        <a:lstStyle/>
        <a:p>
          <a:pPr rtl="0">
            <a:defRPr b="1"/>
          </a:pPr>
          <a:r>
            <a:rPr lang="de-DE" sz="1600" dirty="0"/>
            <a:t>Nutzen Sie beliebige Umgebungen – </a:t>
          </a:r>
          <a:br>
            <a:rPr lang="de-DE" sz="1600" dirty="0"/>
          </a:br>
          <a:r>
            <a:rPr lang="de-DE" sz="1600" dirty="0"/>
            <a:t>egal ob cloudbasiert, lokal </a:t>
          </a:r>
          <a:br>
            <a:rPr lang="de-DE" sz="1600" dirty="0"/>
          </a:br>
          <a:r>
            <a:rPr lang="de-DE" sz="1600" dirty="0"/>
            <a:t>oder hybrid.</a:t>
          </a:r>
          <a:endParaRPr lang="de-AT" sz="1600" dirty="0"/>
        </a:p>
      </dgm:t>
    </dgm:pt>
    <dgm:pt modelId="{DCF76DDD-5513-4433-B1B3-FB40A49190BC}" type="parTrans" cxnId="{0C0FCC93-3A47-463B-BEA4-B822F915FC44}">
      <dgm:prSet/>
      <dgm:spPr/>
      <dgm:t>
        <a:bodyPr/>
        <a:lstStyle/>
        <a:p>
          <a:endParaRPr lang="de-AT"/>
        </a:p>
      </dgm:t>
    </dgm:pt>
    <dgm:pt modelId="{AE8CC23D-C58F-453C-BE1A-894B97198E8D}" type="sibTrans" cxnId="{0C0FCC93-3A47-463B-BEA4-B822F915FC44}">
      <dgm:prSet/>
      <dgm:spPr/>
      <dgm:t>
        <a:bodyPr/>
        <a:lstStyle/>
        <a:p>
          <a:endParaRPr lang="de-AT"/>
        </a:p>
      </dgm:t>
    </dgm:pt>
    <dgm:pt modelId="{C371C0AF-E089-4609-A519-A91426BFB5ED}">
      <dgm:prSet custT="1">
        <dgm:style>
          <a:lnRef idx="2">
            <a:schemeClr val="accent1"/>
          </a:lnRef>
          <a:fillRef idx="1">
            <a:schemeClr val="lt1"/>
          </a:fillRef>
          <a:effectRef idx="0">
            <a:schemeClr val="accent1"/>
          </a:effectRef>
          <a:fontRef idx="minor">
            <a:schemeClr val="dk1"/>
          </a:fontRef>
        </dgm:style>
      </dgm:prSet>
      <dgm:spPr/>
      <dgm:t>
        <a:bodyPr/>
        <a:lstStyle/>
        <a:p>
          <a:pPr rtl="0">
            <a:defRPr b="1"/>
          </a:pPr>
          <a:r>
            <a:rPr lang="de-DE" sz="1600" dirty="0"/>
            <a:t>Wählen Sie eine beliebige Integrationsform: </a:t>
          </a:r>
          <a:br>
            <a:rPr lang="de-DE" sz="1600" dirty="0"/>
          </a:br>
          <a:r>
            <a:rPr lang="de-DE" sz="1600" dirty="0"/>
            <a:t>ETL, ELT, Batch-Verarbeitung </a:t>
          </a:r>
          <a:br>
            <a:rPr lang="de-DE" sz="1600" dirty="0"/>
          </a:br>
          <a:r>
            <a:rPr lang="de-DE" sz="1600" dirty="0"/>
            <a:t>oder Echtzeit.</a:t>
          </a:r>
          <a:endParaRPr lang="de-AT" sz="1600" dirty="0"/>
        </a:p>
      </dgm:t>
    </dgm:pt>
    <dgm:pt modelId="{0953E4E1-DFFA-4F39-9CAE-D50A086A2A72}" type="parTrans" cxnId="{1DFF841A-4FF6-45C5-AEBB-62CDBBB2C844}">
      <dgm:prSet/>
      <dgm:spPr/>
      <dgm:t>
        <a:bodyPr/>
        <a:lstStyle/>
        <a:p>
          <a:endParaRPr lang="de-AT"/>
        </a:p>
      </dgm:t>
    </dgm:pt>
    <dgm:pt modelId="{E5BA9F2B-0030-4BC0-B7AE-20AA6610BF59}" type="sibTrans" cxnId="{1DFF841A-4FF6-45C5-AEBB-62CDBBB2C844}">
      <dgm:prSet/>
      <dgm:spPr/>
      <dgm:t>
        <a:bodyPr/>
        <a:lstStyle/>
        <a:p>
          <a:endParaRPr lang="de-AT"/>
        </a:p>
      </dgm:t>
    </dgm:pt>
    <dgm:pt modelId="{CED63715-B85B-49EB-B8F6-C54D5641CFC7}">
      <dgm:prSet custT="1">
        <dgm:style>
          <a:lnRef idx="2">
            <a:schemeClr val="accent1"/>
          </a:lnRef>
          <a:fillRef idx="1">
            <a:schemeClr val="lt1"/>
          </a:fillRef>
          <a:effectRef idx="0">
            <a:schemeClr val="accent1"/>
          </a:effectRef>
          <a:fontRef idx="minor">
            <a:schemeClr val="dk1"/>
          </a:fontRef>
        </dgm:style>
      </dgm:prSet>
      <dgm:spPr/>
      <dgm:t>
        <a:bodyPr/>
        <a:lstStyle/>
        <a:p>
          <a:pPr rtl="0">
            <a:defRPr b="1"/>
          </a:pPr>
          <a:r>
            <a:rPr lang="de-DE" sz="1600" dirty="0"/>
            <a:t>Mit Tools und Tipps, die auf maschinellem Lernen basieren, können Sie Daten denkbar einfach standardisieren und bereinigen.</a:t>
          </a:r>
          <a:endParaRPr lang="de-AT" sz="1600" dirty="0"/>
        </a:p>
      </dgm:t>
    </dgm:pt>
    <dgm:pt modelId="{CFAE4497-C622-4A6C-998D-2678D6046B01}" type="parTrans" cxnId="{97438CE7-F032-4A9A-AD3C-95585F8714B2}">
      <dgm:prSet/>
      <dgm:spPr/>
      <dgm:t>
        <a:bodyPr/>
        <a:lstStyle/>
        <a:p>
          <a:endParaRPr lang="de-AT"/>
        </a:p>
      </dgm:t>
    </dgm:pt>
    <dgm:pt modelId="{28C85AC1-1F6D-4B42-B5BD-2A07CA538859}" type="sibTrans" cxnId="{97438CE7-F032-4A9A-AD3C-95585F8714B2}">
      <dgm:prSet/>
      <dgm:spPr/>
      <dgm:t>
        <a:bodyPr/>
        <a:lstStyle/>
        <a:p>
          <a:endParaRPr lang="de-AT"/>
        </a:p>
      </dgm:t>
    </dgm:pt>
    <dgm:pt modelId="{CE7468C4-7372-4631-B82E-E14AAC0C8DC7}">
      <dgm:prSet custT="1">
        <dgm:style>
          <a:lnRef idx="2">
            <a:schemeClr val="accent1"/>
          </a:lnRef>
          <a:fillRef idx="1">
            <a:schemeClr val="lt1"/>
          </a:fillRef>
          <a:effectRef idx="0">
            <a:schemeClr val="accent1"/>
          </a:effectRef>
          <a:fontRef idx="minor">
            <a:schemeClr val="dk1"/>
          </a:fontRef>
        </dgm:style>
      </dgm:prSet>
      <dgm:spPr/>
      <dgm:t>
        <a:bodyPr/>
        <a:lstStyle/>
        <a:p>
          <a:pPr rtl="0">
            <a:defRPr b="1"/>
          </a:pPr>
          <a:r>
            <a:rPr lang="de-AT" sz="1600" dirty="0"/>
            <a:t>Einmal schreiben, </a:t>
          </a:r>
          <a:br>
            <a:rPr lang="de-AT" sz="1600" dirty="0"/>
          </a:br>
          <a:r>
            <a:rPr lang="de-AT" sz="1600" dirty="0"/>
            <a:t>überall nutzen</a:t>
          </a:r>
        </a:p>
      </dgm:t>
    </dgm:pt>
    <dgm:pt modelId="{4E82F17E-8D7B-4412-B452-8A5A740BB156}" type="parTrans" cxnId="{E02AF911-92A2-4B07-A7FC-D711B2E227C7}">
      <dgm:prSet/>
      <dgm:spPr/>
      <dgm:t>
        <a:bodyPr/>
        <a:lstStyle/>
        <a:p>
          <a:endParaRPr lang="de-AT"/>
        </a:p>
      </dgm:t>
    </dgm:pt>
    <dgm:pt modelId="{CB90A2BA-2005-4D95-9F72-C06DC790DFE1}" type="sibTrans" cxnId="{E02AF911-92A2-4B07-A7FC-D711B2E227C7}">
      <dgm:prSet/>
      <dgm:spPr/>
      <dgm:t>
        <a:bodyPr/>
        <a:lstStyle/>
        <a:p>
          <a:endParaRPr lang="de-AT"/>
        </a:p>
      </dgm:t>
    </dgm:pt>
    <dgm:pt modelId="{59B88C15-B11E-4909-ADA7-11474E82FDC6}" type="pres">
      <dgm:prSet presAssocID="{23A4CF80-68AA-424B-8F8A-88D2F4D4C080}" presName="diagram" presStyleCnt="0">
        <dgm:presLayoutVars>
          <dgm:dir/>
          <dgm:resizeHandles val="exact"/>
        </dgm:presLayoutVars>
      </dgm:prSet>
      <dgm:spPr/>
    </dgm:pt>
    <dgm:pt modelId="{17AC8304-FDDC-471B-86FE-A9DF325D583C}" type="pres">
      <dgm:prSet presAssocID="{1579B090-B57A-4234-8F40-245EAA5E4AC9}" presName="node" presStyleLbl="node1" presStyleIdx="0" presStyleCnt="5">
        <dgm:presLayoutVars>
          <dgm:bulletEnabled val="1"/>
        </dgm:presLayoutVars>
      </dgm:prSet>
      <dgm:spPr/>
    </dgm:pt>
    <dgm:pt modelId="{F8ECA43E-AF39-4F26-8BDF-86757B5DAB4E}" type="pres">
      <dgm:prSet presAssocID="{704471F8-5E0D-45EC-8F7C-33AD28A4D654}" presName="sibTrans" presStyleCnt="0"/>
      <dgm:spPr/>
    </dgm:pt>
    <dgm:pt modelId="{D9BAC242-ED8A-4C4E-AB09-F1185D32C958}" type="pres">
      <dgm:prSet presAssocID="{F6FF287F-8203-457E-9914-07BE13CEF08F}" presName="node" presStyleLbl="node1" presStyleIdx="1" presStyleCnt="5" custLinFactNeighborY="165">
        <dgm:presLayoutVars>
          <dgm:bulletEnabled val="1"/>
        </dgm:presLayoutVars>
      </dgm:prSet>
      <dgm:spPr/>
    </dgm:pt>
    <dgm:pt modelId="{638E3F8E-9501-4202-A422-251A8C034925}" type="pres">
      <dgm:prSet presAssocID="{AE8CC23D-C58F-453C-BE1A-894B97198E8D}" presName="sibTrans" presStyleCnt="0"/>
      <dgm:spPr/>
    </dgm:pt>
    <dgm:pt modelId="{E0050AEC-5F1A-41CB-926D-836F481E5A5F}" type="pres">
      <dgm:prSet presAssocID="{C371C0AF-E089-4609-A519-A91426BFB5ED}" presName="node" presStyleLbl="node1" presStyleIdx="2" presStyleCnt="5">
        <dgm:presLayoutVars>
          <dgm:bulletEnabled val="1"/>
        </dgm:presLayoutVars>
      </dgm:prSet>
      <dgm:spPr/>
    </dgm:pt>
    <dgm:pt modelId="{71E5EEE1-3AD5-45A6-8D5F-B8DA5CC618DE}" type="pres">
      <dgm:prSet presAssocID="{E5BA9F2B-0030-4BC0-B7AE-20AA6610BF59}" presName="sibTrans" presStyleCnt="0"/>
      <dgm:spPr/>
    </dgm:pt>
    <dgm:pt modelId="{8E4E134D-F1A5-469F-B356-6D0ABBA06F88}" type="pres">
      <dgm:prSet presAssocID="{CED63715-B85B-49EB-B8F6-C54D5641CFC7}" presName="node" presStyleLbl="node1" presStyleIdx="3" presStyleCnt="5">
        <dgm:presLayoutVars>
          <dgm:bulletEnabled val="1"/>
        </dgm:presLayoutVars>
      </dgm:prSet>
      <dgm:spPr/>
    </dgm:pt>
    <dgm:pt modelId="{E1309B25-F84D-4F7B-8C51-B09D57D59E78}" type="pres">
      <dgm:prSet presAssocID="{28C85AC1-1F6D-4B42-B5BD-2A07CA538859}" presName="sibTrans" presStyleCnt="0"/>
      <dgm:spPr/>
    </dgm:pt>
    <dgm:pt modelId="{65C2DAAB-F08C-4DAC-B009-F7BE5D5E3B64}" type="pres">
      <dgm:prSet presAssocID="{CE7468C4-7372-4631-B82E-E14AAC0C8DC7}" presName="node" presStyleLbl="node1" presStyleIdx="4" presStyleCnt="5">
        <dgm:presLayoutVars>
          <dgm:bulletEnabled val="1"/>
        </dgm:presLayoutVars>
      </dgm:prSet>
      <dgm:spPr/>
    </dgm:pt>
  </dgm:ptLst>
  <dgm:cxnLst>
    <dgm:cxn modelId="{E02AF911-92A2-4B07-A7FC-D711B2E227C7}" srcId="{23A4CF80-68AA-424B-8F8A-88D2F4D4C080}" destId="{CE7468C4-7372-4631-B82E-E14AAC0C8DC7}" srcOrd="4" destOrd="0" parTransId="{4E82F17E-8D7B-4412-B452-8A5A740BB156}" sibTransId="{CB90A2BA-2005-4D95-9F72-C06DC790DFE1}"/>
    <dgm:cxn modelId="{1DFF841A-4FF6-45C5-AEBB-62CDBBB2C844}" srcId="{23A4CF80-68AA-424B-8F8A-88D2F4D4C080}" destId="{C371C0AF-E089-4609-A519-A91426BFB5ED}" srcOrd="2" destOrd="0" parTransId="{0953E4E1-DFFA-4F39-9CAE-D50A086A2A72}" sibTransId="{E5BA9F2B-0030-4BC0-B7AE-20AA6610BF59}"/>
    <dgm:cxn modelId="{C6CB3843-3E9A-45F3-9F42-116416099CF2}" type="presOf" srcId="{CED63715-B85B-49EB-B8F6-C54D5641CFC7}" destId="{8E4E134D-F1A5-469F-B356-6D0ABBA06F88}" srcOrd="0" destOrd="0" presId="urn:microsoft.com/office/officeart/2005/8/layout/default"/>
    <dgm:cxn modelId="{00F63180-0418-485F-A82D-6CFD8D3FD3AF}" type="presOf" srcId="{23A4CF80-68AA-424B-8F8A-88D2F4D4C080}" destId="{59B88C15-B11E-4909-ADA7-11474E82FDC6}" srcOrd="0" destOrd="0" presId="urn:microsoft.com/office/officeart/2005/8/layout/default"/>
    <dgm:cxn modelId="{772A7191-B292-4FF3-B768-0A30105CFC33}" type="presOf" srcId="{F6FF287F-8203-457E-9914-07BE13CEF08F}" destId="{D9BAC242-ED8A-4C4E-AB09-F1185D32C958}" srcOrd="0" destOrd="0" presId="urn:microsoft.com/office/officeart/2005/8/layout/default"/>
    <dgm:cxn modelId="{0C0FCC93-3A47-463B-BEA4-B822F915FC44}" srcId="{23A4CF80-68AA-424B-8F8A-88D2F4D4C080}" destId="{F6FF287F-8203-457E-9914-07BE13CEF08F}" srcOrd="1" destOrd="0" parTransId="{DCF76DDD-5513-4433-B1B3-FB40A49190BC}" sibTransId="{AE8CC23D-C58F-453C-BE1A-894B97198E8D}"/>
    <dgm:cxn modelId="{E7A7C9A0-D1C6-4619-888B-957DE4887114}" type="presOf" srcId="{C371C0AF-E089-4609-A519-A91426BFB5ED}" destId="{E0050AEC-5F1A-41CB-926D-836F481E5A5F}" srcOrd="0" destOrd="0" presId="urn:microsoft.com/office/officeart/2005/8/layout/default"/>
    <dgm:cxn modelId="{160AD8DB-7321-4914-884A-65794FB7248B}" type="presOf" srcId="{CE7468C4-7372-4631-B82E-E14AAC0C8DC7}" destId="{65C2DAAB-F08C-4DAC-B009-F7BE5D5E3B64}" srcOrd="0" destOrd="0" presId="urn:microsoft.com/office/officeart/2005/8/layout/default"/>
    <dgm:cxn modelId="{97438CE7-F032-4A9A-AD3C-95585F8714B2}" srcId="{23A4CF80-68AA-424B-8F8A-88D2F4D4C080}" destId="{CED63715-B85B-49EB-B8F6-C54D5641CFC7}" srcOrd="3" destOrd="0" parTransId="{CFAE4497-C622-4A6C-998D-2678D6046B01}" sibTransId="{28C85AC1-1F6D-4B42-B5BD-2A07CA538859}"/>
    <dgm:cxn modelId="{7103A6EC-B78C-4B73-8989-84344B3E0368}" srcId="{23A4CF80-68AA-424B-8F8A-88D2F4D4C080}" destId="{1579B090-B57A-4234-8F40-245EAA5E4AC9}" srcOrd="0" destOrd="0" parTransId="{C6A1122F-E3AC-49D5-B9B4-52DA7647443E}" sibTransId="{704471F8-5E0D-45EC-8F7C-33AD28A4D654}"/>
    <dgm:cxn modelId="{67F73DEE-4874-4AA5-A00F-A543E880244B}" type="presOf" srcId="{1579B090-B57A-4234-8F40-245EAA5E4AC9}" destId="{17AC8304-FDDC-471B-86FE-A9DF325D583C}" srcOrd="0" destOrd="0" presId="urn:microsoft.com/office/officeart/2005/8/layout/default"/>
    <dgm:cxn modelId="{DEC3BFB3-82DF-4625-A1F1-01037CF45073}" type="presParOf" srcId="{59B88C15-B11E-4909-ADA7-11474E82FDC6}" destId="{17AC8304-FDDC-471B-86FE-A9DF325D583C}" srcOrd="0" destOrd="0" presId="urn:microsoft.com/office/officeart/2005/8/layout/default"/>
    <dgm:cxn modelId="{F50E8693-D389-424F-8CC3-A9F39833C1EE}" type="presParOf" srcId="{59B88C15-B11E-4909-ADA7-11474E82FDC6}" destId="{F8ECA43E-AF39-4F26-8BDF-86757B5DAB4E}" srcOrd="1" destOrd="0" presId="urn:microsoft.com/office/officeart/2005/8/layout/default"/>
    <dgm:cxn modelId="{6D69F6DA-E0EC-489F-9267-A793BDE0C898}" type="presParOf" srcId="{59B88C15-B11E-4909-ADA7-11474E82FDC6}" destId="{D9BAC242-ED8A-4C4E-AB09-F1185D32C958}" srcOrd="2" destOrd="0" presId="urn:microsoft.com/office/officeart/2005/8/layout/default"/>
    <dgm:cxn modelId="{FDBD50B8-BD5D-4AB3-82E2-6CA28D8B7321}" type="presParOf" srcId="{59B88C15-B11E-4909-ADA7-11474E82FDC6}" destId="{638E3F8E-9501-4202-A422-251A8C034925}" srcOrd="3" destOrd="0" presId="urn:microsoft.com/office/officeart/2005/8/layout/default"/>
    <dgm:cxn modelId="{EAB744FA-4B57-4192-82E5-A7E6557DA71E}" type="presParOf" srcId="{59B88C15-B11E-4909-ADA7-11474E82FDC6}" destId="{E0050AEC-5F1A-41CB-926D-836F481E5A5F}" srcOrd="4" destOrd="0" presId="urn:microsoft.com/office/officeart/2005/8/layout/default"/>
    <dgm:cxn modelId="{4F16CA2A-205A-48BD-81B8-1E91F7BE9081}" type="presParOf" srcId="{59B88C15-B11E-4909-ADA7-11474E82FDC6}" destId="{71E5EEE1-3AD5-45A6-8D5F-B8DA5CC618DE}" srcOrd="5" destOrd="0" presId="urn:microsoft.com/office/officeart/2005/8/layout/default"/>
    <dgm:cxn modelId="{8C3520B2-F9DF-4FCF-A5FC-F41A90815B1A}" type="presParOf" srcId="{59B88C15-B11E-4909-ADA7-11474E82FDC6}" destId="{8E4E134D-F1A5-469F-B356-6D0ABBA06F88}" srcOrd="6" destOrd="0" presId="urn:microsoft.com/office/officeart/2005/8/layout/default"/>
    <dgm:cxn modelId="{8B7B80E8-51A7-47EE-B036-84C6331026C9}" type="presParOf" srcId="{59B88C15-B11E-4909-ADA7-11474E82FDC6}" destId="{E1309B25-F84D-4F7B-8C51-B09D57D59E78}" srcOrd="7" destOrd="0" presId="urn:microsoft.com/office/officeart/2005/8/layout/default"/>
    <dgm:cxn modelId="{425E32BE-5D58-4C3A-A963-1854FBF4ED1D}" type="presParOf" srcId="{59B88C15-B11E-4909-ADA7-11474E82FDC6}" destId="{65C2DAAB-F08C-4DAC-B009-F7BE5D5E3B64}" srcOrd="8" destOrd="0" presId="urn:microsoft.com/office/officeart/2005/8/layout/default"/>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23A4CF80-68AA-424B-8F8A-88D2F4D4C080}" type="doc">
      <dgm:prSet loTypeId="urn:microsoft.com/office/officeart/2005/8/layout/bList2" loCatId="list" qsTypeId="urn:microsoft.com/office/officeart/2005/8/quickstyle/simple2" qsCatId="simple" csTypeId="urn:microsoft.com/office/officeart/2005/8/colors/accent1_2" csCatId="accent1" phldr="1"/>
      <dgm:spPr/>
      <dgm:t>
        <a:bodyPr/>
        <a:lstStyle/>
        <a:p>
          <a:endParaRPr lang="de-DE"/>
        </a:p>
      </dgm:t>
    </dgm:pt>
    <dgm:pt modelId="{1579B090-B57A-4234-8F40-245EAA5E4AC9}">
      <dgm:prSet custT="1"/>
      <dgm:spPr/>
      <dgm:t>
        <a:bodyPr/>
        <a:lstStyle/>
        <a:p>
          <a:pPr algn="l" rtl="0">
            <a:defRPr b="1"/>
          </a:pPr>
          <a:r>
            <a:rPr lang="de-AT" sz="1800" b="1" dirty="0"/>
            <a:t>Data Integration</a:t>
          </a:r>
          <a:endParaRPr lang="de-DE" sz="1800" b="1" i="0" u="none" strike="noStrike" cap="none" baseline="0" noProof="0" dirty="0">
            <a:latin typeface="Franklin Gothic Book"/>
          </a:endParaRPr>
        </a:p>
      </dgm:t>
    </dgm:pt>
    <dgm:pt modelId="{C6A1122F-E3AC-49D5-B9B4-52DA7647443E}" type="parTrans" cxnId="{7103A6EC-B78C-4B73-8989-84344B3E0368}">
      <dgm:prSet/>
      <dgm:spPr/>
      <dgm:t>
        <a:bodyPr/>
        <a:lstStyle/>
        <a:p>
          <a:endParaRPr lang="de-DE"/>
        </a:p>
      </dgm:t>
    </dgm:pt>
    <dgm:pt modelId="{704471F8-5E0D-45EC-8F7C-33AD28A4D654}" type="sibTrans" cxnId="{7103A6EC-B78C-4B73-8989-84344B3E0368}">
      <dgm:prSet/>
      <dgm:spPr/>
      <dgm:t>
        <a:bodyPr/>
        <a:lstStyle/>
        <a:p>
          <a:endParaRPr lang="de-DE"/>
        </a:p>
      </dgm:t>
    </dgm:pt>
    <dgm:pt modelId="{3D3C89A0-4583-47C7-9271-540921E9D793}">
      <dgm:prSet custT="1"/>
      <dgm:spPr/>
      <dgm:t>
        <a:bodyPr anchor="ctr"/>
        <a:lstStyle/>
        <a:p>
          <a:pPr algn="ctr">
            <a:buNone/>
          </a:pPr>
          <a:r>
            <a:rPr lang="de-AT" sz="1400" dirty="0"/>
            <a:t>Erhöhen Sie Ihre Produktivität um das Zehnfache – mit Datenintegrationssoft-ware der Enterprise-Klasse.</a:t>
          </a:r>
        </a:p>
      </dgm:t>
    </dgm:pt>
    <dgm:pt modelId="{A82AF9D9-BB35-419D-98FF-7B0836BDAA4C}" type="parTrans" cxnId="{B732BDB6-78FE-49AE-9182-9E382AAA8F1B}">
      <dgm:prSet/>
      <dgm:spPr/>
      <dgm:t>
        <a:bodyPr/>
        <a:lstStyle/>
        <a:p>
          <a:endParaRPr lang="de-AT"/>
        </a:p>
      </dgm:t>
    </dgm:pt>
    <dgm:pt modelId="{6FB3157E-12C1-4A7D-80B3-4B1BEC625D56}" type="sibTrans" cxnId="{B732BDB6-78FE-49AE-9182-9E382AAA8F1B}">
      <dgm:prSet/>
      <dgm:spPr/>
      <dgm:t>
        <a:bodyPr/>
        <a:lstStyle/>
        <a:p>
          <a:endParaRPr lang="de-AT"/>
        </a:p>
      </dgm:t>
    </dgm:pt>
    <dgm:pt modelId="{851DC14F-104C-4798-8647-566DB04A92E7}">
      <dgm:prSet custT="1"/>
      <dgm:spPr/>
      <dgm:t>
        <a:bodyPr/>
        <a:lstStyle/>
        <a:p>
          <a:r>
            <a:rPr lang="de-AT" sz="1800" b="1" dirty="0"/>
            <a:t>Big Data Integration</a:t>
          </a:r>
          <a:endParaRPr lang="de-AT" sz="1800" dirty="0"/>
        </a:p>
      </dgm:t>
    </dgm:pt>
    <dgm:pt modelId="{F06AFC61-5AD3-4B95-A6AD-682121DD2E1A}" type="parTrans" cxnId="{34582AF1-BC95-492D-A6EF-D6846541F6CF}">
      <dgm:prSet/>
      <dgm:spPr/>
      <dgm:t>
        <a:bodyPr/>
        <a:lstStyle/>
        <a:p>
          <a:endParaRPr lang="de-AT"/>
        </a:p>
      </dgm:t>
    </dgm:pt>
    <dgm:pt modelId="{44C21749-FB73-405A-9950-97328A0563EC}" type="sibTrans" cxnId="{34582AF1-BC95-492D-A6EF-D6846541F6CF}">
      <dgm:prSet/>
      <dgm:spPr/>
      <dgm:t>
        <a:bodyPr/>
        <a:lstStyle/>
        <a:p>
          <a:endParaRPr lang="de-AT"/>
        </a:p>
      </dgm:t>
    </dgm:pt>
    <dgm:pt modelId="{07B30155-5204-4F35-865E-E13504AABD72}">
      <dgm:prSet custT="1"/>
      <dgm:spPr/>
      <dgm:t>
        <a:bodyPr anchor="ctr"/>
        <a:lstStyle/>
        <a:p>
          <a:pPr algn="ctr">
            <a:buNone/>
          </a:pPr>
          <a:r>
            <a:rPr lang="de-AT" sz="1400" dirty="0"/>
            <a:t>   Verarbeiten Sie Millionen Datensätze spielend leicht mit Spark und maschinellem Lernen.</a:t>
          </a:r>
        </a:p>
      </dgm:t>
    </dgm:pt>
    <dgm:pt modelId="{F3939134-F884-4BED-AD9B-0DC2116F8D6B}" type="parTrans" cxnId="{56D4592B-215B-4C63-83F3-E9480F3AE562}">
      <dgm:prSet/>
      <dgm:spPr/>
      <dgm:t>
        <a:bodyPr/>
        <a:lstStyle/>
        <a:p>
          <a:endParaRPr lang="de-AT"/>
        </a:p>
      </dgm:t>
    </dgm:pt>
    <dgm:pt modelId="{E5CF84F6-F5E2-4750-A5F6-7092AE1668EF}" type="sibTrans" cxnId="{56D4592B-215B-4C63-83F3-E9480F3AE562}">
      <dgm:prSet/>
      <dgm:spPr/>
      <dgm:t>
        <a:bodyPr/>
        <a:lstStyle/>
        <a:p>
          <a:endParaRPr lang="de-AT"/>
        </a:p>
      </dgm:t>
    </dgm:pt>
    <dgm:pt modelId="{D5275426-6DCD-46E2-AC22-BD2C24A771B7}">
      <dgm:prSet custT="1"/>
      <dgm:spPr/>
      <dgm:t>
        <a:bodyPr/>
        <a:lstStyle/>
        <a:p>
          <a:r>
            <a:rPr lang="de-AT" sz="1800" b="1" dirty="0" err="1"/>
            <a:t>Application</a:t>
          </a:r>
          <a:r>
            <a:rPr lang="de-AT" sz="1800" b="1" dirty="0"/>
            <a:t> Integration</a:t>
          </a:r>
          <a:endParaRPr lang="de-AT" sz="1800" dirty="0"/>
        </a:p>
      </dgm:t>
    </dgm:pt>
    <dgm:pt modelId="{0DFCFC97-4EC8-426D-8593-F7E7EAB1EDBF}" type="parTrans" cxnId="{C1958CE0-3F63-48F7-8F35-FDACC8836220}">
      <dgm:prSet/>
      <dgm:spPr/>
      <dgm:t>
        <a:bodyPr/>
        <a:lstStyle/>
        <a:p>
          <a:endParaRPr lang="de-AT"/>
        </a:p>
      </dgm:t>
    </dgm:pt>
    <dgm:pt modelId="{8330D411-CAD8-4F76-8A4F-7941EBBF5577}" type="sibTrans" cxnId="{C1958CE0-3F63-48F7-8F35-FDACC8836220}">
      <dgm:prSet/>
      <dgm:spPr/>
      <dgm:t>
        <a:bodyPr/>
        <a:lstStyle/>
        <a:p>
          <a:endParaRPr lang="de-AT"/>
        </a:p>
      </dgm:t>
    </dgm:pt>
    <dgm:pt modelId="{943BCE6A-2C10-49CC-A758-4F6DF285D36E}">
      <dgm:prSet custT="1"/>
      <dgm:spPr/>
      <dgm:t>
        <a:bodyPr anchor="ctr"/>
        <a:lstStyle/>
        <a:p>
          <a:pPr algn="ctr">
            <a:buNone/>
          </a:pPr>
          <a:r>
            <a:rPr lang="de-AT" sz="1400" dirty="0"/>
            <a:t>   Anbindung beliebiger Endpunkte für datengetriebenes Arbeiten.</a:t>
          </a:r>
        </a:p>
      </dgm:t>
    </dgm:pt>
    <dgm:pt modelId="{B9063575-791E-4D8F-B22E-E7EF4787DE95}" type="parTrans" cxnId="{15E17F31-82C3-4DC0-B946-BCF1CC4CAD39}">
      <dgm:prSet/>
      <dgm:spPr/>
      <dgm:t>
        <a:bodyPr/>
        <a:lstStyle/>
        <a:p>
          <a:endParaRPr lang="de-AT"/>
        </a:p>
      </dgm:t>
    </dgm:pt>
    <dgm:pt modelId="{8253534B-0A1F-460B-8589-793759285CC9}" type="sibTrans" cxnId="{15E17F31-82C3-4DC0-B946-BCF1CC4CAD39}">
      <dgm:prSet/>
      <dgm:spPr/>
      <dgm:t>
        <a:bodyPr/>
        <a:lstStyle/>
        <a:p>
          <a:endParaRPr lang="de-AT"/>
        </a:p>
      </dgm:t>
    </dgm:pt>
    <dgm:pt modelId="{A1624ACF-BB17-44E0-9DEB-F2644C2A44FF}">
      <dgm:prSet custT="1"/>
      <dgm:spPr/>
      <dgm:t>
        <a:bodyPr/>
        <a:lstStyle/>
        <a:p>
          <a:r>
            <a:rPr lang="de-AT" sz="1800" b="1" dirty="0"/>
            <a:t>Data </a:t>
          </a:r>
          <a:r>
            <a:rPr lang="de-AT" sz="1800" b="1" dirty="0" err="1"/>
            <a:t>Preparation</a:t>
          </a:r>
          <a:endParaRPr lang="de-AT" sz="1800" dirty="0"/>
        </a:p>
      </dgm:t>
    </dgm:pt>
    <dgm:pt modelId="{EB36F50C-8894-4435-A76A-2FDAF11E6DC3}" type="parTrans" cxnId="{382ED6D3-A70A-4587-8EB9-73810B3D1608}">
      <dgm:prSet/>
      <dgm:spPr/>
      <dgm:t>
        <a:bodyPr/>
        <a:lstStyle/>
        <a:p>
          <a:endParaRPr lang="de-AT"/>
        </a:p>
      </dgm:t>
    </dgm:pt>
    <dgm:pt modelId="{962A7756-8F47-4DC8-871A-BCF4C6129861}" type="sibTrans" cxnId="{382ED6D3-A70A-4587-8EB9-73810B3D1608}">
      <dgm:prSet/>
      <dgm:spPr/>
      <dgm:t>
        <a:bodyPr/>
        <a:lstStyle/>
        <a:p>
          <a:endParaRPr lang="de-AT"/>
        </a:p>
      </dgm:t>
    </dgm:pt>
    <dgm:pt modelId="{745CFF58-3C3D-4DCC-809F-2EAFE409458C}">
      <dgm:prSet custT="1"/>
      <dgm:spPr/>
      <dgm:t>
        <a:bodyPr anchor="ctr"/>
        <a:lstStyle/>
        <a:p>
          <a:pPr algn="ctr">
            <a:buNone/>
          </a:pPr>
          <a:r>
            <a:rPr lang="de-AT" sz="1400" dirty="0"/>
            <a:t>   Skalieren Sie Datenprojekte im gesamten Unternehmen mit effektiven Selfservice-Tools für Zusammenarbeit und Austausch.</a:t>
          </a:r>
        </a:p>
      </dgm:t>
    </dgm:pt>
    <dgm:pt modelId="{C8A5F03B-D19A-4AAB-8F7C-26DFA811C898}" type="parTrans" cxnId="{24F2F764-85D8-4279-805F-08A00290E117}">
      <dgm:prSet/>
      <dgm:spPr/>
      <dgm:t>
        <a:bodyPr/>
        <a:lstStyle/>
        <a:p>
          <a:endParaRPr lang="de-AT"/>
        </a:p>
      </dgm:t>
    </dgm:pt>
    <dgm:pt modelId="{8EEBB609-49F7-42D8-B803-6B81197B2DBF}" type="sibTrans" cxnId="{24F2F764-85D8-4279-805F-08A00290E117}">
      <dgm:prSet/>
      <dgm:spPr/>
      <dgm:t>
        <a:bodyPr/>
        <a:lstStyle/>
        <a:p>
          <a:endParaRPr lang="de-AT"/>
        </a:p>
      </dgm:t>
    </dgm:pt>
    <dgm:pt modelId="{16584F12-17FC-4A28-925F-6A57554C1B9B}">
      <dgm:prSet custT="1"/>
      <dgm:spPr/>
      <dgm:t>
        <a:bodyPr/>
        <a:lstStyle/>
        <a:p>
          <a:r>
            <a:rPr lang="de-AT" sz="1800" b="1" dirty="0"/>
            <a:t>Cloud Pipeline Designer</a:t>
          </a:r>
          <a:endParaRPr lang="de-AT" sz="1800" dirty="0"/>
        </a:p>
      </dgm:t>
    </dgm:pt>
    <dgm:pt modelId="{72D03C23-1414-4797-9718-F6991799B0CD}" type="parTrans" cxnId="{A5033B21-53FC-4718-B89A-EEC59F762E80}">
      <dgm:prSet/>
      <dgm:spPr/>
      <dgm:t>
        <a:bodyPr/>
        <a:lstStyle/>
        <a:p>
          <a:endParaRPr lang="de-AT"/>
        </a:p>
      </dgm:t>
    </dgm:pt>
    <dgm:pt modelId="{9408F4F0-4E2D-4C80-9D3B-840127E8A97B}" type="sibTrans" cxnId="{A5033B21-53FC-4718-B89A-EEC59F762E80}">
      <dgm:prSet/>
      <dgm:spPr/>
      <dgm:t>
        <a:bodyPr/>
        <a:lstStyle/>
        <a:p>
          <a:endParaRPr lang="de-AT"/>
        </a:p>
      </dgm:t>
    </dgm:pt>
    <dgm:pt modelId="{4C3E1E76-4331-45D1-B15F-F3CFE9A5AB00}">
      <dgm:prSet custT="1"/>
      <dgm:spPr/>
      <dgm:t>
        <a:bodyPr anchor="ctr"/>
        <a:lstStyle/>
        <a:p>
          <a:pPr algn="ctr">
            <a:buNone/>
          </a:pPr>
          <a:r>
            <a:rPr lang="de-AT" sz="1400" dirty="0"/>
            <a:t>   Entdecken Sie eine Designumgebung der nächsten Generation.</a:t>
          </a:r>
        </a:p>
      </dgm:t>
    </dgm:pt>
    <dgm:pt modelId="{E46B165B-A18D-419A-BB5C-88966864A3DE}" type="parTrans" cxnId="{95D52EAC-21C9-4A02-A160-AFD6685C759D}">
      <dgm:prSet/>
      <dgm:spPr/>
      <dgm:t>
        <a:bodyPr/>
        <a:lstStyle/>
        <a:p>
          <a:endParaRPr lang="de-AT"/>
        </a:p>
      </dgm:t>
    </dgm:pt>
    <dgm:pt modelId="{1FC3E3D8-F8D3-4B3E-AC7B-360EB6089203}" type="sibTrans" cxnId="{95D52EAC-21C9-4A02-A160-AFD6685C759D}">
      <dgm:prSet/>
      <dgm:spPr/>
      <dgm:t>
        <a:bodyPr/>
        <a:lstStyle/>
        <a:p>
          <a:endParaRPr lang="de-AT"/>
        </a:p>
      </dgm:t>
    </dgm:pt>
    <dgm:pt modelId="{ADE839A3-8A32-4168-B123-F67829F2BCE8}">
      <dgm:prSet custT="1"/>
      <dgm:spPr/>
      <dgm:t>
        <a:bodyPr/>
        <a:lstStyle/>
        <a:p>
          <a:pPr algn="l"/>
          <a:r>
            <a:rPr lang="de-AT" sz="1800" b="1" dirty="0" err="1"/>
            <a:t>Stitch</a:t>
          </a:r>
          <a:r>
            <a:rPr lang="de-AT" sz="1800" b="1" dirty="0"/>
            <a:t> Data </a:t>
          </a:r>
          <a:r>
            <a:rPr lang="de-AT" sz="1800" b="1" dirty="0" err="1"/>
            <a:t>Loader</a:t>
          </a:r>
          <a:endParaRPr lang="de-AT" sz="1800" dirty="0"/>
        </a:p>
      </dgm:t>
    </dgm:pt>
    <dgm:pt modelId="{8AAA8292-5EA3-4A1D-8C71-F2E28C3BE1DA}" type="parTrans" cxnId="{B5B1F708-448E-40E1-BC32-DDF067A50111}">
      <dgm:prSet/>
      <dgm:spPr/>
      <dgm:t>
        <a:bodyPr/>
        <a:lstStyle/>
        <a:p>
          <a:endParaRPr lang="de-AT"/>
        </a:p>
      </dgm:t>
    </dgm:pt>
    <dgm:pt modelId="{7C9A50A5-7209-4CB9-A5C9-1E5474BF474A}" type="sibTrans" cxnId="{B5B1F708-448E-40E1-BC32-DDF067A50111}">
      <dgm:prSet/>
      <dgm:spPr/>
      <dgm:t>
        <a:bodyPr/>
        <a:lstStyle/>
        <a:p>
          <a:endParaRPr lang="de-AT"/>
        </a:p>
      </dgm:t>
    </dgm:pt>
    <dgm:pt modelId="{BCD50C37-CF66-4943-A4E8-A943C05B64BF}">
      <dgm:prSet custT="1"/>
      <dgm:spPr/>
      <dgm:t>
        <a:bodyPr anchor="ctr"/>
        <a:lstStyle/>
        <a:p>
          <a:pPr algn="ctr">
            <a:buNone/>
          </a:pPr>
          <a:r>
            <a:rPr lang="de-AT" sz="1400" dirty="0"/>
            <a:t>   Eine Open-Source-basierte Cloud-first-Plattform für die schnelle Bewegung von Daten.</a:t>
          </a:r>
        </a:p>
      </dgm:t>
    </dgm:pt>
    <dgm:pt modelId="{CA1BDCE7-0432-475C-AA8C-D804B373A55B}" type="parTrans" cxnId="{9130630B-4C39-4DE6-BBD2-12FCB83F164C}">
      <dgm:prSet/>
      <dgm:spPr/>
      <dgm:t>
        <a:bodyPr/>
        <a:lstStyle/>
        <a:p>
          <a:endParaRPr lang="de-AT"/>
        </a:p>
      </dgm:t>
    </dgm:pt>
    <dgm:pt modelId="{AA98AB87-A2A0-4171-874C-DCDC934283A1}" type="sibTrans" cxnId="{9130630B-4C39-4DE6-BBD2-12FCB83F164C}">
      <dgm:prSet/>
      <dgm:spPr/>
      <dgm:t>
        <a:bodyPr/>
        <a:lstStyle/>
        <a:p>
          <a:endParaRPr lang="de-AT"/>
        </a:p>
      </dgm:t>
    </dgm:pt>
    <dgm:pt modelId="{3A533115-66AE-4B5E-B260-D7984F4D8478}" type="pres">
      <dgm:prSet presAssocID="{23A4CF80-68AA-424B-8F8A-88D2F4D4C080}" presName="diagram" presStyleCnt="0">
        <dgm:presLayoutVars>
          <dgm:dir/>
          <dgm:animLvl val="lvl"/>
          <dgm:resizeHandles val="exact"/>
        </dgm:presLayoutVars>
      </dgm:prSet>
      <dgm:spPr/>
    </dgm:pt>
    <dgm:pt modelId="{BA3995DD-3AAF-4E22-AF1A-6B2893632E99}" type="pres">
      <dgm:prSet presAssocID="{1579B090-B57A-4234-8F40-245EAA5E4AC9}" presName="compNode" presStyleCnt="0"/>
      <dgm:spPr/>
    </dgm:pt>
    <dgm:pt modelId="{23DC1A36-9242-4A2E-B8E4-D78F3DC0BAFB}" type="pres">
      <dgm:prSet presAssocID="{1579B090-B57A-4234-8F40-245EAA5E4AC9}" presName="childRect" presStyleLbl="bgAcc1" presStyleIdx="0" presStyleCnt="6">
        <dgm:presLayoutVars>
          <dgm:bulletEnabled val="1"/>
        </dgm:presLayoutVars>
      </dgm:prSet>
      <dgm:spPr/>
    </dgm:pt>
    <dgm:pt modelId="{8CAAA90C-B897-4A6E-9AA4-5DA7C205AC39}" type="pres">
      <dgm:prSet presAssocID="{1579B090-B57A-4234-8F40-245EAA5E4AC9}" presName="parentText" presStyleLbl="node1" presStyleIdx="0" presStyleCnt="0">
        <dgm:presLayoutVars>
          <dgm:chMax val="0"/>
          <dgm:bulletEnabled val="1"/>
        </dgm:presLayoutVars>
      </dgm:prSet>
      <dgm:spPr/>
    </dgm:pt>
    <dgm:pt modelId="{CAF27ACC-242F-4DB8-9B9D-B3F4A0D80612}" type="pres">
      <dgm:prSet presAssocID="{1579B090-B57A-4234-8F40-245EAA5E4AC9}" presName="parentRect" presStyleLbl="alignNode1" presStyleIdx="0" presStyleCnt="6"/>
      <dgm:spPr/>
    </dgm:pt>
    <dgm:pt modelId="{85E5C354-02C0-413E-950A-B18D20A09D49}" type="pres">
      <dgm:prSet presAssocID="{1579B090-B57A-4234-8F40-245EAA5E4AC9}" presName="adorn" presStyleLbl="fgAccFollowNode1" presStyleIdx="0" presStyleCnt="6"/>
      <dgm:spPr>
        <a:noFill/>
        <a:ln>
          <a:noFill/>
        </a:ln>
      </dgm:spPr>
    </dgm:pt>
    <dgm:pt modelId="{E0B3FF79-9033-4569-838A-C9B40ED9C02E}" type="pres">
      <dgm:prSet presAssocID="{704471F8-5E0D-45EC-8F7C-33AD28A4D654}" presName="sibTrans" presStyleLbl="sibTrans2D1" presStyleIdx="0" presStyleCnt="0"/>
      <dgm:spPr/>
    </dgm:pt>
    <dgm:pt modelId="{E73BE5DE-B7C3-4893-AB1F-D826411055EF}" type="pres">
      <dgm:prSet presAssocID="{851DC14F-104C-4798-8647-566DB04A92E7}" presName="compNode" presStyleCnt="0"/>
      <dgm:spPr/>
    </dgm:pt>
    <dgm:pt modelId="{E68D3733-E916-414A-8DFB-FE7AF29634BC}" type="pres">
      <dgm:prSet presAssocID="{851DC14F-104C-4798-8647-566DB04A92E7}" presName="childRect" presStyleLbl="bgAcc1" presStyleIdx="1" presStyleCnt="6">
        <dgm:presLayoutVars>
          <dgm:bulletEnabled val="1"/>
        </dgm:presLayoutVars>
      </dgm:prSet>
      <dgm:spPr/>
    </dgm:pt>
    <dgm:pt modelId="{B624A0CB-CB4D-49BA-83F0-DF1782F33B84}" type="pres">
      <dgm:prSet presAssocID="{851DC14F-104C-4798-8647-566DB04A92E7}" presName="parentText" presStyleLbl="node1" presStyleIdx="0" presStyleCnt="0">
        <dgm:presLayoutVars>
          <dgm:chMax val="0"/>
          <dgm:bulletEnabled val="1"/>
        </dgm:presLayoutVars>
      </dgm:prSet>
      <dgm:spPr/>
    </dgm:pt>
    <dgm:pt modelId="{EF42CE63-E62E-4D37-8F72-C599E9B2662C}" type="pres">
      <dgm:prSet presAssocID="{851DC14F-104C-4798-8647-566DB04A92E7}" presName="parentRect" presStyleLbl="alignNode1" presStyleIdx="1" presStyleCnt="6"/>
      <dgm:spPr/>
    </dgm:pt>
    <dgm:pt modelId="{9C70139F-AC64-40A0-8D73-FFE707C90FD7}" type="pres">
      <dgm:prSet presAssocID="{851DC14F-104C-4798-8647-566DB04A92E7}" presName="adorn" presStyleLbl="fgAccFollowNode1" presStyleIdx="1" presStyleCnt="6"/>
      <dgm:spPr>
        <a:noFill/>
        <a:ln>
          <a:noFill/>
        </a:ln>
      </dgm:spPr>
    </dgm:pt>
    <dgm:pt modelId="{479674A3-1A14-4A0D-9226-01EDBAEC656D}" type="pres">
      <dgm:prSet presAssocID="{44C21749-FB73-405A-9950-97328A0563EC}" presName="sibTrans" presStyleLbl="sibTrans2D1" presStyleIdx="0" presStyleCnt="0"/>
      <dgm:spPr/>
    </dgm:pt>
    <dgm:pt modelId="{73C4057A-55DE-4C10-8DE5-6E8ABC841823}" type="pres">
      <dgm:prSet presAssocID="{D5275426-6DCD-46E2-AC22-BD2C24A771B7}" presName="compNode" presStyleCnt="0"/>
      <dgm:spPr/>
    </dgm:pt>
    <dgm:pt modelId="{FB80D390-CEDE-4540-851A-4D1DFE3E793B}" type="pres">
      <dgm:prSet presAssocID="{D5275426-6DCD-46E2-AC22-BD2C24A771B7}" presName="childRect" presStyleLbl="bgAcc1" presStyleIdx="2" presStyleCnt="6">
        <dgm:presLayoutVars>
          <dgm:bulletEnabled val="1"/>
        </dgm:presLayoutVars>
      </dgm:prSet>
      <dgm:spPr/>
    </dgm:pt>
    <dgm:pt modelId="{1F5E230E-1BB8-45CA-8583-FFBC7E22ABA2}" type="pres">
      <dgm:prSet presAssocID="{D5275426-6DCD-46E2-AC22-BD2C24A771B7}" presName="parentText" presStyleLbl="node1" presStyleIdx="0" presStyleCnt="0">
        <dgm:presLayoutVars>
          <dgm:chMax val="0"/>
          <dgm:bulletEnabled val="1"/>
        </dgm:presLayoutVars>
      </dgm:prSet>
      <dgm:spPr/>
    </dgm:pt>
    <dgm:pt modelId="{006E1CB7-32DD-4867-8311-AD925906EA6A}" type="pres">
      <dgm:prSet presAssocID="{D5275426-6DCD-46E2-AC22-BD2C24A771B7}" presName="parentRect" presStyleLbl="alignNode1" presStyleIdx="2" presStyleCnt="6"/>
      <dgm:spPr/>
    </dgm:pt>
    <dgm:pt modelId="{B9A617C7-87EB-4FFF-8896-BACD04C806E3}" type="pres">
      <dgm:prSet presAssocID="{D5275426-6DCD-46E2-AC22-BD2C24A771B7}" presName="adorn" presStyleLbl="fgAccFollowNode1" presStyleIdx="2" presStyleCnt="6"/>
      <dgm:spPr>
        <a:noFill/>
        <a:ln>
          <a:noFill/>
        </a:ln>
      </dgm:spPr>
    </dgm:pt>
    <dgm:pt modelId="{5003CD9B-303F-47EB-BCF7-C0B1038BCCAC}" type="pres">
      <dgm:prSet presAssocID="{8330D411-CAD8-4F76-8A4F-7941EBBF5577}" presName="sibTrans" presStyleLbl="sibTrans2D1" presStyleIdx="0" presStyleCnt="0"/>
      <dgm:spPr/>
    </dgm:pt>
    <dgm:pt modelId="{3DC2CCD8-FE50-476B-916A-67991965FE3D}" type="pres">
      <dgm:prSet presAssocID="{A1624ACF-BB17-44E0-9DEB-F2644C2A44FF}" presName="compNode" presStyleCnt="0"/>
      <dgm:spPr/>
    </dgm:pt>
    <dgm:pt modelId="{9B623F24-030B-4CCD-B344-F11D44B16A0D}" type="pres">
      <dgm:prSet presAssocID="{A1624ACF-BB17-44E0-9DEB-F2644C2A44FF}" presName="childRect" presStyleLbl="bgAcc1" presStyleIdx="3" presStyleCnt="6">
        <dgm:presLayoutVars>
          <dgm:bulletEnabled val="1"/>
        </dgm:presLayoutVars>
      </dgm:prSet>
      <dgm:spPr/>
    </dgm:pt>
    <dgm:pt modelId="{0EBD0C9B-6BEE-4748-88BA-58E8D4BCC2C3}" type="pres">
      <dgm:prSet presAssocID="{A1624ACF-BB17-44E0-9DEB-F2644C2A44FF}" presName="parentText" presStyleLbl="node1" presStyleIdx="0" presStyleCnt="0">
        <dgm:presLayoutVars>
          <dgm:chMax val="0"/>
          <dgm:bulletEnabled val="1"/>
        </dgm:presLayoutVars>
      </dgm:prSet>
      <dgm:spPr/>
    </dgm:pt>
    <dgm:pt modelId="{3F616F60-EA68-47C7-9754-A69003C0ADDA}" type="pres">
      <dgm:prSet presAssocID="{A1624ACF-BB17-44E0-9DEB-F2644C2A44FF}" presName="parentRect" presStyleLbl="alignNode1" presStyleIdx="3" presStyleCnt="6"/>
      <dgm:spPr/>
    </dgm:pt>
    <dgm:pt modelId="{040F27E9-60CE-4494-AF3E-7652E6DF1728}" type="pres">
      <dgm:prSet presAssocID="{A1624ACF-BB17-44E0-9DEB-F2644C2A44FF}" presName="adorn" presStyleLbl="fgAccFollowNode1" presStyleIdx="3" presStyleCnt="6"/>
      <dgm:spPr>
        <a:noFill/>
        <a:ln>
          <a:noFill/>
        </a:ln>
      </dgm:spPr>
    </dgm:pt>
    <dgm:pt modelId="{DF369E13-2A09-4A49-8A5C-D06D741F0856}" type="pres">
      <dgm:prSet presAssocID="{962A7756-8F47-4DC8-871A-BCF4C6129861}" presName="sibTrans" presStyleLbl="sibTrans2D1" presStyleIdx="0" presStyleCnt="0"/>
      <dgm:spPr/>
    </dgm:pt>
    <dgm:pt modelId="{269350D8-AFA4-414F-9672-0BEFD10D5FCA}" type="pres">
      <dgm:prSet presAssocID="{16584F12-17FC-4A28-925F-6A57554C1B9B}" presName="compNode" presStyleCnt="0"/>
      <dgm:spPr/>
    </dgm:pt>
    <dgm:pt modelId="{83E20300-2732-4DAD-AF09-2BD2C79B01AC}" type="pres">
      <dgm:prSet presAssocID="{16584F12-17FC-4A28-925F-6A57554C1B9B}" presName="childRect" presStyleLbl="bgAcc1" presStyleIdx="4" presStyleCnt="6">
        <dgm:presLayoutVars>
          <dgm:bulletEnabled val="1"/>
        </dgm:presLayoutVars>
      </dgm:prSet>
      <dgm:spPr/>
    </dgm:pt>
    <dgm:pt modelId="{F6B2A76F-74F2-40FD-9921-E2840C6B7927}" type="pres">
      <dgm:prSet presAssocID="{16584F12-17FC-4A28-925F-6A57554C1B9B}" presName="parentText" presStyleLbl="node1" presStyleIdx="0" presStyleCnt="0">
        <dgm:presLayoutVars>
          <dgm:chMax val="0"/>
          <dgm:bulletEnabled val="1"/>
        </dgm:presLayoutVars>
      </dgm:prSet>
      <dgm:spPr/>
    </dgm:pt>
    <dgm:pt modelId="{E13E733C-5311-41DB-B622-437F089E307B}" type="pres">
      <dgm:prSet presAssocID="{16584F12-17FC-4A28-925F-6A57554C1B9B}" presName="parentRect" presStyleLbl="alignNode1" presStyleIdx="4" presStyleCnt="6"/>
      <dgm:spPr/>
    </dgm:pt>
    <dgm:pt modelId="{347F11E1-12CB-4EEA-85FC-713319E8257B}" type="pres">
      <dgm:prSet presAssocID="{16584F12-17FC-4A28-925F-6A57554C1B9B}" presName="adorn" presStyleLbl="fgAccFollowNode1" presStyleIdx="4" presStyleCnt="6"/>
      <dgm:spPr>
        <a:noFill/>
        <a:ln>
          <a:noFill/>
        </a:ln>
      </dgm:spPr>
    </dgm:pt>
    <dgm:pt modelId="{5DB7BB7F-2302-4F78-892F-77704AAC141E}" type="pres">
      <dgm:prSet presAssocID="{9408F4F0-4E2D-4C80-9D3B-840127E8A97B}" presName="sibTrans" presStyleLbl="sibTrans2D1" presStyleIdx="0" presStyleCnt="0"/>
      <dgm:spPr/>
    </dgm:pt>
    <dgm:pt modelId="{B5B9BE26-1981-4622-804D-17F19CF2BAE6}" type="pres">
      <dgm:prSet presAssocID="{ADE839A3-8A32-4168-B123-F67829F2BCE8}" presName="compNode" presStyleCnt="0"/>
      <dgm:spPr/>
    </dgm:pt>
    <dgm:pt modelId="{35AE120B-76BD-43D3-A209-22D8998F5BE9}" type="pres">
      <dgm:prSet presAssocID="{ADE839A3-8A32-4168-B123-F67829F2BCE8}" presName="childRect" presStyleLbl="bgAcc1" presStyleIdx="5" presStyleCnt="6">
        <dgm:presLayoutVars>
          <dgm:bulletEnabled val="1"/>
        </dgm:presLayoutVars>
      </dgm:prSet>
      <dgm:spPr/>
    </dgm:pt>
    <dgm:pt modelId="{1F917C92-79E0-433E-A84F-80E10CF0FCEF}" type="pres">
      <dgm:prSet presAssocID="{ADE839A3-8A32-4168-B123-F67829F2BCE8}" presName="parentText" presStyleLbl="node1" presStyleIdx="0" presStyleCnt="0">
        <dgm:presLayoutVars>
          <dgm:chMax val="0"/>
          <dgm:bulletEnabled val="1"/>
        </dgm:presLayoutVars>
      </dgm:prSet>
      <dgm:spPr/>
    </dgm:pt>
    <dgm:pt modelId="{0E51ADB1-1FAB-4A45-8B88-BE5B107EEC13}" type="pres">
      <dgm:prSet presAssocID="{ADE839A3-8A32-4168-B123-F67829F2BCE8}" presName="parentRect" presStyleLbl="alignNode1" presStyleIdx="5" presStyleCnt="6"/>
      <dgm:spPr/>
    </dgm:pt>
    <dgm:pt modelId="{90047E97-C473-4E2D-B3CC-13874CFF14DB}" type="pres">
      <dgm:prSet presAssocID="{ADE839A3-8A32-4168-B123-F67829F2BCE8}" presName="adorn" presStyleLbl="fgAccFollowNode1" presStyleIdx="5" presStyleCnt="6"/>
      <dgm:spPr>
        <a:noFill/>
        <a:ln>
          <a:noFill/>
        </a:ln>
      </dgm:spPr>
    </dgm:pt>
  </dgm:ptLst>
  <dgm:cxnLst>
    <dgm:cxn modelId="{B5B1F708-448E-40E1-BC32-DDF067A50111}" srcId="{23A4CF80-68AA-424B-8F8A-88D2F4D4C080}" destId="{ADE839A3-8A32-4168-B123-F67829F2BCE8}" srcOrd="5" destOrd="0" parTransId="{8AAA8292-5EA3-4A1D-8C71-F2E28C3BE1DA}" sibTransId="{7C9A50A5-7209-4CB9-A5C9-1E5474BF474A}"/>
    <dgm:cxn modelId="{9130630B-4C39-4DE6-BBD2-12FCB83F164C}" srcId="{ADE839A3-8A32-4168-B123-F67829F2BCE8}" destId="{BCD50C37-CF66-4943-A4E8-A943C05B64BF}" srcOrd="0" destOrd="0" parTransId="{CA1BDCE7-0432-475C-AA8C-D804B373A55B}" sibTransId="{AA98AB87-A2A0-4171-874C-DCDC934283A1}"/>
    <dgm:cxn modelId="{F1AF9A10-88C4-40FA-B462-18B78BDB7F0A}" type="presOf" srcId="{44C21749-FB73-405A-9950-97328A0563EC}" destId="{479674A3-1A14-4A0D-9226-01EDBAEC656D}" srcOrd="0" destOrd="0" presId="urn:microsoft.com/office/officeart/2005/8/layout/bList2"/>
    <dgm:cxn modelId="{0669D01C-B97A-495A-875E-CFEC9C9F1748}" type="presOf" srcId="{16584F12-17FC-4A28-925F-6A57554C1B9B}" destId="{E13E733C-5311-41DB-B622-437F089E307B}" srcOrd="1" destOrd="0" presId="urn:microsoft.com/office/officeart/2005/8/layout/bList2"/>
    <dgm:cxn modelId="{A5033B21-53FC-4718-B89A-EEC59F762E80}" srcId="{23A4CF80-68AA-424B-8F8A-88D2F4D4C080}" destId="{16584F12-17FC-4A28-925F-6A57554C1B9B}" srcOrd="4" destOrd="0" parTransId="{72D03C23-1414-4797-9718-F6991799B0CD}" sibTransId="{9408F4F0-4E2D-4C80-9D3B-840127E8A97B}"/>
    <dgm:cxn modelId="{56D4592B-215B-4C63-83F3-E9480F3AE562}" srcId="{851DC14F-104C-4798-8647-566DB04A92E7}" destId="{07B30155-5204-4F35-865E-E13504AABD72}" srcOrd="0" destOrd="0" parTransId="{F3939134-F884-4BED-AD9B-0DC2116F8D6B}" sibTransId="{E5CF84F6-F5E2-4750-A5F6-7092AE1668EF}"/>
    <dgm:cxn modelId="{15E17F31-82C3-4DC0-B946-BCF1CC4CAD39}" srcId="{D5275426-6DCD-46E2-AC22-BD2C24A771B7}" destId="{943BCE6A-2C10-49CC-A758-4F6DF285D36E}" srcOrd="0" destOrd="0" parTransId="{B9063575-791E-4D8F-B22E-E7EF4787DE95}" sibTransId="{8253534B-0A1F-460B-8589-793759285CC9}"/>
    <dgm:cxn modelId="{C382BD40-F462-48EC-B1C0-5DE8BC5239EA}" type="presOf" srcId="{1579B090-B57A-4234-8F40-245EAA5E4AC9}" destId="{CAF27ACC-242F-4DB8-9B9D-B3F4A0D80612}" srcOrd="1" destOrd="0" presId="urn:microsoft.com/office/officeart/2005/8/layout/bList2"/>
    <dgm:cxn modelId="{CF5E6C5E-EE92-4D05-85E8-C649E6BB86E6}" type="presOf" srcId="{745CFF58-3C3D-4DCC-809F-2EAFE409458C}" destId="{9B623F24-030B-4CCD-B344-F11D44B16A0D}" srcOrd="0" destOrd="0" presId="urn:microsoft.com/office/officeart/2005/8/layout/bList2"/>
    <dgm:cxn modelId="{6C7EE841-1F46-4ACA-B448-2905A390CC2E}" type="presOf" srcId="{943BCE6A-2C10-49CC-A758-4F6DF285D36E}" destId="{FB80D390-CEDE-4540-851A-4D1DFE3E793B}" srcOrd="0" destOrd="0" presId="urn:microsoft.com/office/officeart/2005/8/layout/bList2"/>
    <dgm:cxn modelId="{AA461E63-948D-4E4B-A8D3-BB079620258B}" type="presOf" srcId="{BCD50C37-CF66-4943-A4E8-A943C05B64BF}" destId="{35AE120B-76BD-43D3-A209-22D8998F5BE9}" srcOrd="0" destOrd="0" presId="urn:microsoft.com/office/officeart/2005/8/layout/bList2"/>
    <dgm:cxn modelId="{24F2F764-85D8-4279-805F-08A00290E117}" srcId="{A1624ACF-BB17-44E0-9DEB-F2644C2A44FF}" destId="{745CFF58-3C3D-4DCC-809F-2EAFE409458C}" srcOrd="0" destOrd="0" parTransId="{C8A5F03B-D19A-4AAB-8F7C-26DFA811C898}" sibTransId="{8EEBB609-49F7-42D8-B803-6B81197B2DBF}"/>
    <dgm:cxn modelId="{5D39CD4C-0C66-48C1-A2E7-CD8AB09DE0E4}" type="presOf" srcId="{A1624ACF-BB17-44E0-9DEB-F2644C2A44FF}" destId="{3F616F60-EA68-47C7-9754-A69003C0ADDA}" srcOrd="1" destOrd="0" presId="urn:microsoft.com/office/officeart/2005/8/layout/bList2"/>
    <dgm:cxn modelId="{AFCE7F50-3946-4F6D-8DBB-F61D1A8E1D74}" type="presOf" srcId="{07B30155-5204-4F35-865E-E13504AABD72}" destId="{E68D3733-E916-414A-8DFB-FE7AF29634BC}" srcOrd="0" destOrd="0" presId="urn:microsoft.com/office/officeart/2005/8/layout/bList2"/>
    <dgm:cxn modelId="{9CDECC51-B4CD-42BA-9AFF-20E54F049D3F}" type="presOf" srcId="{D5275426-6DCD-46E2-AC22-BD2C24A771B7}" destId="{006E1CB7-32DD-4867-8311-AD925906EA6A}" srcOrd="1" destOrd="0" presId="urn:microsoft.com/office/officeart/2005/8/layout/bList2"/>
    <dgm:cxn modelId="{BEF03777-7023-49C0-93E3-585E82BB3FC8}" type="presOf" srcId="{704471F8-5E0D-45EC-8F7C-33AD28A4D654}" destId="{E0B3FF79-9033-4569-838A-C9B40ED9C02E}" srcOrd="0" destOrd="0" presId="urn:microsoft.com/office/officeart/2005/8/layout/bList2"/>
    <dgm:cxn modelId="{F20A6657-7443-4C49-9ACD-863F7AFEC860}" type="presOf" srcId="{ADE839A3-8A32-4168-B123-F67829F2BCE8}" destId="{0E51ADB1-1FAB-4A45-8B88-BE5B107EEC13}" srcOrd="1" destOrd="0" presId="urn:microsoft.com/office/officeart/2005/8/layout/bList2"/>
    <dgm:cxn modelId="{279F8D83-F6E2-489B-A803-E299DF0DCF61}" type="presOf" srcId="{16584F12-17FC-4A28-925F-6A57554C1B9B}" destId="{F6B2A76F-74F2-40FD-9921-E2840C6B7927}" srcOrd="0" destOrd="0" presId="urn:microsoft.com/office/officeart/2005/8/layout/bList2"/>
    <dgm:cxn modelId="{7CB3E09A-077C-4317-8E22-A8F4F5B8D945}" type="presOf" srcId="{851DC14F-104C-4798-8647-566DB04A92E7}" destId="{EF42CE63-E62E-4D37-8F72-C599E9B2662C}" srcOrd="1" destOrd="0" presId="urn:microsoft.com/office/officeart/2005/8/layout/bList2"/>
    <dgm:cxn modelId="{352E0F9F-0621-4273-9B7C-452F906464F0}" type="presOf" srcId="{A1624ACF-BB17-44E0-9DEB-F2644C2A44FF}" destId="{0EBD0C9B-6BEE-4748-88BA-58E8D4BCC2C3}" srcOrd="0" destOrd="0" presId="urn:microsoft.com/office/officeart/2005/8/layout/bList2"/>
    <dgm:cxn modelId="{DB5A20A8-C485-49BA-BA9F-3BD1625743F1}" type="presOf" srcId="{23A4CF80-68AA-424B-8F8A-88D2F4D4C080}" destId="{3A533115-66AE-4B5E-B260-D7984F4D8478}" srcOrd="0" destOrd="0" presId="urn:microsoft.com/office/officeart/2005/8/layout/bList2"/>
    <dgm:cxn modelId="{95D52EAC-21C9-4A02-A160-AFD6685C759D}" srcId="{16584F12-17FC-4A28-925F-6A57554C1B9B}" destId="{4C3E1E76-4331-45D1-B15F-F3CFE9A5AB00}" srcOrd="0" destOrd="0" parTransId="{E46B165B-A18D-419A-BB5C-88966864A3DE}" sibTransId="{1FC3E3D8-F8D3-4B3E-AC7B-360EB6089203}"/>
    <dgm:cxn modelId="{105307AD-7A35-48CB-9B86-EC53F9B137F2}" type="presOf" srcId="{9408F4F0-4E2D-4C80-9D3B-840127E8A97B}" destId="{5DB7BB7F-2302-4F78-892F-77704AAC141E}" srcOrd="0" destOrd="0" presId="urn:microsoft.com/office/officeart/2005/8/layout/bList2"/>
    <dgm:cxn modelId="{B732BDB6-78FE-49AE-9182-9E382AAA8F1B}" srcId="{1579B090-B57A-4234-8F40-245EAA5E4AC9}" destId="{3D3C89A0-4583-47C7-9271-540921E9D793}" srcOrd="0" destOrd="0" parTransId="{A82AF9D9-BB35-419D-98FF-7B0836BDAA4C}" sibTransId="{6FB3157E-12C1-4A7D-80B3-4B1BEC625D56}"/>
    <dgm:cxn modelId="{90F636C6-5257-427C-AE13-CBC506333EAD}" type="presOf" srcId="{ADE839A3-8A32-4168-B123-F67829F2BCE8}" destId="{1F917C92-79E0-433E-A84F-80E10CF0FCEF}" srcOrd="0" destOrd="0" presId="urn:microsoft.com/office/officeart/2005/8/layout/bList2"/>
    <dgm:cxn modelId="{F4C29DCC-8461-4D6B-8E2F-358FD7E7CDF8}" type="presOf" srcId="{1579B090-B57A-4234-8F40-245EAA5E4AC9}" destId="{8CAAA90C-B897-4A6E-9AA4-5DA7C205AC39}" srcOrd="0" destOrd="0" presId="urn:microsoft.com/office/officeart/2005/8/layout/bList2"/>
    <dgm:cxn modelId="{382ED6D3-A70A-4587-8EB9-73810B3D1608}" srcId="{23A4CF80-68AA-424B-8F8A-88D2F4D4C080}" destId="{A1624ACF-BB17-44E0-9DEB-F2644C2A44FF}" srcOrd="3" destOrd="0" parTransId="{EB36F50C-8894-4435-A76A-2FDAF11E6DC3}" sibTransId="{962A7756-8F47-4DC8-871A-BCF4C6129861}"/>
    <dgm:cxn modelId="{59E288DA-50DF-49DB-8BE1-5FC9451FED9A}" type="presOf" srcId="{D5275426-6DCD-46E2-AC22-BD2C24A771B7}" destId="{1F5E230E-1BB8-45CA-8583-FFBC7E22ABA2}" srcOrd="0" destOrd="0" presId="urn:microsoft.com/office/officeart/2005/8/layout/bList2"/>
    <dgm:cxn modelId="{2CC41ADB-7760-4D66-AA89-0ADC0DBDFB8F}" type="presOf" srcId="{4C3E1E76-4331-45D1-B15F-F3CFE9A5AB00}" destId="{83E20300-2732-4DAD-AF09-2BD2C79B01AC}" srcOrd="0" destOrd="0" presId="urn:microsoft.com/office/officeart/2005/8/layout/bList2"/>
    <dgm:cxn modelId="{1CBBA9DE-5DFD-453C-BA74-48AD97F8D97C}" type="presOf" srcId="{962A7756-8F47-4DC8-871A-BCF4C6129861}" destId="{DF369E13-2A09-4A49-8A5C-D06D741F0856}" srcOrd="0" destOrd="0" presId="urn:microsoft.com/office/officeart/2005/8/layout/bList2"/>
    <dgm:cxn modelId="{C1958CE0-3F63-48F7-8F35-FDACC8836220}" srcId="{23A4CF80-68AA-424B-8F8A-88D2F4D4C080}" destId="{D5275426-6DCD-46E2-AC22-BD2C24A771B7}" srcOrd="2" destOrd="0" parTransId="{0DFCFC97-4EC8-426D-8593-F7E7EAB1EDBF}" sibTransId="{8330D411-CAD8-4F76-8A4F-7941EBBF5577}"/>
    <dgm:cxn modelId="{FF3850E1-752C-4003-817E-210CC5430F71}" type="presOf" srcId="{851DC14F-104C-4798-8647-566DB04A92E7}" destId="{B624A0CB-CB4D-49BA-83F0-DF1782F33B84}" srcOrd="0" destOrd="0" presId="urn:microsoft.com/office/officeart/2005/8/layout/bList2"/>
    <dgm:cxn modelId="{1818F6E8-C1C5-4578-AB86-60842EB31D68}" type="presOf" srcId="{3D3C89A0-4583-47C7-9271-540921E9D793}" destId="{23DC1A36-9242-4A2E-B8E4-D78F3DC0BAFB}" srcOrd="0" destOrd="0" presId="urn:microsoft.com/office/officeart/2005/8/layout/bList2"/>
    <dgm:cxn modelId="{B52865E9-496E-49AE-A0FF-742B0FECFECE}" type="presOf" srcId="{8330D411-CAD8-4F76-8A4F-7941EBBF5577}" destId="{5003CD9B-303F-47EB-BCF7-C0B1038BCCAC}" srcOrd="0" destOrd="0" presId="urn:microsoft.com/office/officeart/2005/8/layout/bList2"/>
    <dgm:cxn modelId="{7103A6EC-B78C-4B73-8989-84344B3E0368}" srcId="{23A4CF80-68AA-424B-8F8A-88D2F4D4C080}" destId="{1579B090-B57A-4234-8F40-245EAA5E4AC9}" srcOrd="0" destOrd="0" parTransId="{C6A1122F-E3AC-49D5-B9B4-52DA7647443E}" sibTransId="{704471F8-5E0D-45EC-8F7C-33AD28A4D654}"/>
    <dgm:cxn modelId="{34582AF1-BC95-492D-A6EF-D6846541F6CF}" srcId="{23A4CF80-68AA-424B-8F8A-88D2F4D4C080}" destId="{851DC14F-104C-4798-8647-566DB04A92E7}" srcOrd="1" destOrd="0" parTransId="{F06AFC61-5AD3-4B95-A6AD-682121DD2E1A}" sibTransId="{44C21749-FB73-405A-9950-97328A0563EC}"/>
    <dgm:cxn modelId="{C9C1AEC1-6B67-4874-AB0E-1480CF21DF04}" type="presParOf" srcId="{3A533115-66AE-4B5E-B260-D7984F4D8478}" destId="{BA3995DD-3AAF-4E22-AF1A-6B2893632E99}" srcOrd="0" destOrd="0" presId="urn:microsoft.com/office/officeart/2005/8/layout/bList2"/>
    <dgm:cxn modelId="{C06FA1C1-9ED5-488F-9A8F-B33FB5530639}" type="presParOf" srcId="{BA3995DD-3AAF-4E22-AF1A-6B2893632E99}" destId="{23DC1A36-9242-4A2E-B8E4-D78F3DC0BAFB}" srcOrd="0" destOrd="0" presId="urn:microsoft.com/office/officeart/2005/8/layout/bList2"/>
    <dgm:cxn modelId="{427B0369-BBB1-48C5-A63C-E0F1B58628CB}" type="presParOf" srcId="{BA3995DD-3AAF-4E22-AF1A-6B2893632E99}" destId="{8CAAA90C-B897-4A6E-9AA4-5DA7C205AC39}" srcOrd="1" destOrd="0" presId="urn:microsoft.com/office/officeart/2005/8/layout/bList2"/>
    <dgm:cxn modelId="{44A0024F-750F-4118-B258-90D003841B08}" type="presParOf" srcId="{BA3995DD-3AAF-4E22-AF1A-6B2893632E99}" destId="{CAF27ACC-242F-4DB8-9B9D-B3F4A0D80612}" srcOrd="2" destOrd="0" presId="urn:microsoft.com/office/officeart/2005/8/layout/bList2"/>
    <dgm:cxn modelId="{60DB2404-29BF-443A-A3AC-7661C4E14600}" type="presParOf" srcId="{BA3995DD-3AAF-4E22-AF1A-6B2893632E99}" destId="{85E5C354-02C0-413E-950A-B18D20A09D49}" srcOrd="3" destOrd="0" presId="urn:microsoft.com/office/officeart/2005/8/layout/bList2"/>
    <dgm:cxn modelId="{6BEF259B-45D0-4C9F-9888-0B4576D20605}" type="presParOf" srcId="{3A533115-66AE-4B5E-B260-D7984F4D8478}" destId="{E0B3FF79-9033-4569-838A-C9B40ED9C02E}" srcOrd="1" destOrd="0" presId="urn:microsoft.com/office/officeart/2005/8/layout/bList2"/>
    <dgm:cxn modelId="{BDF40486-66CC-4497-AC0D-B258FE48EBF7}" type="presParOf" srcId="{3A533115-66AE-4B5E-B260-D7984F4D8478}" destId="{E73BE5DE-B7C3-4893-AB1F-D826411055EF}" srcOrd="2" destOrd="0" presId="urn:microsoft.com/office/officeart/2005/8/layout/bList2"/>
    <dgm:cxn modelId="{86792BE9-F82F-4B73-B5C6-4F5C2A4169B6}" type="presParOf" srcId="{E73BE5DE-B7C3-4893-AB1F-D826411055EF}" destId="{E68D3733-E916-414A-8DFB-FE7AF29634BC}" srcOrd="0" destOrd="0" presId="urn:microsoft.com/office/officeart/2005/8/layout/bList2"/>
    <dgm:cxn modelId="{9CED0151-620B-4B79-A35D-FBA2FCAB53C6}" type="presParOf" srcId="{E73BE5DE-B7C3-4893-AB1F-D826411055EF}" destId="{B624A0CB-CB4D-49BA-83F0-DF1782F33B84}" srcOrd="1" destOrd="0" presId="urn:microsoft.com/office/officeart/2005/8/layout/bList2"/>
    <dgm:cxn modelId="{902479AE-03AA-4596-AD3C-822DD8E01AC4}" type="presParOf" srcId="{E73BE5DE-B7C3-4893-AB1F-D826411055EF}" destId="{EF42CE63-E62E-4D37-8F72-C599E9B2662C}" srcOrd="2" destOrd="0" presId="urn:microsoft.com/office/officeart/2005/8/layout/bList2"/>
    <dgm:cxn modelId="{FBBF8B6C-E286-4100-8649-6315EF7B5BDB}" type="presParOf" srcId="{E73BE5DE-B7C3-4893-AB1F-D826411055EF}" destId="{9C70139F-AC64-40A0-8D73-FFE707C90FD7}" srcOrd="3" destOrd="0" presId="urn:microsoft.com/office/officeart/2005/8/layout/bList2"/>
    <dgm:cxn modelId="{02559434-6482-4A93-B289-20BC664975CF}" type="presParOf" srcId="{3A533115-66AE-4B5E-B260-D7984F4D8478}" destId="{479674A3-1A14-4A0D-9226-01EDBAEC656D}" srcOrd="3" destOrd="0" presId="urn:microsoft.com/office/officeart/2005/8/layout/bList2"/>
    <dgm:cxn modelId="{28985343-43ED-4145-A8ED-D6B8F4821A5A}" type="presParOf" srcId="{3A533115-66AE-4B5E-B260-D7984F4D8478}" destId="{73C4057A-55DE-4C10-8DE5-6E8ABC841823}" srcOrd="4" destOrd="0" presId="urn:microsoft.com/office/officeart/2005/8/layout/bList2"/>
    <dgm:cxn modelId="{21859D49-08B7-464F-952D-365A89CE9F18}" type="presParOf" srcId="{73C4057A-55DE-4C10-8DE5-6E8ABC841823}" destId="{FB80D390-CEDE-4540-851A-4D1DFE3E793B}" srcOrd="0" destOrd="0" presId="urn:microsoft.com/office/officeart/2005/8/layout/bList2"/>
    <dgm:cxn modelId="{B725B5F8-5660-40D2-95AE-59566E0AEC30}" type="presParOf" srcId="{73C4057A-55DE-4C10-8DE5-6E8ABC841823}" destId="{1F5E230E-1BB8-45CA-8583-FFBC7E22ABA2}" srcOrd="1" destOrd="0" presId="urn:microsoft.com/office/officeart/2005/8/layout/bList2"/>
    <dgm:cxn modelId="{C7218C86-0DE8-47ED-B6B2-7DF370D2E745}" type="presParOf" srcId="{73C4057A-55DE-4C10-8DE5-6E8ABC841823}" destId="{006E1CB7-32DD-4867-8311-AD925906EA6A}" srcOrd="2" destOrd="0" presId="urn:microsoft.com/office/officeart/2005/8/layout/bList2"/>
    <dgm:cxn modelId="{4F7C9C1A-6771-4ADD-8ED7-C766C5E7C799}" type="presParOf" srcId="{73C4057A-55DE-4C10-8DE5-6E8ABC841823}" destId="{B9A617C7-87EB-4FFF-8896-BACD04C806E3}" srcOrd="3" destOrd="0" presId="urn:microsoft.com/office/officeart/2005/8/layout/bList2"/>
    <dgm:cxn modelId="{7DCE7E1D-8F74-48FF-9707-1238DD5DE805}" type="presParOf" srcId="{3A533115-66AE-4B5E-B260-D7984F4D8478}" destId="{5003CD9B-303F-47EB-BCF7-C0B1038BCCAC}" srcOrd="5" destOrd="0" presId="urn:microsoft.com/office/officeart/2005/8/layout/bList2"/>
    <dgm:cxn modelId="{2FAB3D6C-C2A8-42D8-8A40-32E0D7E50C3F}" type="presParOf" srcId="{3A533115-66AE-4B5E-B260-D7984F4D8478}" destId="{3DC2CCD8-FE50-476B-916A-67991965FE3D}" srcOrd="6" destOrd="0" presId="urn:microsoft.com/office/officeart/2005/8/layout/bList2"/>
    <dgm:cxn modelId="{D9AE2974-A482-4039-A113-C13AE77D0EC8}" type="presParOf" srcId="{3DC2CCD8-FE50-476B-916A-67991965FE3D}" destId="{9B623F24-030B-4CCD-B344-F11D44B16A0D}" srcOrd="0" destOrd="0" presId="urn:microsoft.com/office/officeart/2005/8/layout/bList2"/>
    <dgm:cxn modelId="{53C972AE-4EC0-45C8-B407-867DC79C541A}" type="presParOf" srcId="{3DC2CCD8-FE50-476B-916A-67991965FE3D}" destId="{0EBD0C9B-6BEE-4748-88BA-58E8D4BCC2C3}" srcOrd="1" destOrd="0" presId="urn:microsoft.com/office/officeart/2005/8/layout/bList2"/>
    <dgm:cxn modelId="{F3678B5D-B901-4A9D-8E28-71BABB1D6BA1}" type="presParOf" srcId="{3DC2CCD8-FE50-476B-916A-67991965FE3D}" destId="{3F616F60-EA68-47C7-9754-A69003C0ADDA}" srcOrd="2" destOrd="0" presId="urn:microsoft.com/office/officeart/2005/8/layout/bList2"/>
    <dgm:cxn modelId="{EFDAD135-BEB6-4C03-9DCB-E62A7AE0524E}" type="presParOf" srcId="{3DC2CCD8-FE50-476B-916A-67991965FE3D}" destId="{040F27E9-60CE-4494-AF3E-7652E6DF1728}" srcOrd="3" destOrd="0" presId="urn:microsoft.com/office/officeart/2005/8/layout/bList2"/>
    <dgm:cxn modelId="{86C7BBD0-4905-42ED-9C60-6ECBA0AF3359}" type="presParOf" srcId="{3A533115-66AE-4B5E-B260-D7984F4D8478}" destId="{DF369E13-2A09-4A49-8A5C-D06D741F0856}" srcOrd="7" destOrd="0" presId="urn:microsoft.com/office/officeart/2005/8/layout/bList2"/>
    <dgm:cxn modelId="{882059DB-099D-433F-9B1E-89AD380F9E7F}" type="presParOf" srcId="{3A533115-66AE-4B5E-B260-D7984F4D8478}" destId="{269350D8-AFA4-414F-9672-0BEFD10D5FCA}" srcOrd="8" destOrd="0" presId="urn:microsoft.com/office/officeart/2005/8/layout/bList2"/>
    <dgm:cxn modelId="{42C0EE7A-49F7-4F8E-A5EB-AF4C2B1AF835}" type="presParOf" srcId="{269350D8-AFA4-414F-9672-0BEFD10D5FCA}" destId="{83E20300-2732-4DAD-AF09-2BD2C79B01AC}" srcOrd="0" destOrd="0" presId="urn:microsoft.com/office/officeart/2005/8/layout/bList2"/>
    <dgm:cxn modelId="{FABB8209-067F-43A3-913B-1B3B314F74F4}" type="presParOf" srcId="{269350D8-AFA4-414F-9672-0BEFD10D5FCA}" destId="{F6B2A76F-74F2-40FD-9921-E2840C6B7927}" srcOrd="1" destOrd="0" presId="urn:microsoft.com/office/officeart/2005/8/layout/bList2"/>
    <dgm:cxn modelId="{17A3AAD6-CD3D-458B-B0F4-D61DCFD1E14E}" type="presParOf" srcId="{269350D8-AFA4-414F-9672-0BEFD10D5FCA}" destId="{E13E733C-5311-41DB-B622-437F089E307B}" srcOrd="2" destOrd="0" presId="urn:microsoft.com/office/officeart/2005/8/layout/bList2"/>
    <dgm:cxn modelId="{4410236C-6D30-4EF3-BFD4-29D659653E7A}" type="presParOf" srcId="{269350D8-AFA4-414F-9672-0BEFD10D5FCA}" destId="{347F11E1-12CB-4EEA-85FC-713319E8257B}" srcOrd="3" destOrd="0" presId="urn:microsoft.com/office/officeart/2005/8/layout/bList2"/>
    <dgm:cxn modelId="{64309439-FBAF-4A02-AD95-2FC14701D6F0}" type="presParOf" srcId="{3A533115-66AE-4B5E-B260-D7984F4D8478}" destId="{5DB7BB7F-2302-4F78-892F-77704AAC141E}" srcOrd="9" destOrd="0" presId="urn:microsoft.com/office/officeart/2005/8/layout/bList2"/>
    <dgm:cxn modelId="{C703B28E-6DAE-4422-9932-AE5645662444}" type="presParOf" srcId="{3A533115-66AE-4B5E-B260-D7984F4D8478}" destId="{B5B9BE26-1981-4622-804D-17F19CF2BAE6}" srcOrd="10" destOrd="0" presId="urn:microsoft.com/office/officeart/2005/8/layout/bList2"/>
    <dgm:cxn modelId="{CB2C9643-A7D6-4252-8170-B82C3E89F198}" type="presParOf" srcId="{B5B9BE26-1981-4622-804D-17F19CF2BAE6}" destId="{35AE120B-76BD-43D3-A209-22D8998F5BE9}" srcOrd="0" destOrd="0" presId="urn:microsoft.com/office/officeart/2005/8/layout/bList2"/>
    <dgm:cxn modelId="{CF7BBCB4-8D0F-4BF6-9825-2CC6FE30C14D}" type="presParOf" srcId="{B5B9BE26-1981-4622-804D-17F19CF2BAE6}" destId="{1F917C92-79E0-433E-A84F-80E10CF0FCEF}" srcOrd="1" destOrd="0" presId="urn:microsoft.com/office/officeart/2005/8/layout/bList2"/>
    <dgm:cxn modelId="{102CCF63-835C-4EAD-AF93-EC5E000D2A42}" type="presParOf" srcId="{B5B9BE26-1981-4622-804D-17F19CF2BAE6}" destId="{0E51ADB1-1FAB-4A45-8B88-BE5B107EEC13}" srcOrd="2" destOrd="0" presId="urn:microsoft.com/office/officeart/2005/8/layout/bList2"/>
    <dgm:cxn modelId="{CEFF4B15-7EC6-4A76-B800-5C12F87A0CC5}" type="presParOf" srcId="{B5B9BE26-1981-4622-804D-17F19CF2BAE6}" destId="{90047E97-C473-4E2D-B3CC-13874CFF14DB}" srcOrd="3" destOrd="0" presId="urn:microsoft.com/office/officeart/2005/8/layout/bList2"/>
  </dgm:cxnLst>
  <dgm:bg/>
  <dgm:whole/>
  <dgm:extLst>
    <a:ext uri="http://schemas.microsoft.com/office/drawing/2008/diagram">
      <dsp:dataModelExt xmlns:dsp="http://schemas.microsoft.com/office/drawing/2008/diagram" relId="rId1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23A4CF80-68AA-424B-8F8A-88D2F4D4C080}" type="doc">
      <dgm:prSet loTypeId="urn:microsoft.com/office/officeart/2005/8/layout/default" loCatId="list" qsTypeId="urn:microsoft.com/office/officeart/2005/8/quickstyle/simple4" qsCatId="simple" csTypeId="urn:microsoft.com/office/officeart/2005/8/colors/accent1_2" csCatId="accent1" phldr="1"/>
      <dgm:spPr/>
      <dgm:t>
        <a:bodyPr/>
        <a:lstStyle/>
        <a:p>
          <a:endParaRPr lang="de-DE"/>
        </a:p>
      </dgm:t>
    </dgm:pt>
    <dgm:pt modelId="{1579B090-B57A-4234-8F40-245EAA5E4AC9}">
      <dgm:prSet custT="1">
        <dgm:style>
          <a:lnRef idx="2">
            <a:schemeClr val="accent1"/>
          </a:lnRef>
          <a:fillRef idx="1">
            <a:schemeClr val="lt1"/>
          </a:fillRef>
          <a:effectRef idx="0">
            <a:schemeClr val="accent1"/>
          </a:effectRef>
          <a:fontRef idx="minor">
            <a:schemeClr val="dk1"/>
          </a:fontRef>
        </dgm:style>
      </dgm:prSet>
      <dgm:spPr/>
      <dgm:t>
        <a:bodyPr/>
        <a:lstStyle/>
        <a:p>
          <a:pPr rtl="0">
            <a:defRPr b="1"/>
          </a:pPr>
          <a:r>
            <a:rPr lang="de-AT" sz="1600" dirty="0"/>
            <a:t>Erkennen und lösen Sie Datenqualitätsprobleme im Vorfeld.</a:t>
          </a:r>
          <a:endParaRPr lang="de-DE" sz="1600" b="1" i="0" u="none" strike="noStrike" cap="none" baseline="0" noProof="0" dirty="0">
            <a:latin typeface="Franklin Gothic Book"/>
          </a:endParaRPr>
        </a:p>
      </dgm:t>
    </dgm:pt>
    <dgm:pt modelId="{C6A1122F-E3AC-49D5-B9B4-52DA7647443E}" type="parTrans" cxnId="{7103A6EC-B78C-4B73-8989-84344B3E0368}">
      <dgm:prSet/>
      <dgm:spPr/>
      <dgm:t>
        <a:bodyPr/>
        <a:lstStyle/>
        <a:p>
          <a:endParaRPr lang="de-DE"/>
        </a:p>
      </dgm:t>
    </dgm:pt>
    <dgm:pt modelId="{704471F8-5E0D-45EC-8F7C-33AD28A4D654}" type="sibTrans" cxnId="{7103A6EC-B78C-4B73-8989-84344B3E0368}">
      <dgm:prSet/>
      <dgm:spPr/>
      <dgm:t>
        <a:bodyPr/>
        <a:lstStyle/>
        <a:p>
          <a:endParaRPr lang="de-DE"/>
        </a:p>
      </dgm:t>
    </dgm:pt>
    <dgm:pt modelId="{BF60BA5E-DC64-4F4B-8833-1E62CEBB358F}">
      <dgm:prSet custT="1">
        <dgm:style>
          <a:lnRef idx="2">
            <a:schemeClr val="accent1"/>
          </a:lnRef>
          <a:fillRef idx="1">
            <a:schemeClr val="lt1"/>
          </a:fillRef>
          <a:effectRef idx="0">
            <a:schemeClr val="accent1"/>
          </a:effectRef>
          <a:fontRef idx="minor">
            <a:schemeClr val="dk1"/>
          </a:fontRef>
        </dgm:style>
      </dgm:prSet>
      <dgm:spPr/>
      <dgm:t>
        <a:bodyPr/>
        <a:lstStyle/>
        <a:p>
          <a:r>
            <a:rPr lang="de-AT" sz="1600" b="1" dirty="0"/>
            <a:t>Ziehen Sie Datenexperten hinzu, um aussagekräftigere und vertrauenswürdigere Daten zu erhalten.</a:t>
          </a:r>
        </a:p>
      </dgm:t>
    </dgm:pt>
    <dgm:pt modelId="{A2A2EC3D-F697-4829-AA21-63EBAC67674A}" type="parTrans" cxnId="{5DB5600A-1CC3-4FF0-8B5D-50AE5637ABB5}">
      <dgm:prSet/>
      <dgm:spPr/>
      <dgm:t>
        <a:bodyPr/>
        <a:lstStyle/>
        <a:p>
          <a:endParaRPr lang="de-AT"/>
        </a:p>
      </dgm:t>
    </dgm:pt>
    <dgm:pt modelId="{5CEADFB3-CEAC-4AA2-8B0D-A05412110188}" type="sibTrans" cxnId="{5DB5600A-1CC3-4FF0-8B5D-50AE5637ABB5}">
      <dgm:prSet/>
      <dgm:spPr/>
      <dgm:t>
        <a:bodyPr/>
        <a:lstStyle/>
        <a:p>
          <a:endParaRPr lang="de-AT"/>
        </a:p>
      </dgm:t>
    </dgm:pt>
    <dgm:pt modelId="{B30278D3-475E-461C-AB11-EEDD2A9DCC59}">
      <dgm:prSet custT="1">
        <dgm:style>
          <a:lnRef idx="2">
            <a:schemeClr val="accent1"/>
          </a:lnRef>
          <a:fillRef idx="1">
            <a:schemeClr val="lt1"/>
          </a:fillRef>
          <a:effectRef idx="0">
            <a:schemeClr val="accent1"/>
          </a:effectRef>
          <a:fontRef idx="minor">
            <a:schemeClr val="dk1"/>
          </a:fontRef>
        </dgm:style>
      </dgm:prSet>
      <dgm:spPr/>
      <dgm:t>
        <a:bodyPr/>
        <a:lstStyle/>
        <a:p>
          <a:r>
            <a:rPr lang="de-AT" sz="1600" b="1" dirty="0"/>
            <a:t>Gewährleisten Sie Compliance und Datentransparenz.</a:t>
          </a:r>
        </a:p>
      </dgm:t>
    </dgm:pt>
    <dgm:pt modelId="{F8F571B6-C5F8-4047-9DF8-57042628B8D2}" type="parTrans" cxnId="{36EA5C24-90F5-4784-99E6-781A39E6275F}">
      <dgm:prSet/>
      <dgm:spPr/>
      <dgm:t>
        <a:bodyPr/>
        <a:lstStyle/>
        <a:p>
          <a:endParaRPr lang="de-AT"/>
        </a:p>
      </dgm:t>
    </dgm:pt>
    <dgm:pt modelId="{24C263D3-62E5-482B-9415-5574201B10FD}" type="sibTrans" cxnId="{36EA5C24-90F5-4784-99E6-781A39E6275F}">
      <dgm:prSet/>
      <dgm:spPr/>
      <dgm:t>
        <a:bodyPr/>
        <a:lstStyle/>
        <a:p>
          <a:endParaRPr lang="de-AT"/>
        </a:p>
      </dgm:t>
    </dgm:pt>
    <dgm:pt modelId="{A392756F-375B-45C7-8916-47A0552B8F18}">
      <dgm:prSet custT="1">
        <dgm:style>
          <a:lnRef idx="2">
            <a:schemeClr val="accent1"/>
          </a:lnRef>
          <a:fillRef idx="1">
            <a:schemeClr val="lt1"/>
          </a:fillRef>
          <a:effectRef idx="0">
            <a:schemeClr val="accent1"/>
          </a:effectRef>
          <a:fontRef idx="minor">
            <a:schemeClr val="dk1"/>
          </a:fontRef>
        </dgm:style>
      </dgm:prSet>
      <dgm:spPr/>
      <dgm:t>
        <a:bodyPr/>
        <a:lstStyle/>
        <a:p>
          <a:r>
            <a:rPr lang="de-AT" sz="1600" b="1" dirty="0"/>
            <a:t>Bieten Sie einen Selfservice-Datenzugriff über eine einheitliche Cloud-Plattform.</a:t>
          </a:r>
        </a:p>
      </dgm:t>
    </dgm:pt>
    <dgm:pt modelId="{C2F2B75E-5317-41F5-B781-E965ADED29C9}" type="parTrans" cxnId="{18357385-7A3C-4880-9306-16CA12F1E393}">
      <dgm:prSet/>
      <dgm:spPr/>
      <dgm:t>
        <a:bodyPr/>
        <a:lstStyle/>
        <a:p>
          <a:endParaRPr lang="de-AT"/>
        </a:p>
      </dgm:t>
    </dgm:pt>
    <dgm:pt modelId="{FA1ECCCE-A41E-439E-B35D-BA343E93FCCF}" type="sibTrans" cxnId="{18357385-7A3C-4880-9306-16CA12F1E393}">
      <dgm:prSet/>
      <dgm:spPr/>
      <dgm:t>
        <a:bodyPr/>
        <a:lstStyle/>
        <a:p>
          <a:endParaRPr lang="de-AT"/>
        </a:p>
      </dgm:t>
    </dgm:pt>
    <dgm:pt modelId="{64EAF83F-7891-41AF-8834-1EBFCC52C4D0}">
      <dgm:prSet custT="1">
        <dgm:style>
          <a:lnRef idx="2">
            <a:schemeClr val="accent1"/>
          </a:lnRef>
          <a:fillRef idx="1">
            <a:schemeClr val="lt1"/>
          </a:fillRef>
          <a:effectRef idx="0">
            <a:schemeClr val="accent1"/>
          </a:effectRef>
          <a:fontRef idx="minor">
            <a:schemeClr val="dk1"/>
          </a:fontRef>
        </dgm:style>
      </dgm:prSet>
      <dgm:spPr/>
      <dgm:t>
        <a:bodyPr/>
        <a:lstStyle/>
        <a:p>
          <a:r>
            <a:rPr lang="de-AT" sz="1600" b="1" dirty="0"/>
            <a:t>Erfahren Sie, wie Sie ohne Abstriche bei der Kundenerfahrung Data-</a:t>
          </a:r>
          <a:r>
            <a:rPr lang="de-AT" sz="1600" b="1" dirty="0" err="1"/>
            <a:t>Governance</a:t>
          </a:r>
          <a:r>
            <a:rPr lang="de-AT" sz="1600" b="1" dirty="0"/>
            <a:t> und Datenschutz gewährleisten können.</a:t>
          </a:r>
        </a:p>
      </dgm:t>
    </dgm:pt>
    <dgm:pt modelId="{10EFE235-4F16-4A38-B50E-3CBA42C08DFA}" type="parTrans" cxnId="{C6354EA3-8754-48C0-8B44-452E5DDE8221}">
      <dgm:prSet/>
      <dgm:spPr/>
      <dgm:t>
        <a:bodyPr/>
        <a:lstStyle/>
        <a:p>
          <a:endParaRPr lang="de-AT"/>
        </a:p>
      </dgm:t>
    </dgm:pt>
    <dgm:pt modelId="{C5E71ADA-2CCB-447A-B5E4-DBF87E6AB15F}" type="sibTrans" cxnId="{C6354EA3-8754-48C0-8B44-452E5DDE8221}">
      <dgm:prSet/>
      <dgm:spPr/>
      <dgm:t>
        <a:bodyPr/>
        <a:lstStyle/>
        <a:p>
          <a:endParaRPr lang="de-AT"/>
        </a:p>
      </dgm:t>
    </dgm:pt>
    <dgm:pt modelId="{59B88C15-B11E-4909-ADA7-11474E82FDC6}" type="pres">
      <dgm:prSet presAssocID="{23A4CF80-68AA-424B-8F8A-88D2F4D4C080}" presName="diagram" presStyleCnt="0">
        <dgm:presLayoutVars>
          <dgm:dir/>
          <dgm:resizeHandles val="exact"/>
        </dgm:presLayoutVars>
      </dgm:prSet>
      <dgm:spPr/>
    </dgm:pt>
    <dgm:pt modelId="{17AC8304-FDDC-471B-86FE-A9DF325D583C}" type="pres">
      <dgm:prSet presAssocID="{1579B090-B57A-4234-8F40-245EAA5E4AC9}" presName="node" presStyleLbl="node1" presStyleIdx="0" presStyleCnt="5">
        <dgm:presLayoutVars>
          <dgm:bulletEnabled val="1"/>
        </dgm:presLayoutVars>
      </dgm:prSet>
      <dgm:spPr/>
    </dgm:pt>
    <dgm:pt modelId="{F8ECA43E-AF39-4F26-8BDF-86757B5DAB4E}" type="pres">
      <dgm:prSet presAssocID="{704471F8-5E0D-45EC-8F7C-33AD28A4D654}" presName="sibTrans" presStyleCnt="0"/>
      <dgm:spPr/>
    </dgm:pt>
    <dgm:pt modelId="{2B62EC6C-9DB4-47B9-9525-196A44DFF0E4}" type="pres">
      <dgm:prSet presAssocID="{BF60BA5E-DC64-4F4B-8833-1E62CEBB358F}" presName="node" presStyleLbl="node1" presStyleIdx="1" presStyleCnt="5">
        <dgm:presLayoutVars>
          <dgm:bulletEnabled val="1"/>
        </dgm:presLayoutVars>
      </dgm:prSet>
      <dgm:spPr/>
    </dgm:pt>
    <dgm:pt modelId="{53C226EA-D960-4FB3-8421-72BE6B557B88}" type="pres">
      <dgm:prSet presAssocID="{5CEADFB3-CEAC-4AA2-8B0D-A05412110188}" presName="sibTrans" presStyleCnt="0"/>
      <dgm:spPr/>
    </dgm:pt>
    <dgm:pt modelId="{2481C3EB-7A64-4907-8E35-09BEFC8C523D}" type="pres">
      <dgm:prSet presAssocID="{B30278D3-475E-461C-AB11-EEDD2A9DCC59}" presName="node" presStyleLbl="node1" presStyleIdx="2" presStyleCnt="5">
        <dgm:presLayoutVars>
          <dgm:bulletEnabled val="1"/>
        </dgm:presLayoutVars>
      </dgm:prSet>
      <dgm:spPr/>
    </dgm:pt>
    <dgm:pt modelId="{6785BFE6-DB2D-4EA2-BEA9-FC067AD2168F}" type="pres">
      <dgm:prSet presAssocID="{24C263D3-62E5-482B-9415-5574201B10FD}" presName="sibTrans" presStyleCnt="0"/>
      <dgm:spPr/>
    </dgm:pt>
    <dgm:pt modelId="{4DD74C0F-B1A9-462C-BC3A-C254E55C9A1F}" type="pres">
      <dgm:prSet presAssocID="{A392756F-375B-45C7-8916-47A0552B8F18}" presName="node" presStyleLbl="node1" presStyleIdx="3" presStyleCnt="5">
        <dgm:presLayoutVars>
          <dgm:bulletEnabled val="1"/>
        </dgm:presLayoutVars>
      </dgm:prSet>
      <dgm:spPr/>
    </dgm:pt>
    <dgm:pt modelId="{8D60C0BF-4EF9-4AF5-B256-C4D833A66CE0}" type="pres">
      <dgm:prSet presAssocID="{FA1ECCCE-A41E-439E-B35D-BA343E93FCCF}" presName="sibTrans" presStyleCnt="0"/>
      <dgm:spPr/>
    </dgm:pt>
    <dgm:pt modelId="{0C517DB4-C290-48FA-ACDE-1B74C186FE83}" type="pres">
      <dgm:prSet presAssocID="{64EAF83F-7891-41AF-8834-1EBFCC52C4D0}" presName="node" presStyleLbl="node1" presStyleIdx="4" presStyleCnt="5">
        <dgm:presLayoutVars>
          <dgm:bulletEnabled val="1"/>
        </dgm:presLayoutVars>
      </dgm:prSet>
      <dgm:spPr/>
    </dgm:pt>
  </dgm:ptLst>
  <dgm:cxnLst>
    <dgm:cxn modelId="{71799107-3DDA-4189-A54E-4DB41A366D28}" type="presOf" srcId="{A392756F-375B-45C7-8916-47A0552B8F18}" destId="{4DD74C0F-B1A9-462C-BC3A-C254E55C9A1F}" srcOrd="0" destOrd="0" presId="urn:microsoft.com/office/officeart/2005/8/layout/default"/>
    <dgm:cxn modelId="{5DB5600A-1CC3-4FF0-8B5D-50AE5637ABB5}" srcId="{23A4CF80-68AA-424B-8F8A-88D2F4D4C080}" destId="{BF60BA5E-DC64-4F4B-8833-1E62CEBB358F}" srcOrd="1" destOrd="0" parTransId="{A2A2EC3D-F697-4829-AA21-63EBAC67674A}" sibTransId="{5CEADFB3-CEAC-4AA2-8B0D-A05412110188}"/>
    <dgm:cxn modelId="{36EA5C24-90F5-4784-99E6-781A39E6275F}" srcId="{23A4CF80-68AA-424B-8F8A-88D2F4D4C080}" destId="{B30278D3-475E-461C-AB11-EEDD2A9DCC59}" srcOrd="2" destOrd="0" parTransId="{F8F571B6-C5F8-4047-9DF8-57042628B8D2}" sibTransId="{24C263D3-62E5-482B-9415-5574201B10FD}"/>
    <dgm:cxn modelId="{00F63180-0418-485F-A82D-6CFD8D3FD3AF}" type="presOf" srcId="{23A4CF80-68AA-424B-8F8A-88D2F4D4C080}" destId="{59B88C15-B11E-4909-ADA7-11474E82FDC6}" srcOrd="0" destOrd="0" presId="urn:microsoft.com/office/officeart/2005/8/layout/default"/>
    <dgm:cxn modelId="{18357385-7A3C-4880-9306-16CA12F1E393}" srcId="{23A4CF80-68AA-424B-8F8A-88D2F4D4C080}" destId="{A392756F-375B-45C7-8916-47A0552B8F18}" srcOrd="3" destOrd="0" parTransId="{C2F2B75E-5317-41F5-B781-E965ADED29C9}" sibTransId="{FA1ECCCE-A41E-439E-B35D-BA343E93FCCF}"/>
    <dgm:cxn modelId="{C6354EA3-8754-48C0-8B44-452E5DDE8221}" srcId="{23A4CF80-68AA-424B-8F8A-88D2F4D4C080}" destId="{64EAF83F-7891-41AF-8834-1EBFCC52C4D0}" srcOrd="4" destOrd="0" parTransId="{10EFE235-4F16-4A38-B50E-3CBA42C08DFA}" sibTransId="{C5E71ADA-2CCB-447A-B5E4-DBF87E6AB15F}"/>
    <dgm:cxn modelId="{3067B3AC-4AD0-4928-9D3B-9BC10B11AEB0}" type="presOf" srcId="{B30278D3-475E-461C-AB11-EEDD2A9DCC59}" destId="{2481C3EB-7A64-4907-8E35-09BEFC8C523D}" srcOrd="0" destOrd="0" presId="urn:microsoft.com/office/officeart/2005/8/layout/default"/>
    <dgm:cxn modelId="{70CB6AB9-A1A5-4E5D-AC13-A0BEBC82C429}" type="presOf" srcId="{64EAF83F-7891-41AF-8834-1EBFCC52C4D0}" destId="{0C517DB4-C290-48FA-ACDE-1B74C186FE83}" srcOrd="0" destOrd="0" presId="urn:microsoft.com/office/officeart/2005/8/layout/default"/>
    <dgm:cxn modelId="{41A460DF-E8F7-438B-B93F-98ACB2833BA5}" type="presOf" srcId="{BF60BA5E-DC64-4F4B-8833-1E62CEBB358F}" destId="{2B62EC6C-9DB4-47B9-9525-196A44DFF0E4}" srcOrd="0" destOrd="0" presId="urn:microsoft.com/office/officeart/2005/8/layout/default"/>
    <dgm:cxn modelId="{7103A6EC-B78C-4B73-8989-84344B3E0368}" srcId="{23A4CF80-68AA-424B-8F8A-88D2F4D4C080}" destId="{1579B090-B57A-4234-8F40-245EAA5E4AC9}" srcOrd="0" destOrd="0" parTransId="{C6A1122F-E3AC-49D5-B9B4-52DA7647443E}" sibTransId="{704471F8-5E0D-45EC-8F7C-33AD28A4D654}"/>
    <dgm:cxn modelId="{67F73DEE-4874-4AA5-A00F-A543E880244B}" type="presOf" srcId="{1579B090-B57A-4234-8F40-245EAA5E4AC9}" destId="{17AC8304-FDDC-471B-86FE-A9DF325D583C}" srcOrd="0" destOrd="0" presId="urn:microsoft.com/office/officeart/2005/8/layout/default"/>
    <dgm:cxn modelId="{DEC3BFB3-82DF-4625-A1F1-01037CF45073}" type="presParOf" srcId="{59B88C15-B11E-4909-ADA7-11474E82FDC6}" destId="{17AC8304-FDDC-471B-86FE-A9DF325D583C}" srcOrd="0" destOrd="0" presId="urn:microsoft.com/office/officeart/2005/8/layout/default"/>
    <dgm:cxn modelId="{F50E8693-D389-424F-8CC3-A9F39833C1EE}" type="presParOf" srcId="{59B88C15-B11E-4909-ADA7-11474E82FDC6}" destId="{F8ECA43E-AF39-4F26-8BDF-86757B5DAB4E}" srcOrd="1" destOrd="0" presId="urn:microsoft.com/office/officeart/2005/8/layout/default"/>
    <dgm:cxn modelId="{2BFE9ADF-7D28-49FA-A150-112D03E117B1}" type="presParOf" srcId="{59B88C15-B11E-4909-ADA7-11474E82FDC6}" destId="{2B62EC6C-9DB4-47B9-9525-196A44DFF0E4}" srcOrd="2" destOrd="0" presId="urn:microsoft.com/office/officeart/2005/8/layout/default"/>
    <dgm:cxn modelId="{0F1C66A1-7326-4BF1-B119-42A0731BBA70}" type="presParOf" srcId="{59B88C15-B11E-4909-ADA7-11474E82FDC6}" destId="{53C226EA-D960-4FB3-8421-72BE6B557B88}" srcOrd="3" destOrd="0" presId="urn:microsoft.com/office/officeart/2005/8/layout/default"/>
    <dgm:cxn modelId="{20152CEE-331A-4ED9-A5F0-3BEE55475E2E}" type="presParOf" srcId="{59B88C15-B11E-4909-ADA7-11474E82FDC6}" destId="{2481C3EB-7A64-4907-8E35-09BEFC8C523D}" srcOrd="4" destOrd="0" presId="urn:microsoft.com/office/officeart/2005/8/layout/default"/>
    <dgm:cxn modelId="{BEEA3607-9F34-44D2-9E65-37555A6A458F}" type="presParOf" srcId="{59B88C15-B11E-4909-ADA7-11474E82FDC6}" destId="{6785BFE6-DB2D-4EA2-BEA9-FC067AD2168F}" srcOrd="5" destOrd="0" presId="urn:microsoft.com/office/officeart/2005/8/layout/default"/>
    <dgm:cxn modelId="{77B77D0B-D904-485C-82A6-14EE741718E9}" type="presParOf" srcId="{59B88C15-B11E-4909-ADA7-11474E82FDC6}" destId="{4DD74C0F-B1A9-462C-BC3A-C254E55C9A1F}" srcOrd="6" destOrd="0" presId="urn:microsoft.com/office/officeart/2005/8/layout/default"/>
    <dgm:cxn modelId="{7198A438-A80A-475C-AB25-3B3F20A4CF19}" type="presParOf" srcId="{59B88C15-B11E-4909-ADA7-11474E82FDC6}" destId="{8D60C0BF-4EF9-4AF5-B256-C4D833A66CE0}" srcOrd="7" destOrd="0" presId="urn:microsoft.com/office/officeart/2005/8/layout/default"/>
    <dgm:cxn modelId="{DFCEFC8B-2A66-46E8-8626-008CB4E0EF58}" type="presParOf" srcId="{59B88C15-B11E-4909-ADA7-11474E82FDC6}" destId="{0C517DB4-C290-48FA-ACDE-1B74C186FE83}" srcOrd="8" destOrd="0" presId="urn:microsoft.com/office/officeart/2005/8/layout/default"/>
  </dgm:cxnLst>
  <dgm:bg/>
  <dgm:whole/>
  <dgm:extLst>
    <a:ext uri="http://schemas.microsoft.com/office/drawing/2008/diagram">
      <dsp:dataModelExt xmlns:dsp="http://schemas.microsoft.com/office/drawing/2008/diagram" relId="rId1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23A4CF80-68AA-424B-8F8A-88D2F4D4C080}"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de-DE"/>
        </a:p>
      </dgm:t>
    </dgm:pt>
    <dgm:pt modelId="{1579B090-B57A-4234-8F40-245EAA5E4AC9}">
      <dgm:prSet custT="1"/>
      <dgm:spPr/>
      <dgm:t>
        <a:bodyPr/>
        <a:lstStyle/>
        <a:p>
          <a:pPr rtl="0">
            <a:defRPr b="1"/>
          </a:pPr>
          <a:r>
            <a:rPr lang="de-AT" sz="2000" b="1" dirty="0" err="1"/>
            <a:t>Talend</a:t>
          </a:r>
          <a:r>
            <a:rPr lang="de-AT" sz="2000" b="1" dirty="0"/>
            <a:t> Data Catalog</a:t>
          </a:r>
          <a:endParaRPr lang="de-DE" sz="2000" b="1" i="0" u="none" strike="noStrike" cap="none" baseline="0" noProof="0" dirty="0">
            <a:latin typeface="Franklin Gothic Book"/>
          </a:endParaRPr>
        </a:p>
      </dgm:t>
    </dgm:pt>
    <dgm:pt modelId="{C6A1122F-E3AC-49D5-B9B4-52DA7647443E}" type="parTrans" cxnId="{7103A6EC-B78C-4B73-8989-84344B3E0368}">
      <dgm:prSet/>
      <dgm:spPr/>
      <dgm:t>
        <a:bodyPr/>
        <a:lstStyle/>
        <a:p>
          <a:endParaRPr lang="de-DE"/>
        </a:p>
      </dgm:t>
    </dgm:pt>
    <dgm:pt modelId="{704471F8-5E0D-45EC-8F7C-33AD28A4D654}" type="sibTrans" cxnId="{7103A6EC-B78C-4B73-8989-84344B3E0368}">
      <dgm:prSet/>
      <dgm:spPr/>
      <dgm:t>
        <a:bodyPr/>
        <a:lstStyle/>
        <a:p>
          <a:endParaRPr lang="de-DE"/>
        </a:p>
      </dgm:t>
    </dgm:pt>
    <dgm:pt modelId="{CF1768CF-37D5-4991-8B57-66BB075B6ECF}">
      <dgm:prSet custT="1"/>
      <dgm:spPr/>
      <dgm:t>
        <a:bodyPr anchor="ctr"/>
        <a:lstStyle/>
        <a:p>
          <a:pPr algn="ctr">
            <a:buNone/>
          </a:pPr>
          <a:r>
            <a:rPr lang="de-AT" sz="1600" dirty="0"/>
            <a:t>   Erstellen Sie eine einzige Quelle vertrauenswürdiger Daten</a:t>
          </a:r>
        </a:p>
      </dgm:t>
    </dgm:pt>
    <dgm:pt modelId="{E7D7ED3D-62F5-4CA3-9390-484A361C0D94}" type="parTrans" cxnId="{F09D408C-687A-488F-8471-DAA9CEC94291}">
      <dgm:prSet/>
      <dgm:spPr/>
      <dgm:t>
        <a:bodyPr/>
        <a:lstStyle/>
        <a:p>
          <a:endParaRPr lang="de-AT"/>
        </a:p>
      </dgm:t>
    </dgm:pt>
    <dgm:pt modelId="{A6F33118-73FB-42F4-896E-B730A78FEFDD}" type="sibTrans" cxnId="{F09D408C-687A-488F-8471-DAA9CEC94291}">
      <dgm:prSet/>
      <dgm:spPr/>
      <dgm:t>
        <a:bodyPr/>
        <a:lstStyle/>
        <a:p>
          <a:endParaRPr lang="de-AT"/>
        </a:p>
      </dgm:t>
    </dgm:pt>
    <dgm:pt modelId="{BB2F3FAC-A99F-46B0-B9EC-6F1DA0448597}">
      <dgm:prSet custT="1"/>
      <dgm:spPr/>
      <dgm:t>
        <a:bodyPr/>
        <a:lstStyle/>
        <a:p>
          <a:r>
            <a:rPr lang="de-AT" sz="2000" b="1" dirty="0" err="1"/>
            <a:t>Talend</a:t>
          </a:r>
          <a:r>
            <a:rPr lang="de-AT" sz="2000" b="1" dirty="0"/>
            <a:t> Data Quality</a:t>
          </a:r>
          <a:endParaRPr lang="de-AT" sz="2000" dirty="0"/>
        </a:p>
      </dgm:t>
    </dgm:pt>
    <dgm:pt modelId="{EECC706C-87CA-4A88-8968-FD66D236C024}" type="parTrans" cxnId="{1F4C84B3-F546-44C9-AC68-07C06A7CA98E}">
      <dgm:prSet/>
      <dgm:spPr/>
      <dgm:t>
        <a:bodyPr/>
        <a:lstStyle/>
        <a:p>
          <a:endParaRPr lang="de-AT"/>
        </a:p>
      </dgm:t>
    </dgm:pt>
    <dgm:pt modelId="{FD990587-4C57-4921-824A-7F718AF9E456}" type="sibTrans" cxnId="{1F4C84B3-F546-44C9-AC68-07C06A7CA98E}">
      <dgm:prSet/>
      <dgm:spPr/>
      <dgm:t>
        <a:bodyPr/>
        <a:lstStyle/>
        <a:p>
          <a:endParaRPr lang="de-AT"/>
        </a:p>
      </dgm:t>
    </dgm:pt>
    <dgm:pt modelId="{201D7525-13C4-41CA-9B6D-581A0C7E45CC}">
      <dgm:prSet custT="1"/>
      <dgm:spPr/>
      <dgm:t>
        <a:bodyPr anchor="ctr"/>
        <a:lstStyle/>
        <a:p>
          <a:pPr algn="ctr">
            <a:buNone/>
          </a:pPr>
          <a:r>
            <a:rPr lang="de-AT" sz="1600" dirty="0"/>
            <a:t>   Effizientes Data-</a:t>
          </a:r>
          <a:r>
            <a:rPr lang="de-AT" sz="1600" dirty="0" err="1"/>
            <a:t>Profiling</a:t>
          </a:r>
          <a:r>
            <a:rPr lang="de-AT" sz="1600" dirty="0"/>
            <a:t> sowie Datenbereinigung und -anreicherung</a:t>
          </a:r>
        </a:p>
      </dgm:t>
    </dgm:pt>
    <dgm:pt modelId="{1055585F-FCE6-42E2-820B-168BB2B67CA0}" type="parTrans" cxnId="{251913CA-74B3-407B-9B48-A0963FA11EF1}">
      <dgm:prSet/>
      <dgm:spPr/>
      <dgm:t>
        <a:bodyPr/>
        <a:lstStyle/>
        <a:p>
          <a:endParaRPr lang="de-AT"/>
        </a:p>
      </dgm:t>
    </dgm:pt>
    <dgm:pt modelId="{97277BA5-38EF-428D-9755-8E3F6CD8A1AA}" type="sibTrans" cxnId="{251913CA-74B3-407B-9B48-A0963FA11EF1}">
      <dgm:prSet/>
      <dgm:spPr/>
      <dgm:t>
        <a:bodyPr/>
        <a:lstStyle/>
        <a:p>
          <a:endParaRPr lang="de-AT"/>
        </a:p>
      </dgm:t>
    </dgm:pt>
    <dgm:pt modelId="{2477D270-6C7A-4A60-A19B-A321A7B21965}">
      <dgm:prSet custT="1"/>
      <dgm:spPr/>
      <dgm:t>
        <a:bodyPr/>
        <a:lstStyle/>
        <a:p>
          <a:r>
            <a:rPr lang="de-AT" sz="2000" b="1" dirty="0" err="1"/>
            <a:t>Talend</a:t>
          </a:r>
          <a:r>
            <a:rPr lang="de-AT" sz="2000" b="1" dirty="0"/>
            <a:t> Data </a:t>
          </a:r>
          <a:r>
            <a:rPr lang="de-AT" sz="2000" b="1" dirty="0" err="1"/>
            <a:t>Preparation</a:t>
          </a:r>
          <a:endParaRPr lang="de-AT" sz="2000" dirty="0"/>
        </a:p>
      </dgm:t>
    </dgm:pt>
    <dgm:pt modelId="{AE64865B-F30D-4CF6-9E6B-1841C5A13F7E}" type="parTrans" cxnId="{0352214C-69AD-4813-A020-ACCBC28BB460}">
      <dgm:prSet/>
      <dgm:spPr/>
      <dgm:t>
        <a:bodyPr/>
        <a:lstStyle/>
        <a:p>
          <a:endParaRPr lang="de-AT"/>
        </a:p>
      </dgm:t>
    </dgm:pt>
    <dgm:pt modelId="{046B640F-495C-4CE8-B7D6-46693B727AB1}" type="sibTrans" cxnId="{0352214C-69AD-4813-A020-ACCBC28BB460}">
      <dgm:prSet/>
      <dgm:spPr/>
      <dgm:t>
        <a:bodyPr/>
        <a:lstStyle/>
        <a:p>
          <a:endParaRPr lang="de-AT"/>
        </a:p>
      </dgm:t>
    </dgm:pt>
    <dgm:pt modelId="{737DF05E-98FD-44F3-9739-8585717C6318}">
      <dgm:prSet custT="1"/>
      <dgm:spPr/>
      <dgm:t>
        <a:bodyPr anchor="ctr"/>
        <a:lstStyle/>
        <a:p>
          <a:pPr algn="ctr">
            <a:buNone/>
          </a:pPr>
          <a:r>
            <a:rPr lang="de-AT" sz="1600" dirty="0"/>
            <a:t>   Ermöglichen Sie einen verwalteten Selfservice-Datenzugriff</a:t>
          </a:r>
        </a:p>
      </dgm:t>
    </dgm:pt>
    <dgm:pt modelId="{0FF0170B-33E7-42BA-8ADC-3845A2F07B13}" type="parTrans" cxnId="{69BE4456-865D-4C6A-9C4E-24DF10DD22AA}">
      <dgm:prSet/>
      <dgm:spPr/>
      <dgm:t>
        <a:bodyPr/>
        <a:lstStyle/>
        <a:p>
          <a:endParaRPr lang="de-AT"/>
        </a:p>
      </dgm:t>
    </dgm:pt>
    <dgm:pt modelId="{6F57856C-08A8-41E1-9D6A-A92A498CA427}" type="sibTrans" cxnId="{69BE4456-865D-4C6A-9C4E-24DF10DD22AA}">
      <dgm:prSet/>
      <dgm:spPr/>
      <dgm:t>
        <a:bodyPr/>
        <a:lstStyle/>
        <a:p>
          <a:endParaRPr lang="de-AT"/>
        </a:p>
      </dgm:t>
    </dgm:pt>
    <dgm:pt modelId="{B17578DB-351C-4E9E-BD9D-E40018652D3C}" type="pres">
      <dgm:prSet presAssocID="{23A4CF80-68AA-424B-8F8A-88D2F4D4C080}" presName="Name0" presStyleCnt="0">
        <dgm:presLayoutVars>
          <dgm:dir/>
          <dgm:animLvl val="lvl"/>
          <dgm:resizeHandles val="exact"/>
        </dgm:presLayoutVars>
      </dgm:prSet>
      <dgm:spPr/>
    </dgm:pt>
    <dgm:pt modelId="{AC52C5F3-B6FE-4548-90AA-1A6D744C158F}" type="pres">
      <dgm:prSet presAssocID="{1579B090-B57A-4234-8F40-245EAA5E4AC9}" presName="composite" presStyleCnt="0"/>
      <dgm:spPr/>
    </dgm:pt>
    <dgm:pt modelId="{E76E8793-A2D9-442C-A406-DD022AADAE62}" type="pres">
      <dgm:prSet presAssocID="{1579B090-B57A-4234-8F40-245EAA5E4AC9}" presName="parTx" presStyleLbl="alignNode1" presStyleIdx="0" presStyleCnt="3">
        <dgm:presLayoutVars>
          <dgm:chMax val="0"/>
          <dgm:chPref val="0"/>
          <dgm:bulletEnabled val="1"/>
        </dgm:presLayoutVars>
      </dgm:prSet>
      <dgm:spPr/>
    </dgm:pt>
    <dgm:pt modelId="{AC113902-EFFB-48C4-8B22-2A8FBAF209BD}" type="pres">
      <dgm:prSet presAssocID="{1579B090-B57A-4234-8F40-245EAA5E4AC9}" presName="desTx" presStyleLbl="alignAccFollowNode1" presStyleIdx="0" presStyleCnt="3">
        <dgm:presLayoutVars>
          <dgm:bulletEnabled val="1"/>
        </dgm:presLayoutVars>
      </dgm:prSet>
      <dgm:spPr/>
    </dgm:pt>
    <dgm:pt modelId="{412202E9-AFA4-4F60-8114-591C0EE435F8}" type="pres">
      <dgm:prSet presAssocID="{704471F8-5E0D-45EC-8F7C-33AD28A4D654}" presName="space" presStyleCnt="0"/>
      <dgm:spPr/>
    </dgm:pt>
    <dgm:pt modelId="{EB81BBFE-1399-4FB7-9BA9-FDE10D6C23EA}" type="pres">
      <dgm:prSet presAssocID="{BB2F3FAC-A99F-46B0-B9EC-6F1DA0448597}" presName="composite" presStyleCnt="0"/>
      <dgm:spPr/>
    </dgm:pt>
    <dgm:pt modelId="{99852E18-8642-48AD-9840-DE1EE7EC7126}" type="pres">
      <dgm:prSet presAssocID="{BB2F3FAC-A99F-46B0-B9EC-6F1DA0448597}" presName="parTx" presStyleLbl="alignNode1" presStyleIdx="1" presStyleCnt="3">
        <dgm:presLayoutVars>
          <dgm:chMax val="0"/>
          <dgm:chPref val="0"/>
          <dgm:bulletEnabled val="1"/>
        </dgm:presLayoutVars>
      </dgm:prSet>
      <dgm:spPr/>
    </dgm:pt>
    <dgm:pt modelId="{ADEAF95A-3981-48DF-BA7F-126E4FBBD125}" type="pres">
      <dgm:prSet presAssocID="{BB2F3FAC-A99F-46B0-B9EC-6F1DA0448597}" presName="desTx" presStyleLbl="alignAccFollowNode1" presStyleIdx="1" presStyleCnt="3">
        <dgm:presLayoutVars>
          <dgm:bulletEnabled val="1"/>
        </dgm:presLayoutVars>
      </dgm:prSet>
      <dgm:spPr/>
    </dgm:pt>
    <dgm:pt modelId="{B0DD4545-43C7-412E-B4A7-DB9F74CD82B2}" type="pres">
      <dgm:prSet presAssocID="{FD990587-4C57-4921-824A-7F718AF9E456}" presName="space" presStyleCnt="0"/>
      <dgm:spPr/>
    </dgm:pt>
    <dgm:pt modelId="{C46E45B6-A8E1-45D7-A643-2A360DCD27EC}" type="pres">
      <dgm:prSet presAssocID="{2477D270-6C7A-4A60-A19B-A321A7B21965}" presName="composite" presStyleCnt="0"/>
      <dgm:spPr/>
    </dgm:pt>
    <dgm:pt modelId="{1D839AC3-BD10-4501-9CDE-FA0661F9469C}" type="pres">
      <dgm:prSet presAssocID="{2477D270-6C7A-4A60-A19B-A321A7B21965}" presName="parTx" presStyleLbl="alignNode1" presStyleIdx="2" presStyleCnt="3">
        <dgm:presLayoutVars>
          <dgm:chMax val="0"/>
          <dgm:chPref val="0"/>
          <dgm:bulletEnabled val="1"/>
        </dgm:presLayoutVars>
      </dgm:prSet>
      <dgm:spPr/>
    </dgm:pt>
    <dgm:pt modelId="{E24A6E15-3D32-4F7C-B143-FE2E9FF79807}" type="pres">
      <dgm:prSet presAssocID="{2477D270-6C7A-4A60-A19B-A321A7B21965}" presName="desTx" presStyleLbl="alignAccFollowNode1" presStyleIdx="2" presStyleCnt="3">
        <dgm:presLayoutVars>
          <dgm:bulletEnabled val="1"/>
        </dgm:presLayoutVars>
      </dgm:prSet>
      <dgm:spPr/>
    </dgm:pt>
  </dgm:ptLst>
  <dgm:cxnLst>
    <dgm:cxn modelId="{789CD039-3327-4628-A1C7-FD17C25A4FED}" type="presOf" srcId="{2477D270-6C7A-4A60-A19B-A321A7B21965}" destId="{1D839AC3-BD10-4501-9CDE-FA0661F9469C}" srcOrd="0" destOrd="0" presId="urn:microsoft.com/office/officeart/2005/8/layout/hList1"/>
    <dgm:cxn modelId="{DB982F40-FE28-40F8-AD4A-127F86893530}" type="presOf" srcId="{1579B090-B57A-4234-8F40-245EAA5E4AC9}" destId="{E76E8793-A2D9-442C-A406-DD022AADAE62}" srcOrd="0" destOrd="0" presId="urn:microsoft.com/office/officeart/2005/8/layout/hList1"/>
    <dgm:cxn modelId="{0352214C-69AD-4813-A020-ACCBC28BB460}" srcId="{23A4CF80-68AA-424B-8F8A-88D2F4D4C080}" destId="{2477D270-6C7A-4A60-A19B-A321A7B21965}" srcOrd="2" destOrd="0" parTransId="{AE64865B-F30D-4CF6-9E6B-1841C5A13F7E}" sibTransId="{046B640F-495C-4CE8-B7D6-46693B727AB1}"/>
    <dgm:cxn modelId="{69BE4456-865D-4C6A-9C4E-24DF10DD22AA}" srcId="{2477D270-6C7A-4A60-A19B-A321A7B21965}" destId="{737DF05E-98FD-44F3-9739-8585717C6318}" srcOrd="0" destOrd="0" parTransId="{0FF0170B-33E7-42BA-8ADC-3845A2F07B13}" sibTransId="{6F57856C-08A8-41E1-9D6A-A92A498CA427}"/>
    <dgm:cxn modelId="{F09D408C-687A-488F-8471-DAA9CEC94291}" srcId="{1579B090-B57A-4234-8F40-245EAA5E4AC9}" destId="{CF1768CF-37D5-4991-8B57-66BB075B6ECF}" srcOrd="0" destOrd="0" parTransId="{E7D7ED3D-62F5-4CA3-9390-484A361C0D94}" sibTransId="{A6F33118-73FB-42F4-896E-B730A78FEFDD}"/>
    <dgm:cxn modelId="{4F4EBD8C-476A-4D85-9967-AF1BF68E69CD}" type="presOf" srcId="{737DF05E-98FD-44F3-9739-8585717C6318}" destId="{E24A6E15-3D32-4F7C-B143-FE2E9FF79807}" srcOrd="0" destOrd="0" presId="urn:microsoft.com/office/officeart/2005/8/layout/hList1"/>
    <dgm:cxn modelId="{FEDDDE94-3A85-4953-AC50-6D791FFC4EF9}" type="presOf" srcId="{201D7525-13C4-41CA-9B6D-581A0C7E45CC}" destId="{ADEAF95A-3981-48DF-BA7F-126E4FBBD125}" srcOrd="0" destOrd="0" presId="urn:microsoft.com/office/officeart/2005/8/layout/hList1"/>
    <dgm:cxn modelId="{1F4C84B3-F546-44C9-AC68-07C06A7CA98E}" srcId="{23A4CF80-68AA-424B-8F8A-88D2F4D4C080}" destId="{BB2F3FAC-A99F-46B0-B9EC-6F1DA0448597}" srcOrd="1" destOrd="0" parTransId="{EECC706C-87CA-4A88-8968-FD66D236C024}" sibTransId="{FD990587-4C57-4921-824A-7F718AF9E456}"/>
    <dgm:cxn modelId="{251913CA-74B3-407B-9B48-A0963FA11EF1}" srcId="{BB2F3FAC-A99F-46B0-B9EC-6F1DA0448597}" destId="{201D7525-13C4-41CA-9B6D-581A0C7E45CC}" srcOrd="0" destOrd="0" parTransId="{1055585F-FCE6-42E2-820B-168BB2B67CA0}" sibTransId="{97277BA5-38EF-428D-9755-8E3F6CD8A1AA}"/>
    <dgm:cxn modelId="{9E6A7ECE-C5B2-4CB1-BE04-1CD1203D3C71}" type="presOf" srcId="{BB2F3FAC-A99F-46B0-B9EC-6F1DA0448597}" destId="{99852E18-8642-48AD-9840-DE1EE7EC7126}" srcOrd="0" destOrd="0" presId="urn:microsoft.com/office/officeart/2005/8/layout/hList1"/>
    <dgm:cxn modelId="{E16B15DB-7D2E-4326-B788-44D885E6E359}" type="presOf" srcId="{23A4CF80-68AA-424B-8F8A-88D2F4D4C080}" destId="{B17578DB-351C-4E9E-BD9D-E40018652D3C}" srcOrd="0" destOrd="0" presId="urn:microsoft.com/office/officeart/2005/8/layout/hList1"/>
    <dgm:cxn modelId="{03A1E9DF-89D6-40CA-AD4E-42DC5E536164}" type="presOf" srcId="{CF1768CF-37D5-4991-8B57-66BB075B6ECF}" destId="{AC113902-EFFB-48C4-8B22-2A8FBAF209BD}" srcOrd="0" destOrd="0" presId="urn:microsoft.com/office/officeart/2005/8/layout/hList1"/>
    <dgm:cxn modelId="{7103A6EC-B78C-4B73-8989-84344B3E0368}" srcId="{23A4CF80-68AA-424B-8F8A-88D2F4D4C080}" destId="{1579B090-B57A-4234-8F40-245EAA5E4AC9}" srcOrd="0" destOrd="0" parTransId="{C6A1122F-E3AC-49D5-B9B4-52DA7647443E}" sibTransId="{704471F8-5E0D-45EC-8F7C-33AD28A4D654}"/>
    <dgm:cxn modelId="{FDF98F72-76F8-40C5-8BE3-114905D828C9}" type="presParOf" srcId="{B17578DB-351C-4E9E-BD9D-E40018652D3C}" destId="{AC52C5F3-B6FE-4548-90AA-1A6D744C158F}" srcOrd="0" destOrd="0" presId="urn:microsoft.com/office/officeart/2005/8/layout/hList1"/>
    <dgm:cxn modelId="{279EB517-6699-4D9F-917A-00BD29637E15}" type="presParOf" srcId="{AC52C5F3-B6FE-4548-90AA-1A6D744C158F}" destId="{E76E8793-A2D9-442C-A406-DD022AADAE62}" srcOrd="0" destOrd="0" presId="urn:microsoft.com/office/officeart/2005/8/layout/hList1"/>
    <dgm:cxn modelId="{48870E86-58BA-418B-9271-DA1734811912}" type="presParOf" srcId="{AC52C5F3-B6FE-4548-90AA-1A6D744C158F}" destId="{AC113902-EFFB-48C4-8B22-2A8FBAF209BD}" srcOrd="1" destOrd="0" presId="urn:microsoft.com/office/officeart/2005/8/layout/hList1"/>
    <dgm:cxn modelId="{C313C454-7272-49CD-8D4D-BB792654FCEF}" type="presParOf" srcId="{B17578DB-351C-4E9E-BD9D-E40018652D3C}" destId="{412202E9-AFA4-4F60-8114-591C0EE435F8}" srcOrd="1" destOrd="0" presId="urn:microsoft.com/office/officeart/2005/8/layout/hList1"/>
    <dgm:cxn modelId="{67B135F2-BBA8-4582-B6A4-177F436807FB}" type="presParOf" srcId="{B17578DB-351C-4E9E-BD9D-E40018652D3C}" destId="{EB81BBFE-1399-4FB7-9BA9-FDE10D6C23EA}" srcOrd="2" destOrd="0" presId="urn:microsoft.com/office/officeart/2005/8/layout/hList1"/>
    <dgm:cxn modelId="{C30BB769-4E5F-490A-9213-835799893C28}" type="presParOf" srcId="{EB81BBFE-1399-4FB7-9BA9-FDE10D6C23EA}" destId="{99852E18-8642-48AD-9840-DE1EE7EC7126}" srcOrd="0" destOrd="0" presId="urn:microsoft.com/office/officeart/2005/8/layout/hList1"/>
    <dgm:cxn modelId="{DAB67F0F-8CC1-4F09-8221-F17413D2A43E}" type="presParOf" srcId="{EB81BBFE-1399-4FB7-9BA9-FDE10D6C23EA}" destId="{ADEAF95A-3981-48DF-BA7F-126E4FBBD125}" srcOrd="1" destOrd="0" presId="urn:microsoft.com/office/officeart/2005/8/layout/hList1"/>
    <dgm:cxn modelId="{D3CDC532-49FD-489B-B082-0420CB605A59}" type="presParOf" srcId="{B17578DB-351C-4E9E-BD9D-E40018652D3C}" destId="{B0DD4545-43C7-412E-B4A7-DB9F74CD82B2}" srcOrd="3" destOrd="0" presId="urn:microsoft.com/office/officeart/2005/8/layout/hList1"/>
    <dgm:cxn modelId="{BB62FE13-3B9F-4C80-ACA5-EB088D52DBAC}" type="presParOf" srcId="{B17578DB-351C-4E9E-BD9D-E40018652D3C}" destId="{C46E45B6-A8E1-45D7-A643-2A360DCD27EC}" srcOrd="4" destOrd="0" presId="urn:microsoft.com/office/officeart/2005/8/layout/hList1"/>
    <dgm:cxn modelId="{4D1058AE-0C6B-455B-801A-C2250573C1E3}" type="presParOf" srcId="{C46E45B6-A8E1-45D7-A643-2A360DCD27EC}" destId="{1D839AC3-BD10-4501-9CDE-FA0661F9469C}" srcOrd="0" destOrd="0" presId="urn:microsoft.com/office/officeart/2005/8/layout/hList1"/>
    <dgm:cxn modelId="{28EE165A-EDF0-420E-A9E9-D67004713290}" type="presParOf" srcId="{C46E45B6-A8E1-45D7-A643-2A360DCD27EC}" destId="{E24A6E15-3D32-4F7C-B143-FE2E9FF79807}" srcOrd="1" destOrd="0" presId="urn:microsoft.com/office/officeart/2005/8/layout/hList1"/>
  </dgm:cxnLst>
  <dgm:bg/>
  <dgm:whole/>
  <dgm:extLst>
    <a:ext uri="http://schemas.microsoft.com/office/drawing/2008/diagram">
      <dsp:dataModelExt xmlns:dsp="http://schemas.microsoft.com/office/drawing/2008/diagram" relId="rId15"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3FE8BF6-4B5B-4B52-8781-FD83C5885587}">
      <dsp:nvSpPr>
        <dsp:cNvPr id="0" name=""/>
        <dsp:cNvSpPr/>
      </dsp:nvSpPr>
      <dsp:spPr>
        <a:xfrm>
          <a:off x="654108" y="822"/>
          <a:ext cx="1906519" cy="1143911"/>
        </a:xfrm>
        <a:prstGeom prst="rect">
          <a:avLst/>
        </a:prstGeom>
        <a:solidFill>
          <a:schemeClr val="accent1">
            <a:alpha val="90000"/>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US" sz="1900" kern="1200" dirty="0"/>
            <a:t>Databricks</a:t>
          </a:r>
          <a:endParaRPr lang="de-DE" sz="1900" b="0" i="0" u="none" strike="noStrike" kern="1200" cap="none" baseline="0" noProof="0" dirty="0">
            <a:latin typeface="Franklin Gothic Demi"/>
          </a:endParaRPr>
        </a:p>
      </dsp:txBody>
      <dsp:txXfrm>
        <a:off x="654108" y="822"/>
        <a:ext cx="1906519" cy="1143911"/>
      </dsp:txXfrm>
    </dsp:sp>
    <dsp:sp modelId="{0DC3568A-FCAA-40C7-BEEC-CF1FF140B60C}">
      <dsp:nvSpPr>
        <dsp:cNvPr id="0" name=""/>
        <dsp:cNvSpPr/>
      </dsp:nvSpPr>
      <dsp:spPr>
        <a:xfrm>
          <a:off x="2751279" y="822"/>
          <a:ext cx="1906519" cy="1143911"/>
        </a:xfrm>
        <a:prstGeom prst="rect">
          <a:avLst/>
        </a:prstGeom>
        <a:solidFill>
          <a:schemeClr val="accent1">
            <a:alpha val="90000"/>
            <a:hueOff val="0"/>
            <a:satOff val="0"/>
            <a:lumOff val="0"/>
            <a:alphaOff val="-3636"/>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US" sz="1900" kern="1200" dirty="0"/>
            <a:t>Amazon Web Service</a:t>
          </a:r>
          <a:endParaRPr lang="de-DE" sz="1900" b="0" i="0" u="none" strike="noStrike" kern="1200" cap="none" baseline="0" noProof="0" dirty="0">
            <a:latin typeface="Franklin Gothic Demi"/>
          </a:endParaRPr>
        </a:p>
      </dsp:txBody>
      <dsp:txXfrm>
        <a:off x="2751279" y="822"/>
        <a:ext cx="1906519" cy="1143911"/>
      </dsp:txXfrm>
    </dsp:sp>
    <dsp:sp modelId="{6F1B323E-4168-4A8A-91BC-36141A77393B}">
      <dsp:nvSpPr>
        <dsp:cNvPr id="0" name=""/>
        <dsp:cNvSpPr/>
      </dsp:nvSpPr>
      <dsp:spPr>
        <a:xfrm>
          <a:off x="4848450" y="822"/>
          <a:ext cx="1906519" cy="1143911"/>
        </a:xfrm>
        <a:prstGeom prst="rect">
          <a:avLst/>
        </a:prstGeom>
        <a:solidFill>
          <a:schemeClr val="accent1">
            <a:alpha val="90000"/>
            <a:hueOff val="0"/>
            <a:satOff val="0"/>
            <a:lumOff val="0"/>
            <a:alphaOff val="-7273"/>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US" sz="1900" kern="1200" dirty="0"/>
            <a:t>Microsoft Azure</a:t>
          </a:r>
          <a:endParaRPr lang="de-DE" sz="1900" b="0" i="0" u="none" strike="noStrike" kern="1200" cap="none" baseline="0" noProof="0" dirty="0">
            <a:latin typeface="Franklin Gothic Demi"/>
          </a:endParaRPr>
        </a:p>
      </dsp:txBody>
      <dsp:txXfrm>
        <a:off x="4848450" y="822"/>
        <a:ext cx="1906519" cy="1143911"/>
      </dsp:txXfrm>
    </dsp:sp>
    <dsp:sp modelId="{D72F0DA4-9A81-46BB-81CE-EE61B60EB89A}">
      <dsp:nvSpPr>
        <dsp:cNvPr id="0" name=""/>
        <dsp:cNvSpPr/>
      </dsp:nvSpPr>
      <dsp:spPr>
        <a:xfrm>
          <a:off x="6945621" y="822"/>
          <a:ext cx="1906519" cy="1143911"/>
        </a:xfrm>
        <a:prstGeom prst="rect">
          <a:avLst/>
        </a:prstGeom>
        <a:solidFill>
          <a:schemeClr val="accent1">
            <a:alpha val="90000"/>
            <a:hueOff val="0"/>
            <a:satOff val="0"/>
            <a:lumOff val="0"/>
            <a:alphaOff val="-10909"/>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US" sz="1900" kern="1200" dirty="0"/>
            <a:t>Google Cloud Platform</a:t>
          </a:r>
          <a:endParaRPr lang="de-DE" sz="1900" b="0" i="0" u="none" strike="noStrike" kern="1200" cap="none" baseline="0" noProof="0" dirty="0">
            <a:latin typeface="Franklin Gothic Demi"/>
          </a:endParaRPr>
        </a:p>
      </dsp:txBody>
      <dsp:txXfrm>
        <a:off x="6945621" y="822"/>
        <a:ext cx="1906519" cy="1143911"/>
      </dsp:txXfrm>
    </dsp:sp>
    <dsp:sp modelId="{B57FEA07-0216-48BB-87F9-90E1AF2F03C8}">
      <dsp:nvSpPr>
        <dsp:cNvPr id="0" name=""/>
        <dsp:cNvSpPr/>
      </dsp:nvSpPr>
      <dsp:spPr>
        <a:xfrm>
          <a:off x="9042793" y="822"/>
          <a:ext cx="1906519" cy="1143911"/>
        </a:xfrm>
        <a:prstGeom prst="rect">
          <a:avLst/>
        </a:prstGeom>
        <a:solidFill>
          <a:schemeClr val="accent1">
            <a:alpha val="90000"/>
            <a:hueOff val="0"/>
            <a:satOff val="0"/>
            <a:lumOff val="0"/>
            <a:alphaOff val="-14545"/>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US" sz="1900" kern="1200" dirty="0" err="1"/>
            <a:t>Schneeflocke</a:t>
          </a:r>
          <a:endParaRPr lang="de-DE" sz="1900" b="0" i="0" u="none" strike="noStrike" kern="1200" cap="none" baseline="0" noProof="0" dirty="0">
            <a:latin typeface="Franklin Gothic Demi"/>
          </a:endParaRPr>
        </a:p>
      </dsp:txBody>
      <dsp:txXfrm>
        <a:off x="9042793" y="822"/>
        <a:ext cx="1906519" cy="1143911"/>
      </dsp:txXfrm>
    </dsp:sp>
    <dsp:sp modelId="{551B77CB-6FE5-4F10-A381-1544437FD26D}">
      <dsp:nvSpPr>
        <dsp:cNvPr id="0" name=""/>
        <dsp:cNvSpPr/>
      </dsp:nvSpPr>
      <dsp:spPr>
        <a:xfrm>
          <a:off x="654108" y="1335385"/>
          <a:ext cx="1906519" cy="1143911"/>
        </a:xfrm>
        <a:prstGeom prst="rect">
          <a:avLst/>
        </a:prstGeom>
        <a:solidFill>
          <a:schemeClr val="accent1">
            <a:alpha val="90000"/>
            <a:hueOff val="0"/>
            <a:satOff val="0"/>
            <a:lumOff val="0"/>
            <a:alphaOff val="-18182"/>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US" sz="1900" kern="1200" dirty="0"/>
            <a:t>Cloud Data Lakes</a:t>
          </a:r>
          <a:endParaRPr lang="de-DE" sz="1900" b="0" i="0" u="none" strike="noStrike" kern="1200" cap="none" baseline="0" noProof="0" dirty="0">
            <a:latin typeface="Franklin Gothic Demi"/>
          </a:endParaRPr>
        </a:p>
      </dsp:txBody>
      <dsp:txXfrm>
        <a:off x="654108" y="1335385"/>
        <a:ext cx="1906519" cy="1143911"/>
      </dsp:txXfrm>
    </dsp:sp>
    <dsp:sp modelId="{58E3A0A7-A076-4062-A2F9-68A9FB6B9871}">
      <dsp:nvSpPr>
        <dsp:cNvPr id="0" name=""/>
        <dsp:cNvSpPr/>
      </dsp:nvSpPr>
      <dsp:spPr>
        <a:xfrm>
          <a:off x="2751279" y="1335385"/>
          <a:ext cx="1906519" cy="1143911"/>
        </a:xfrm>
        <a:prstGeom prst="rect">
          <a:avLst/>
        </a:prstGeom>
        <a:solidFill>
          <a:schemeClr val="accent1">
            <a:alpha val="90000"/>
            <a:hueOff val="0"/>
            <a:satOff val="0"/>
            <a:lumOff val="0"/>
            <a:alphaOff val="-21818"/>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US" sz="1900" kern="1200" dirty="0" err="1"/>
            <a:t>Vertrauenswürdige</a:t>
          </a:r>
          <a:r>
            <a:rPr lang="en-US" sz="1900" kern="1200" dirty="0"/>
            <a:t> Cloud Data Lakes auf AWS	</a:t>
          </a:r>
          <a:endParaRPr lang="de-DE" sz="1900" b="0" i="0" u="none" strike="noStrike" kern="1200" cap="none" baseline="0" noProof="0" dirty="0">
            <a:latin typeface="Franklin Gothic Demi"/>
          </a:endParaRPr>
        </a:p>
      </dsp:txBody>
      <dsp:txXfrm>
        <a:off x="2751279" y="1335385"/>
        <a:ext cx="1906519" cy="1143911"/>
      </dsp:txXfrm>
    </dsp:sp>
    <dsp:sp modelId="{E71BFD7C-4DCD-4896-9E55-59A96AE0B134}">
      <dsp:nvSpPr>
        <dsp:cNvPr id="0" name=""/>
        <dsp:cNvSpPr/>
      </dsp:nvSpPr>
      <dsp:spPr>
        <a:xfrm>
          <a:off x="4848450" y="1335385"/>
          <a:ext cx="1906519" cy="1143911"/>
        </a:xfrm>
        <a:prstGeom prst="rect">
          <a:avLst/>
        </a:prstGeom>
        <a:solidFill>
          <a:schemeClr val="accent1">
            <a:alpha val="90000"/>
            <a:hueOff val="0"/>
            <a:satOff val="0"/>
            <a:lumOff val="0"/>
            <a:alphaOff val="-25455"/>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US" sz="1900" kern="1200" dirty="0"/>
            <a:t>IoT, RPA und </a:t>
          </a:r>
          <a:r>
            <a:rPr lang="en-US" sz="1900" kern="1200" dirty="0" err="1"/>
            <a:t>Echtzeitanalyse</a:t>
          </a:r>
          <a:r>
            <a:rPr lang="en-US" sz="1900" kern="1200" dirty="0"/>
            <a:t>	</a:t>
          </a:r>
          <a:endParaRPr lang="de-DE" sz="1900" b="0" i="0" u="none" strike="noStrike" kern="1200" cap="none" baseline="0" noProof="0" dirty="0">
            <a:latin typeface="Franklin Gothic Demi"/>
          </a:endParaRPr>
        </a:p>
      </dsp:txBody>
      <dsp:txXfrm>
        <a:off x="4848450" y="1335385"/>
        <a:ext cx="1906519" cy="1143911"/>
      </dsp:txXfrm>
    </dsp:sp>
    <dsp:sp modelId="{EB33C8EF-3ACB-4289-A286-9A816306F331}">
      <dsp:nvSpPr>
        <dsp:cNvPr id="0" name=""/>
        <dsp:cNvSpPr/>
      </dsp:nvSpPr>
      <dsp:spPr>
        <a:xfrm>
          <a:off x="6945621" y="1335385"/>
          <a:ext cx="1906519" cy="1143911"/>
        </a:xfrm>
        <a:prstGeom prst="rect">
          <a:avLst/>
        </a:prstGeom>
        <a:solidFill>
          <a:schemeClr val="accent1">
            <a:alpha val="90000"/>
            <a:hueOff val="0"/>
            <a:satOff val="0"/>
            <a:lumOff val="0"/>
            <a:alphaOff val="-29091"/>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US" sz="1900" kern="1200" dirty="0"/>
            <a:t>Hadoop</a:t>
          </a:r>
          <a:endParaRPr lang="de-DE" sz="1900" b="0" i="0" u="none" strike="noStrike" kern="1200" cap="none" baseline="0" noProof="0" dirty="0">
            <a:latin typeface="Franklin Gothic Demi"/>
          </a:endParaRPr>
        </a:p>
      </dsp:txBody>
      <dsp:txXfrm>
        <a:off x="6945621" y="1335385"/>
        <a:ext cx="1906519" cy="1143911"/>
      </dsp:txXfrm>
    </dsp:sp>
    <dsp:sp modelId="{BC866028-4804-49BA-B8F9-38F304449BA7}">
      <dsp:nvSpPr>
        <dsp:cNvPr id="0" name=""/>
        <dsp:cNvSpPr/>
      </dsp:nvSpPr>
      <dsp:spPr>
        <a:xfrm>
          <a:off x="9042793" y="1335385"/>
          <a:ext cx="1906519" cy="1143911"/>
        </a:xfrm>
        <a:prstGeom prst="rect">
          <a:avLst/>
        </a:prstGeom>
        <a:solidFill>
          <a:schemeClr val="accent1">
            <a:alpha val="90000"/>
            <a:hueOff val="0"/>
            <a:satOff val="0"/>
            <a:lumOff val="0"/>
            <a:alphaOff val="-32727"/>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US" sz="1900" kern="1200" dirty="0"/>
            <a:t>Cloudera Altus</a:t>
          </a:r>
          <a:endParaRPr lang="de-DE" sz="1900" b="0" i="0" u="none" strike="noStrike" kern="1200" cap="none" baseline="0" noProof="0" dirty="0">
            <a:latin typeface="Franklin Gothic Demi"/>
          </a:endParaRPr>
        </a:p>
      </dsp:txBody>
      <dsp:txXfrm>
        <a:off x="9042793" y="1335385"/>
        <a:ext cx="1906519" cy="1143911"/>
      </dsp:txXfrm>
    </dsp:sp>
    <dsp:sp modelId="{40CE3C46-A66B-42EC-BF7D-9837B3AE320F}">
      <dsp:nvSpPr>
        <dsp:cNvPr id="0" name=""/>
        <dsp:cNvSpPr/>
      </dsp:nvSpPr>
      <dsp:spPr>
        <a:xfrm>
          <a:off x="3799865" y="2669949"/>
          <a:ext cx="1906519" cy="1143911"/>
        </a:xfrm>
        <a:prstGeom prst="rect">
          <a:avLst/>
        </a:prstGeom>
        <a:solidFill>
          <a:schemeClr val="accent1">
            <a:alpha val="90000"/>
            <a:hueOff val="0"/>
            <a:satOff val="0"/>
            <a:lumOff val="0"/>
            <a:alphaOff val="-36364"/>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br>
            <a:rPr lang="en-US" sz="1900" kern="1200" dirty="0"/>
          </a:br>
          <a:r>
            <a:rPr lang="en-US" sz="1900" kern="1200" dirty="0"/>
            <a:t>Self-Service-</a:t>
          </a:r>
          <a:r>
            <a:rPr lang="en-US" sz="1900" kern="1200" dirty="0" err="1"/>
            <a:t>Daten</a:t>
          </a:r>
          <a:br>
            <a:rPr lang="en-US" sz="1900" kern="1200" dirty="0"/>
          </a:br>
          <a:endParaRPr lang="de-DE" sz="1900" b="0" i="0" u="none" strike="noStrike" kern="1200" cap="none" baseline="0" noProof="0" dirty="0">
            <a:latin typeface="Franklin Gothic Demi"/>
          </a:endParaRPr>
        </a:p>
      </dsp:txBody>
      <dsp:txXfrm>
        <a:off x="3799865" y="2669949"/>
        <a:ext cx="1906519" cy="1143911"/>
      </dsp:txXfrm>
    </dsp:sp>
    <dsp:sp modelId="{A0889DF9-BB8C-4D57-8E6F-57DCFFBD013C}">
      <dsp:nvSpPr>
        <dsp:cNvPr id="0" name=""/>
        <dsp:cNvSpPr/>
      </dsp:nvSpPr>
      <dsp:spPr>
        <a:xfrm>
          <a:off x="5897036" y="2669949"/>
          <a:ext cx="1906519" cy="1143911"/>
        </a:xfrm>
        <a:prstGeom prst="rect">
          <a:avLst/>
        </a:prstGeom>
        <a:solidFill>
          <a:schemeClr val="accent1">
            <a:alpha val="90000"/>
            <a:hueOff val="0"/>
            <a:satOff val="0"/>
            <a:lumOff val="0"/>
            <a:alphaOff val="-4000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US" sz="1900" kern="1200" dirty="0" err="1"/>
            <a:t>Datendienste</a:t>
          </a:r>
          <a:endParaRPr lang="de-DE" sz="1900" b="0" i="0" u="none" strike="noStrike" kern="1200" cap="none" baseline="0" noProof="0" dirty="0">
            <a:latin typeface="Franklin Gothic Demi"/>
          </a:endParaRPr>
        </a:p>
      </dsp:txBody>
      <dsp:txXfrm>
        <a:off x="5897036" y="2669949"/>
        <a:ext cx="1906519" cy="1143911"/>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AAE3717-DF7E-4097-AE30-491B6EBBCD9B}">
      <dsp:nvSpPr>
        <dsp:cNvPr id="0" name=""/>
        <dsp:cNvSpPr/>
      </dsp:nvSpPr>
      <dsp:spPr>
        <a:xfrm>
          <a:off x="31" y="15044"/>
          <a:ext cx="2987906" cy="806400"/>
        </a:xfrm>
        <a:prstGeom prst="rect">
          <a:avLst/>
        </a:prstGeom>
        <a:solidFill>
          <a:schemeClr val="accent1">
            <a:hueOff val="0"/>
            <a:satOff val="0"/>
            <a:lumOff val="0"/>
            <a:alphaOff val="0"/>
          </a:schemeClr>
        </a:solidFill>
        <a:ln w="2222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81280" rIns="142240" bIns="81280" numCol="1" spcCol="1270" anchor="ctr" anchorCtr="0">
          <a:noAutofit/>
        </a:bodyPr>
        <a:lstStyle/>
        <a:p>
          <a:pPr marL="0" lvl="0" indent="0" algn="ctr" defTabSz="889000">
            <a:lnSpc>
              <a:spcPct val="90000"/>
            </a:lnSpc>
            <a:spcBef>
              <a:spcPct val="0"/>
            </a:spcBef>
            <a:spcAft>
              <a:spcPct val="35000"/>
            </a:spcAft>
            <a:buNone/>
          </a:pPr>
          <a:r>
            <a:rPr lang="de-AT" sz="2000" b="1" kern="1200" dirty="0" err="1"/>
            <a:t>Talend</a:t>
          </a:r>
          <a:r>
            <a:rPr lang="de-AT" sz="2000" b="1" kern="1200" dirty="0"/>
            <a:t> Data Stewardship</a:t>
          </a:r>
          <a:endParaRPr lang="de-AT" sz="2000" kern="1200" dirty="0"/>
        </a:p>
      </dsp:txBody>
      <dsp:txXfrm>
        <a:off x="31" y="15044"/>
        <a:ext cx="2987906" cy="806400"/>
      </dsp:txXfrm>
    </dsp:sp>
    <dsp:sp modelId="{7AC131BA-7C19-4136-8852-0C1E8DECE68C}">
      <dsp:nvSpPr>
        <dsp:cNvPr id="0" name=""/>
        <dsp:cNvSpPr/>
      </dsp:nvSpPr>
      <dsp:spPr>
        <a:xfrm>
          <a:off x="31" y="821444"/>
          <a:ext cx="2987906" cy="1229759"/>
        </a:xfrm>
        <a:prstGeom prst="rect">
          <a:avLst/>
        </a:prstGeom>
        <a:solidFill>
          <a:schemeClr val="accent1">
            <a:alpha val="90000"/>
            <a:tint val="40000"/>
            <a:hueOff val="0"/>
            <a:satOff val="0"/>
            <a:lumOff val="0"/>
            <a:alphaOff val="0"/>
          </a:schemeClr>
        </a:solidFill>
        <a:ln w="22225"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5344" tIns="85344" rIns="113792" bIns="128016" numCol="1" spcCol="1270" anchor="ctr" anchorCtr="0">
          <a:noAutofit/>
        </a:bodyPr>
        <a:lstStyle/>
        <a:p>
          <a:pPr marL="171450" lvl="1" indent="-171450" algn="ctr" defTabSz="711200">
            <a:lnSpc>
              <a:spcPct val="90000"/>
            </a:lnSpc>
            <a:spcBef>
              <a:spcPct val="0"/>
            </a:spcBef>
            <a:spcAft>
              <a:spcPct val="15000"/>
            </a:spcAft>
            <a:buNone/>
          </a:pPr>
          <a:r>
            <a:rPr lang="de-AT" sz="1600" kern="1200" dirty="0"/>
            <a:t>   Stellen Sie fehlerlose und konforme Daten bereit</a:t>
          </a:r>
        </a:p>
      </dsp:txBody>
      <dsp:txXfrm>
        <a:off x="31" y="821444"/>
        <a:ext cx="2987906" cy="1229759"/>
      </dsp:txXfrm>
    </dsp:sp>
    <dsp:sp modelId="{AB9E7E9E-1CBF-4F85-9227-E806D8F6A6F0}">
      <dsp:nvSpPr>
        <dsp:cNvPr id="0" name=""/>
        <dsp:cNvSpPr/>
      </dsp:nvSpPr>
      <dsp:spPr>
        <a:xfrm>
          <a:off x="3406244" y="15044"/>
          <a:ext cx="2987906" cy="806400"/>
        </a:xfrm>
        <a:prstGeom prst="rect">
          <a:avLst/>
        </a:prstGeom>
        <a:solidFill>
          <a:schemeClr val="accent1">
            <a:hueOff val="0"/>
            <a:satOff val="0"/>
            <a:lumOff val="0"/>
            <a:alphaOff val="0"/>
          </a:schemeClr>
        </a:solidFill>
        <a:ln w="2222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81280" rIns="142240" bIns="81280" numCol="1" spcCol="1270" anchor="ctr" anchorCtr="0">
          <a:noAutofit/>
        </a:bodyPr>
        <a:lstStyle/>
        <a:p>
          <a:pPr marL="0" lvl="0" indent="0" algn="ctr" defTabSz="889000">
            <a:lnSpc>
              <a:spcPct val="90000"/>
            </a:lnSpc>
            <a:spcBef>
              <a:spcPct val="0"/>
            </a:spcBef>
            <a:spcAft>
              <a:spcPct val="35000"/>
            </a:spcAft>
            <a:buNone/>
          </a:pPr>
          <a:r>
            <a:rPr lang="de-AT" sz="2000" b="1" kern="1200" dirty="0" err="1"/>
            <a:t>Talend</a:t>
          </a:r>
          <a:r>
            <a:rPr lang="de-AT" sz="2000" b="1" kern="1200" dirty="0"/>
            <a:t> Data </a:t>
          </a:r>
          <a:r>
            <a:rPr lang="de-AT" sz="2000" b="1" kern="1200" dirty="0" err="1"/>
            <a:t>Inventory</a:t>
          </a:r>
          <a:endParaRPr lang="de-AT" sz="2000" kern="1200" dirty="0"/>
        </a:p>
      </dsp:txBody>
      <dsp:txXfrm>
        <a:off x="3406244" y="15044"/>
        <a:ext cx="2987906" cy="806400"/>
      </dsp:txXfrm>
    </dsp:sp>
    <dsp:sp modelId="{E590A975-B4E5-4A44-A0CB-F9D88BBDEAD1}">
      <dsp:nvSpPr>
        <dsp:cNvPr id="0" name=""/>
        <dsp:cNvSpPr/>
      </dsp:nvSpPr>
      <dsp:spPr>
        <a:xfrm>
          <a:off x="3406244" y="821444"/>
          <a:ext cx="2987906" cy="1229759"/>
        </a:xfrm>
        <a:prstGeom prst="rect">
          <a:avLst/>
        </a:prstGeom>
        <a:solidFill>
          <a:schemeClr val="accent1">
            <a:alpha val="90000"/>
            <a:tint val="40000"/>
            <a:hueOff val="0"/>
            <a:satOff val="0"/>
            <a:lumOff val="0"/>
            <a:alphaOff val="0"/>
          </a:schemeClr>
        </a:solidFill>
        <a:ln w="22225"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5344" tIns="85344" rIns="113792" bIns="128016" numCol="1" spcCol="1270" anchor="ctr" anchorCtr="0">
          <a:noAutofit/>
        </a:bodyPr>
        <a:lstStyle/>
        <a:p>
          <a:pPr marL="171450" lvl="1" indent="-171450" algn="ctr" defTabSz="711200">
            <a:lnSpc>
              <a:spcPct val="90000"/>
            </a:lnSpc>
            <a:spcBef>
              <a:spcPct val="0"/>
            </a:spcBef>
            <a:spcAft>
              <a:spcPct val="15000"/>
            </a:spcAft>
            <a:buNone/>
          </a:pPr>
          <a:r>
            <a:rPr lang="de-AT" sz="1600" kern="1200" dirty="0"/>
            <a:t>   Verwandeln Sie Datensilos in eine einzige verlässliche Informationsquelle</a:t>
          </a:r>
        </a:p>
      </dsp:txBody>
      <dsp:txXfrm>
        <a:off x="3406244" y="821444"/>
        <a:ext cx="2987906" cy="1229759"/>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7AC8304-FDDC-471B-86FE-A9DF325D583C}">
      <dsp:nvSpPr>
        <dsp:cNvPr id="0" name=""/>
        <dsp:cNvSpPr/>
      </dsp:nvSpPr>
      <dsp:spPr>
        <a:xfrm>
          <a:off x="1547880" y="1838"/>
          <a:ext cx="3001226" cy="1800735"/>
        </a:xfrm>
        <a:prstGeom prst="rect">
          <a:avLst/>
        </a:prstGeom>
        <a:solidFill>
          <a:schemeClr val="lt1"/>
        </a:solidFill>
        <a:ln w="22225" cap="rnd" cmpd="sng" algn="ctr">
          <a:solidFill>
            <a:schemeClr val="accent1"/>
          </a:solidFill>
          <a:prstDash val="solid"/>
        </a:ln>
        <a:effectLst/>
      </dsp:spPr>
      <dsp:style>
        <a:lnRef idx="2">
          <a:schemeClr val="accent1"/>
        </a:lnRef>
        <a:fillRef idx="1">
          <a:schemeClr val="lt1"/>
        </a:fillRef>
        <a:effectRef idx="0">
          <a:schemeClr val="accent1"/>
        </a:effectRef>
        <a:fontRef idx="minor">
          <a:schemeClr val="dk1"/>
        </a:fontRef>
      </dsp:style>
      <dsp:txBody>
        <a:bodyPr spcFirstLastPara="0" vert="horz" wrap="square" lIns="60960" tIns="60960" rIns="60960" bIns="60960" numCol="1" spcCol="1270" anchor="ctr" anchorCtr="0">
          <a:noAutofit/>
        </a:bodyPr>
        <a:lstStyle/>
        <a:p>
          <a:pPr marL="0" lvl="0" indent="0" algn="ctr" defTabSz="711200" rtl="0">
            <a:lnSpc>
              <a:spcPct val="90000"/>
            </a:lnSpc>
            <a:spcBef>
              <a:spcPct val="0"/>
            </a:spcBef>
            <a:spcAft>
              <a:spcPct val="35000"/>
            </a:spcAft>
            <a:buNone/>
            <a:defRPr b="1"/>
          </a:pPr>
          <a:r>
            <a:rPr lang="de-AT" sz="1600" kern="1200" dirty="0"/>
            <a:t>Benutzerfreundliche APIs zum Öffnen der Datenplattform für neue Einnahmequellen und Kundenerlebnisse.</a:t>
          </a:r>
          <a:endParaRPr lang="de-DE" sz="1600" b="1" i="0" u="none" strike="noStrike" kern="1200" cap="none" baseline="0" noProof="0" dirty="0">
            <a:latin typeface="Franklin Gothic Book"/>
          </a:endParaRPr>
        </a:p>
      </dsp:txBody>
      <dsp:txXfrm>
        <a:off x="1547880" y="1838"/>
        <a:ext cx="3001226" cy="1800735"/>
      </dsp:txXfrm>
    </dsp:sp>
    <dsp:sp modelId="{503BBB38-E837-4391-B1B3-E5F3D60004C2}">
      <dsp:nvSpPr>
        <dsp:cNvPr id="0" name=""/>
        <dsp:cNvSpPr/>
      </dsp:nvSpPr>
      <dsp:spPr>
        <a:xfrm>
          <a:off x="4849229" y="1838"/>
          <a:ext cx="3001226" cy="1800735"/>
        </a:xfrm>
        <a:prstGeom prst="rect">
          <a:avLst/>
        </a:prstGeom>
        <a:solidFill>
          <a:schemeClr val="lt1"/>
        </a:solidFill>
        <a:ln w="22225" cap="rnd" cmpd="sng" algn="ctr">
          <a:solidFill>
            <a:schemeClr val="accent1"/>
          </a:solidFill>
          <a:prstDash val="solid"/>
        </a:ln>
        <a:effectLst/>
      </dsp:spPr>
      <dsp:style>
        <a:lnRef idx="2">
          <a:schemeClr val="accent1"/>
        </a:lnRef>
        <a:fillRef idx="1">
          <a:schemeClr val="lt1"/>
        </a:fillRef>
        <a:effectRef idx="0">
          <a:schemeClr val="accent1"/>
        </a:effectRef>
        <a:fontRef idx="minor">
          <a:schemeClr val="dk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de-AT" sz="1600" b="1" kern="1200" dirty="0"/>
            <a:t>Umfassende API-Bereitstellungsplattform mit einheitlicher API-Entwicklung, Anwendungs- und Datenintegration und Datenqualität.</a:t>
          </a:r>
        </a:p>
      </dsp:txBody>
      <dsp:txXfrm>
        <a:off x="4849229" y="1838"/>
        <a:ext cx="3001226" cy="1800735"/>
      </dsp:txXfrm>
    </dsp:sp>
    <dsp:sp modelId="{2359648F-116C-4853-9D39-3FEE9F291A97}">
      <dsp:nvSpPr>
        <dsp:cNvPr id="0" name=""/>
        <dsp:cNvSpPr/>
      </dsp:nvSpPr>
      <dsp:spPr>
        <a:xfrm>
          <a:off x="1547880" y="2102697"/>
          <a:ext cx="3001226" cy="1800735"/>
        </a:xfrm>
        <a:prstGeom prst="rect">
          <a:avLst/>
        </a:prstGeom>
        <a:solidFill>
          <a:schemeClr val="lt1"/>
        </a:solidFill>
        <a:ln w="22225" cap="rnd" cmpd="sng" algn="ctr">
          <a:solidFill>
            <a:schemeClr val="accent1"/>
          </a:solidFill>
          <a:prstDash val="solid"/>
        </a:ln>
        <a:effectLst/>
      </dsp:spPr>
      <dsp:style>
        <a:lnRef idx="2">
          <a:schemeClr val="accent1"/>
        </a:lnRef>
        <a:fillRef idx="1">
          <a:schemeClr val="lt1"/>
        </a:fillRef>
        <a:effectRef idx="0">
          <a:schemeClr val="accent1"/>
        </a:effectRef>
        <a:fontRef idx="minor">
          <a:schemeClr val="dk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de-AT" sz="1600" b="1" kern="1200" dirty="0"/>
            <a:t>Breiteste Unterstützung für Daten- und Anwendungskonnektivität - über 2000 Konnektoren.</a:t>
          </a:r>
        </a:p>
      </dsp:txBody>
      <dsp:txXfrm>
        <a:off x="1547880" y="2102697"/>
        <a:ext cx="3001226" cy="1800735"/>
      </dsp:txXfrm>
    </dsp:sp>
    <dsp:sp modelId="{C2388A1C-D97D-426D-84FB-CBBE2AB43715}">
      <dsp:nvSpPr>
        <dsp:cNvPr id="0" name=""/>
        <dsp:cNvSpPr/>
      </dsp:nvSpPr>
      <dsp:spPr>
        <a:xfrm>
          <a:off x="4849229" y="2102697"/>
          <a:ext cx="3001226" cy="1800735"/>
        </a:xfrm>
        <a:prstGeom prst="rect">
          <a:avLst/>
        </a:prstGeom>
        <a:solidFill>
          <a:schemeClr val="lt1"/>
        </a:solidFill>
        <a:ln w="22225" cap="rnd" cmpd="sng" algn="ctr">
          <a:solidFill>
            <a:schemeClr val="accent1"/>
          </a:solidFill>
          <a:prstDash val="solid"/>
        </a:ln>
        <a:effectLst/>
      </dsp:spPr>
      <dsp:style>
        <a:lnRef idx="2">
          <a:schemeClr val="accent1"/>
        </a:lnRef>
        <a:fillRef idx="1">
          <a:schemeClr val="lt1"/>
        </a:fillRef>
        <a:effectRef idx="0">
          <a:schemeClr val="accent1"/>
        </a:effectRef>
        <a:fontRef idx="minor">
          <a:schemeClr val="dk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de-AT" sz="1600" b="1" kern="1200" dirty="0"/>
            <a:t>Optimierte </a:t>
          </a:r>
          <a:r>
            <a:rPr lang="de-AT" sz="1600" b="1" kern="1200" dirty="0" err="1"/>
            <a:t>DevOps</a:t>
          </a:r>
          <a:r>
            <a:rPr lang="de-AT" sz="1600" b="1" kern="1200" dirty="0"/>
            <a:t> Prozesse, die die Gesamtbetriebskosten senken</a:t>
          </a:r>
        </a:p>
      </dsp:txBody>
      <dsp:txXfrm>
        <a:off x="4849229" y="2102697"/>
        <a:ext cx="3001226" cy="1800735"/>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539CB1C-3773-4C97-A321-4780C4611BFC}">
      <dsp:nvSpPr>
        <dsp:cNvPr id="0" name=""/>
        <dsp:cNvSpPr/>
      </dsp:nvSpPr>
      <dsp:spPr>
        <a:xfrm>
          <a:off x="1212" y="0"/>
          <a:ext cx="3152677" cy="2698748"/>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rtl="0">
            <a:lnSpc>
              <a:spcPct val="90000"/>
            </a:lnSpc>
            <a:spcBef>
              <a:spcPct val="0"/>
            </a:spcBef>
            <a:spcAft>
              <a:spcPct val="35000"/>
            </a:spcAft>
            <a:buNone/>
            <a:defRPr b="1"/>
          </a:pPr>
          <a:r>
            <a:rPr lang="de-AT" sz="2000" b="1" kern="1200" dirty="0"/>
            <a:t>Cloud-API-Dienste</a:t>
          </a:r>
          <a:endParaRPr lang="de-DE" sz="2400" b="1" i="0" u="none" strike="noStrike" kern="1200" cap="none" baseline="0" noProof="0" dirty="0">
            <a:latin typeface="Franklin Gothic Book"/>
          </a:endParaRPr>
        </a:p>
      </dsp:txBody>
      <dsp:txXfrm>
        <a:off x="1212" y="0"/>
        <a:ext cx="3152677" cy="809624"/>
      </dsp:txXfrm>
    </dsp:sp>
    <dsp:sp modelId="{9197A70A-1E57-496B-8A41-237C6FDE12B1}">
      <dsp:nvSpPr>
        <dsp:cNvPr id="0" name=""/>
        <dsp:cNvSpPr/>
      </dsp:nvSpPr>
      <dsp:spPr>
        <a:xfrm>
          <a:off x="316480" y="772295"/>
          <a:ext cx="2522141" cy="1754186"/>
        </a:xfrm>
        <a:prstGeom prst="roundRect">
          <a:avLst>
            <a:gd name="adj" fmla="val 10000"/>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0640" tIns="30480" rIns="40640" bIns="30480" numCol="1" spcCol="1270" anchor="ctr" anchorCtr="0">
          <a:noAutofit/>
        </a:bodyPr>
        <a:lstStyle/>
        <a:p>
          <a:pPr marL="0" lvl="0" indent="0" algn="ctr" defTabSz="711200">
            <a:lnSpc>
              <a:spcPct val="90000"/>
            </a:lnSpc>
            <a:spcBef>
              <a:spcPct val="0"/>
            </a:spcBef>
            <a:spcAft>
              <a:spcPct val="35000"/>
            </a:spcAft>
            <a:buNone/>
          </a:pPr>
          <a:r>
            <a:rPr lang="de-AT" sz="1600" kern="1200" dirty="0"/>
            <a:t>Vereinfachen Sie den Datenzugriff mit einer API-Bereitstellungs-Plattform</a:t>
          </a:r>
        </a:p>
      </dsp:txBody>
      <dsp:txXfrm>
        <a:off x="367858" y="823673"/>
        <a:ext cx="2419385" cy="1651430"/>
      </dsp:txXfrm>
    </dsp:sp>
    <dsp:sp modelId="{38DB1023-D1DE-4905-AF30-7D1D05FC731A}">
      <dsp:nvSpPr>
        <dsp:cNvPr id="0" name=""/>
        <dsp:cNvSpPr/>
      </dsp:nvSpPr>
      <dsp:spPr>
        <a:xfrm>
          <a:off x="3390340" y="0"/>
          <a:ext cx="3152677" cy="2698748"/>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de-AT" sz="2000" b="1" kern="1200" dirty="0"/>
            <a:t>Anwendungsintegration</a:t>
          </a:r>
          <a:endParaRPr lang="de-AT" sz="2400" b="1" kern="1200" dirty="0"/>
        </a:p>
      </dsp:txBody>
      <dsp:txXfrm>
        <a:off x="3390340" y="0"/>
        <a:ext cx="3152677" cy="809624"/>
      </dsp:txXfrm>
    </dsp:sp>
    <dsp:sp modelId="{E7116AC6-B152-42F6-A570-93A66ADE53D7}">
      <dsp:nvSpPr>
        <dsp:cNvPr id="0" name=""/>
        <dsp:cNvSpPr/>
      </dsp:nvSpPr>
      <dsp:spPr>
        <a:xfrm>
          <a:off x="3705608" y="772295"/>
          <a:ext cx="2522141" cy="1754186"/>
        </a:xfrm>
        <a:prstGeom prst="roundRect">
          <a:avLst>
            <a:gd name="adj" fmla="val 10000"/>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0640" tIns="30480" rIns="40640" bIns="30480" numCol="1" spcCol="1270" anchor="ctr" anchorCtr="0">
          <a:noAutofit/>
        </a:bodyPr>
        <a:lstStyle/>
        <a:p>
          <a:pPr marL="0" lvl="0" indent="0" algn="ctr" defTabSz="711200">
            <a:lnSpc>
              <a:spcPct val="90000"/>
            </a:lnSpc>
            <a:spcBef>
              <a:spcPct val="0"/>
            </a:spcBef>
            <a:spcAft>
              <a:spcPct val="35000"/>
            </a:spcAft>
            <a:buNone/>
          </a:pPr>
          <a:r>
            <a:rPr lang="de-AT" sz="1600" kern="1200" dirty="0"/>
            <a:t>Teilen Sie Daten schneller mit einer flexiblen, agilen Architektur</a:t>
          </a:r>
        </a:p>
      </dsp:txBody>
      <dsp:txXfrm>
        <a:off x="3756986" y="823673"/>
        <a:ext cx="2419385" cy="1651430"/>
      </dsp:txXfrm>
    </dsp:sp>
    <dsp:sp modelId="{F33E128B-A332-4586-B08C-0A25A74493E3}">
      <dsp:nvSpPr>
        <dsp:cNvPr id="0" name=""/>
        <dsp:cNvSpPr/>
      </dsp:nvSpPr>
      <dsp:spPr>
        <a:xfrm>
          <a:off x="6779468" y="0"/>
          <a:ext cx="3152677" cy="2698748"/>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de-AT" sz="2000" b="1" kern="1200" dirty="0"/>
            <a:t>Anschlüsse</a:t>
          </a:r>
          <a:endParaRPr lang="de-AT" sz="4000" kern="1200" dirty="0"/>
        </a:p>
      </dsp:txBody>
      <dsp:txXfrm>
        <a:off x="6779468" y="0"/>
        <a:ext cx="3152677" cy="809624"/>
      </dsp:txXfrm>
    </dsp:sp>
    <dsp:sp modelId="{F7CA8DDC-8A68-4742-AD57-FF58603A0605}">
      <dsp:nvSpPr>
        <dsp:cNvPr id="0" name=""/>
        <dsp:cNvSpPr/>
      </dsp:nvSpPr>
      <dsp:spPr>
        <a:xfrm>
          <a:off x="7094736" y="772295"/>
          <a:ext cx="2522141" cy="1754186"/>
        </a:xfrm>
        <a:prstGeom prst="roundRect">
          <a:avLst>
            <a:gd name="adj" fmla="val 10000"/>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0640" tIns="30480" rIns="40640" bIns="30480" numCol="1" spcCol="1270" anchor="ctr" anchorCtr="0">
          <a:noAutofit/>
        </a:bodyPr>
        <a:lstStyle/>
        <a:p>
          <a:pPr marL="0" lvl="0" indent="0" algn="ctr" defTabSz="711200">
            <a:lnSpc>
              <a:spcPct val="90000"/>
            </a:lnSpc>
            <a:spcBef>
              <a:spcPct val="0"/>
            </a:spcBef>
            <a:spcAft>
              <a:spcPct val="35000"/>
            </a:spcAft>
            <a:buNone/>
          </a:pPr>
          <a:r>
            <a:rPr lang="de-AT" sz="1600" kern="1200" dirty="0"/>
            <a:t>Stellen Sie schnell eine Verbindung zu Cloud- und lokalen Datenbanken, Apps, sozialen Daten und APIs her</a:t>
          </a:r>
        </a:p>
      </dsp:txBody>
      <dsp:txXfrm>
        <a:off x="7146114" y="823673"/>
        <a:ext cx="2419385" cy="165143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0BA2068-268C-4C92-AA3C-A8515676B898}">
      <dsp:nvSpPr>
        <dsp:cNvPr id="0" name=""/>
        <dsp:cNvSpPr/>
      </dsp:nvSpPr>
      <dsp:spPr>
        <a:xfrm>
          <a:off x="849403" y="304427"/>
          <a:ext cx="1258721" cy="1258721"/>
        </a:xfrm>
        <a:prstGeom prst="ellipse">
          <a:avLst/>
        </a:prstGeom>
        <a:solidFill>
          <a:schemeClr val="accent1">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80163A4-09F5-4F64-ABA2-94319AD9DC32}">
      <dsp:nvSpPr>
        <dsp:cNvPr id="0" name=""/>
        <dsp:cNvSpPr/>
      </dsp:nvSpPr>
      <dsp:spPr>
        <a:xfrm>
          <a:off x="1117655" y="572679"/>
          <a:ext cx="722217" cy="722217"/>
        </a:xfrm>
        <a:prstGeom prst="rect">
          <a:avLst/>
        </a:prstGeom>
        <a:solidFill>
          <a:srgbClr val="ED8428"/>
        </a:solidFill>
        <a:ln w="2222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4BFF6318-0C82-4348-8590-5AFC0CA527C0}">
      <dsp:nvSpPr>
        <dsp:cNvPr id="0" name=""/>
        <dsp:cNvSpPr/>
      </dsp:nvSpPr>
      <dsp:spPr>
        <a:xfrm>
          <a:off x="447025" y="1955209"/>
          <a:ext cx="2063477"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711200">
            <a:lnSpc>
              <a:spcPct val="100000"/>
            </a:lnSpc>
            <a:spcBef>
              <a:spcPct val="0"/>
            </a:spcBef>
            <a:spcAft>
              <a:spcPct val="35000"/>
            </a:spcAft>
            <a:buNone/>
            <a:defRPr cap="all"/>
          </a:pPr>
          <a:r>
            <a:rPr lang="de-AT" sz="1600" b="1" i="0" u="none" strike="noStrike" kern="1200" cap="all" baseline="0" noProof="0" dirty="0">
              <a:solidFill>
                <a:schemeClr val="accent1"/>
              </a:solidFill>
              <a:latin typeface="Franklin Gothic Book"/>
            </a:rPr>
            <a:t>Cloud Integration</a:t>
          </a:r>
          <a:br>
            <a:rPr lang="de-DE" sz="1600" b="1" i="0" u="none" strike="noStrike" kern="1200" cap="all" baseline="0" noProof="0" dirty="0">
              <a:solidFill>
                <a:srgbClr val="010000"/>
              </a:solidFill>
              <a:latin typeface="Franklin Gothic Book"/>
            </a:rPr>
          </a:br>
          <a:br>
            <a:rPr lang="de-DE" sz="1600" b="1" i="0" u="none" strike="noStrike" kern="1200" cap="all" baseline="0" noProof="0" dirty="0">
              <a:latin typeface="Franklin Gothic Book"/>
            </a:rPr>
          </a:br>
          <a:endParaRPr lang="de-DE" sz="1600" b="1" i="0" u="none" strike="noStrike" kern="1200" cap="all" baseline="0" noProof="0" dirty="0">
            <a:solidFill>
              <a:srgbClr val="010000"/>
            </a:solidFill>
            <a:latin typeface="Franklin Gothic Book"/>
          </a:endParaRPr>
        </a:p>
      </dsp:txBody>
      <dsp:txXfrm>
        <a:off x="447025" y="1955209"/>
        <a:ext cx="2063477" cy="720000"/>
      </dsp:txXfrm>
    </dsp:sp>
    <dsp:sp modelId="{3976AE6E-2236-427B-B378-DCFE086277B3}">
      <dsp:nvSpPr>
        <dsp:cNvPr id="0" name=""/>
        <dsp:cNvSpPr/>
      </dsp:nvSpPr>
      <dsp:spPr>
        <a:xfrm>
          <a:off x="3273989" y="304427"/>
          <a:ext cx="1258721" cy="1258721"/>
        </a:xfrm>
        <a:prstGeom prst="ellipse">
          <a:avLst/>
        </a:prstGeom>
        <a:solidFill>
          <a:schemeClr val="accent1">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296C481-B88A-482B-A413-7370660E4A7D}">
      <dsp:nvSpPr>
        <dsp:cNvPr id="0" name=""/>
        <dsp:cNvSpPr/>
      </dsp:nvSpPr>
      <dsp:spPr>
        <a:xfrm>
          <a:off x="3542241" y="572679"/>
          <a:ext cx="722217" cy="722217"/>
        </a:xfrm>
        <a:prstGeom prst="rect">
          <a:avLst/>
        </a:prstGeom>
        <a:solidFill>
          <a:srgbClr val="ED8428"/>
        </a:solidFill>
        <a:ln w="2222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FA866734-E1FA-4B9F-9473-2C2A9DBB7BAE}">
      <dsp:nvSpPr>
        <dsp:cNvPr id="0" name=""/>
        <dsp:cNvSpPr/>
      </dsp:nvSpPr>
      <dsp:spPr>
        <a:xfrm>
          <a:off x="2871611" y="1955209"/>
          <a:ext cx="2063477"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711200">
            <a:lnSpc>
              <a:spcPct val="100000"/>
            </a:lnSpc>
            <a:spcBef>
              <a:spcPct val="0"/>
            </a:spcBef>
            <a:spcAft>
              <a:spcPct val="35000"/>
            </a:spcAft>
            <a:buNone/>
            <a:defRPr cap="all"/>
          </a:pPr>
          <a:r>
            <a:rPr lang="de-AT" sz="1600" b="1" kern="1200" dirty="0" err="1"/>
            <a:t>Stitch</a:t>
          </a:r>
          <a:r>
            <a:rPr lang="de-AT" sz="1600" b="1" kern="1200" dirty="0"/>
            <a:t> Data </a:t>
          </a:r>
          <a:r>
            <a:rPr lang="de-AT" sz="1600" b="1" kern="1200" dirty="0" err="1"/>
            <a:t>Loader</a:t>
          </a:r>
          <a:endParaRPr lang="de-DE" sz="1600" b="1" kern="1200" dirty="0"/>
        </a:p>
      </dsp:txBody>
      <dsp:txXfrm>
        <a:off x="2871611" y="1955209"/>
        <a:ext cx="2063477" cy="720000"/>
      </dsp:txXfrm>
    </dsp:sp>
    <dsp:sp modelId="{056B95F1-9885-4945-88CA-2897C6689901}">
      <dsp:nvSpPr>
        <dsp:cNvPr id="0" name=""/>
        <dsp:cNvSpPr/>
      </dsp:nvSpPr>
      <dsp:spPr>
        <a:xfrm>
          <a:off x="5698575" y="304427"/>
          <a:ext cx="1258721" cy="1258721"/>
        </a:xfrm>
        <a:prstGeom prst="ellipse">
          <a:avLst/>
        </a:prstGeom>
        <a:solidFill>
          <a:schemeClr val="accent1">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1247A58A-6563-4E07-B62F-0A74E192E4A6}">
      <dsp:nvSpPr>
        <dsp:cNvPr id="0" name=""/>
        <dsp:cNvSpPr/>
      </dsp:nvSpPr>
      <dsp:spPr>
        <a:xfrm>
          <a:off x="5966828" y="572679"/>
          <a:ext cx="722217" cy="722217"/>
        </a:xfrm>
        <a:prstGeom prst="rect">
          <a:avLst/>
        </a:prstGeom>
        <a:solidFill>
          <a:srgbClr val="ED8428"/>
        </a:solidFill>
        <a:ln w="2222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9D633CB9-C9C4-40E6-9232-80E71F7006CE}">
      <dsp:nvSpPr>
        <dsp:cNvPr id="0" name=""/>
        <dsp:cNvSpPr/>
      </dsp:nvSpPr>
      <dsp:spPr>
        <a:xfrm>
          <a:off x="5296197" y="1955209"/>
          <a:ext cx="2063477"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711200">
            <a:lnSpc>
              <a:spcPct val="100000"/>
            </a:lnSpc>
            <a:spcBef>
              <a:spcPct val="0"/>
            </a:spcBef>
            <a:spcAft>
              <a:spcPct val="35000"/>
            </a:spcAft>
            <a:buNone/>
            <a:defRPr cap="all"/>
          </a:pPr>
          <a:r>
            <a:rPr lang="de-AT" sz="1600" b="1" kern="1200" dirty="0" err="1"/>
            <a:t>Talend</a:t>
          </a:r>
          <a:r>
            <a:rPr lang="de-AT" sz="1600" b="1" kern="1200" dirty="0"/>
            <a:t> Data Integration</a:t>
          </a:r>
          <a:endParaRPr lang="de-DE" sz="1600" b="1" kern="1200" dirty="0"/>
        </a:p>
      </dsp:txBody>
      <dsp:txXfrm>
        <a:off x="5296197" y="1955209"/>
        <a:ext cx="2063477" cy="720000"/>
      </dsp:txXfrm>
    </dsp:sp>
    <dsp:sp modelId="{E0A43067-263E-4577-9166-B1FD0FB59A63}">
      <dsp:nvSpPr>
        <dsp:cNvPr id="0" name=""/>
        <dsp:cNvSpPr/>
      </dsp:nvSpPr>
      <dsp:spPr>
        <a:xfrm>
          <a:off x="8123162" y="304427"/>
          <a:ext cx="1258721" cy="1258721"/>
        </a:xfrm>
        <a:prstGeom prst="ellipse">
          <a:avLst/>
        </a:prstGeom>
        <a:solidFill>
          <a:schemeClr val="accent1">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1674C5A2-BA8D-477F-ACCD-B0F5AA0A671B}">
      <dsp:nvSpPr>
        <dsp:cNvPr id="0" name=""/>
        <dsp:cNvSpPr/>
      </dsp:nvSpPr>
      <dsp:spPr>
        <a:xfrm>
          <a:off x="8391414" y="572679"/>
          <a:ext cx="722217" cy="722217"/>
        </a:xfrm>
        <a:prstGeom prst="rect">
          <a:avLst/>
        </a:prstGeom>
        <a:solidFill>
          <a:srgbClr val="ED8428"/>
        </a:solidFill>
        <a:ln w="22225" cap="rnd" cmpd="sng" algn="ctr">
          <a:solidFill>
            <a:schemeClr val="lt1">
              <a:alpha val="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2AB2E04-A36A-43F5-8DFF-9842EF88DA32}">
      <dsp:nvSpPr>
        <dsp:cNvPr id="0" name=""/>
        <dsp:cNvSpPr/>
      </dsp:nvSpPr>
      <dsp:spPr>
        <a:xfrm>
          <a:off x="7720784" y="1955209"/>
          <a:ext cx="2063477"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711200">
            <a:lnSpc>
              <a:spcPct val="100000"/>
            </a:lnSpc>
            <a:spcBef>
              <a:spcPct val="0"/>
            </a:spcBef>
            <a:spcAft>
              <a:spcPct val="35000"/>
            </a:spcAft>
            <a:buNone/>
            <a:defRPr cap="all"/>
          </a:pPr>
          <a:r>
            <a:rPr lang="de-AT" sz="1600" b="1" kern="1200" dirty="0"/>
            <a:t>Big Data </a:t>
          </a:r>
          <a:r>
            <a:rPr lang="de-AT" sz="1600" b="1" kern="1200" dirty="0" err="1"/>
            <a:t>Platform</a:t>
          </a:r>
          <a:endParaRPr lang="de-DE" sz="1600" b="1" kern="1200" dirty="0"/>
        </a:p>
      </dsp:txBody>
      <dsp:txXfrm>
        <a:off x="7720784" y="1955209"/>
        <a:ext cx="2063477" cy="720000"/>
      </dsp:txXfrm>
    </dsp:sp>
    <dsp:sp modelId="{29DF3205-E900-4BD3-B797-D509DC0FB7E8}">
      <dsp:nvSpPr>
        <dsp:cNvPr id="0" name=""/>
        <dsp:cNvSpPr/>
      </dsp:nvSpPr>
      <dsp:spPr>
        <a:xfrm>
          <a:off x="849403" y="3191079"/>
          <a:ext cx="1258721" cy="1258721"/>
        </a:xfrm>
        <a:prstGeom prst="ellipse">
          <a:avLst/>
        </a:prstGeom>
        <a:solidFill>
          <a:schemeClr val="accent1">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CB9146A-83D2-49E2-8742-A9B10C37DBF2}">
      <dsp:nvSpPr>
        <dsp:cNvPr id="0" name=""/>
        <dsp:cNvSpPr/>
      </dsp:nvSpPr>
      <dsp:spPr>
        <a:xfrm>
          <a:off x="1117655" y="3459331"/>
          <a:ext cx="722217" cy="722217"/>
        </a:xfrm>
        <a:prstGeom prst="rect">
          <a:avLst/>
        </a:prstGeom>
        <a:solidFill>
          <a:srgbClr val="ED8428"/>
        </a:solidFill>
        <a:ln w="22225" cap="rnd" cmpd="sng" algn="ctr">
          <a:solidFill>
            <a:schemeClr val="lt1">
              <a:alpha val="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39B8575-7819-40D9-B8BF-0ED54A7C96DD}">
      <dsp:nvSpPr>
        <dsp:cNvPr id="0" name=""/>
        <dsp:cNvSpPr/>
      </dsp:nvSpPr>
      <dsp:spPr>
        <a:xfrm>
          <a:off x="447025" y="4841861"/>
          <a:ext cx="2063477"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711200">
            <a:lnSpc>
              <a:spcPct val="100000"/>
            </a:lnSpc>
            <a:spcBef>
              <a:spcPct val="0"/>
            </a:spcBef>
            <a:spcAft>
              <a:spcPct val="35000"/>
            </a:spcAft>
            <a:buNone/>
            <a:defRPr cap="all"/>
          </a:pPr>
          <a:r>
            <a:rPr lang="de-AT" sz="1600" b="1" kern="1200" dirty="0"/>
            <a:t>Cloud API Services</a:t>
          </a:r>
          <a:endParaRPr lang="de-DE" sz="1600" b="1" kern="1200" dirty="0"/>
        </a:p>
      </dsp:txBody>
      <dsp:txXfrm>
        <a:off x="447025" y="4841861"/>
        <a:ext cx="2063477" cy="720000"/>
      </dsp:txXfrm>
    </dsp:sp>
    <dsp:sp modelId="{4A544167-4299-4007-91AF-D2680CBBFB5A}">
      <dsp:nvSpPr>
        <dsp:cNvPr id="0" name=""/>
        <dsp:cNvSpPr/>
      </dsp:nvSpPr>
      <dsp:spPr>
        <a:xfrm>
          <a:off x="3273989" y="3191079"/>
          <a:ext cx="1258721" cy="1258721"/>
        </a:xfrm>
        <a:prstGeom prst="ellipse">
          <a:avLst/>
        </a:prstGeom>
        <a:solidFill>
          <a:schemeClr val="accent1">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A0E2FED-E5D3-4E1B-A3EF-641D5355E28F}">
      <dsp:nvSpPr>
        <dsp:cNvPr id="0" name=""/>
        <dsp:cNvSpPr/>
      </dsp:nvSpPr>
      <dsp:spPr>
        <a:xfrm>
          <a:off x="3542241" y="3459331"/>
          <a:ext cx="722217" cy="722217"/>
        </a:xfrm>
        <a:prstGeom prst="rect">
          <a:avLst/>
        </a:prstGeom>
        <a:solidFill>
          <a:srgbClr val="ED8428"/>
        </a:solidFill>
        <a:ln w="22225" cap="rnd" cmpd="sng" algn="ctr">
          <a:solidFill>
            <a:schemeClr val="lt1">
              <a:alpha val="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E3C8705-67B5-412C-834C-4758D29FEBEB}">
      <dsp:nvSpPr>
        <dsp:cNvPr id="0" name=""/>
        <dsp:cNvSpPr/>
      </dsp:nvSpPr>
      <dsp:spPr>
        <a:xfrm>
          <a:off x="2871611" y="4841861"/>
          <a:ext cx="2063477"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711200">
            <a:lnSpc>
              <a:spcPct val="100000"/>
            </a:lnSpc>
            <a:spcBef>
              <a:spcPct val="0"/>
            </a:spcBef>
            <a:spcAft>
              <a:spcPct val="35000"/>
            </a:spcAft>
            <a:buNone/>
            <a:defRPr cap="all"/>
          </a:pPr>
          <a:r>
            <a:rPr lang="de-AT" sz="1600" b="1" kern="1200" dirty="0" err="1"/>
            <a:t>Talend</a:t>
          </a:r>
          <a:r>
            <a:rPr lang="de-AT" sz="1600" b="1" kern="1200" dirty="0"/>
            <a:t> Data Catalog</a:t>
          </a:r>
          <a:endParaRPr lang="de-DE" sz="1600" b="1" kern="1200" dirty="0"/>
        </a:p>
      </dsp:txBody>
      <dsp:txXfrm>
        <a:off x="2871611" y="4841861"/>
        <a:ext cx="2063477" cy="720000"/>
      </dsp:txXfrm>
    </dsp:sp>
    <dsp:sp modelId="{63D3C706-6D6F-407F-AC5F-F3EF7F591008}">
      <dsp:nvSpPr>
        <dsp:cNvPr id="0" name=""/>
        <dsp:cNvSpPr/>
      </dsp:nvSpPr>
      <dsp:spPr>
        <a:xfrm>
          <a:off x="5698575" y="3191079"/>
          <a:ext cx="1258721" cy="1258721"/>
        </a:xfrm>
        <a:prstGeom prst="ellipse">
          <a:avLst/>
        </a:prstGeom>
        <a:solidFill>
          <a:schemeClr val="accent1">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0FD79818-13D2-48DB-9434-32BE6C798566}">
      <dsp:nvSpPr>
        <dsp:cNvPr id="0" name=""/>
        <dsp:cNvSpPr/>
      </dsp:nvSpPr>
      <dsp:spPr>
        <a:xfrm>
          <a:off x="5966828" y="3459331"/>
          <a:ext cx="722217" cy="722217"/>
        </a:xfrm>
        <a:prstGeom prst="rect">
          <a:avLst/>
        </a:prstGeom>
        <a:solidFill>
          <a:srgbClr val="ED8428"/>
        </a:solidFill>
        <a:ln w="22225" cap="rnd" cmpd="sng" algn="ctr">
          <a:solidFill>
            <a:schemeClr val="lt1">
              <a:alpha val="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59333B9-5A66-44D5-A618-D27126ED8AA1}">
      <dsp:nvSpPr>
        <dsp:cNvPr id="0" name=""/>
        <dsp:cNvSpPr/>
      </dsp:nvSpPr>
      <dsp:spPr>
        <a:xfrm>
          <a:off x="5296197" y="4841861"/>
          <a:ext cx="2063477"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711200">
            <a:lnSpc>
              <a:spcPct val="100000"/>
            </a:lnSpc>
            <a:spcBef>
              <a:spcPct val="0"/>
            </a:spcBef>
            <a:spcAft>
              <a:spcPct val="35000"/>
            </a:spcAft>
            <a:buNone/>
            <a:defRPr cap="all"/>
          </a:pPr>
          <a:r>
            <a:rPr lang="de-DE" sz="1600" b="1" kern="1200" dirty="0"/>
            <a:t>Data Quality</a:t>
          </a:r>
        </a:p>
      </dsp:txBody>
      <dsp:txXfrm>
        <a:off x="5296197" y="4841861"/>
        <a:ext cx="2063477" cy="720000"/>
      </dsp:txXfrm>
    </dsp:sp>
    <dsp:sp modelId="{D1F4AE1D-F49B-4117-B93F-335DED6580CD}">
      <dsp:nvSpPr>
        <dsp:cNvPr id="0" name=""/>
        <dsp:cNvSpPr/>
      </dsp:nvSpPr>
      <dsp:spPr>
        <a:xfrm>
          <a:off x="8123162" y="3191079"/>
          <a:ext cx="1258721" cy="1258721"/>
        </a:xfrm>
        <a:prstGeom prst="ellipse">
          <a:avLst/>
        </a:prstGeom>
        <a:solidFill>
          <a:schemeClr val="accent1">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7F1BB3B-7823-4917-BC80-1FF625CA3D85}">
      <dsp:nvSpPr>
        <dsp:cNvPr id="0" name=""/>
        <dsp:cNvSpPr/>
      </dsp:nvSpPr>
      <dsp:spPr>
        <a:xfrm>
          <a:off x="8391414" y="3459331"/>
          <a:ext cx="722217" cy="722217"/>
        </a:xfrm>
        <a:prstGeom prst="rect">
          <a:avLst/>
        </a:prstGeom>
        <a:solidFill>
          <a:srgbClr val="ED8428"/>
        </a:solidFill>
        <a:ln w="22225" cap="rnd" cmpd="sng" algn="ctr">
          <a:solidFill>
            <a:schemeClr val="lt1">
              <a:alpha val="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39C966A-B462-4C2C-B1AD-912C6BB84B4B}">
      <dsp:nvSpPr>
        <dsp:cNvPr id="0" name=""/>
        <dsp:cNvSpPr/>
      </dsp:nvSpPr>
      <dsp:spPr>
        <a:xfrm>
          <a:off x="7720784" y="4841861"/>
          <a:ext cx="2063477"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711200">
            <a:lnSpc>
              <a:spcPct val="100000"/>
            </a:lnSpc>
            <a:spcBef>
              <a:spcPct val="0"/>
            </a:spcBef>
            <a:spcAft>
              <a:spcPct val="35000"/>
            </a:spcAft>
            <a:buNone/>
            <a:defRPr cap="all"/>
          </a:pPr>
          <a:r>
            <a:rPr lang="de-DE" sz="1600" b="1" kern="1200" dirty="0" err="1"/>
            <a:t>Talend</a:t>
          </a:r>
          <a:r>
            <a:rPr lang="de-DE" sz="1600" b="1" kern="1200" dirty="0"/>
            <a:t> Data </a:t>
          </a:r>
          <a:r>
            <a:rPr lang="de-DE" sz="1600" b="1" kern="1200" dirty="0" err="1"/>
            <a:t>Preparation</a:t>
          </a:r>
          <a:endParaRPr lang="de-DE" sz="1600" b="1" kern="1200" dirty="0"/>
        </a:p>
      </dsp:txBody>
      <dsp:txXfrm>
        <a:off x="7720784" y="4841861"/>
        <a:ext cx="2063477" cy="72000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FE91554-FF0A-4F53-8AA3-26CBE75E82E5}">
      <dsp:nvSpPr>
        <dsp:cNvPr id="0" name=""/>
        <dsp:cNvSpPr/>
      </dsp:nvSpPr>
      <dsp:spPr>
        <a:xfrm>
          <a:off x="456550" y="292819"/>
          <a:ext cx="4554650" cy="1423328"/>
        </a:xfrm>
        <a:prstGeom prst="rect">
          <a:avLst/>
        </a:prstGeom>
        <a:solidFill>
          <a:schemeClr val="lt1">
            <a:alpha val="40000"/>
            <a:hueOff val="0"/>
            <a:satOff val="0"/>
            <a:lumOff val="0"/>
            <a:alphaOff val="0"/>
          </a:schemeClr>
        </a:solidFill>
        <a:ln w="12700" cap="rnd"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964068" tIns="60960" rIns="60960" bIns="60960" numCol="1" spcCol="1270" anchor="ctr" anchorCtr="0">
          <a:noAutofit/>
        </a:bodyPr>
        <a:lstStyle/>
        <a:p>
          <a:pPr marL="0" lvl="0" indent="0" algn="l" defTabSz="711200">
            <a:lnSpc>
              <a:spcPct val="90000"/>
            </a:lnSpc>
            <a:spcBef>
              <a:spcPct val="0"/>
            </a:spcBef>
            <a:spcAft>
              <a:spcPct val="35000"/>
            </a:spcAft>
            <a:buNone/>
          </a:pPr>
          <a:r>
            <a:rPr lang="de-AT" sz="1600" b="1" i="0" u="none" strike="noStrike" kern="1200" cap="none" baseline="0" noProof="0" dirty="0">
              <a:latin typeface="Franklin Gothic Book"/>
            </a:rPr>
            <a:t>Finanzdienstleistungen</a:t>
          </a:r>
          <a:br>
            <a:rPr lang="de-AT" sz="1600" b="1" i="0" u="none" strike="noStrike" kern="1200" cap="none" baseline="0" noProof="0" dirty="0">
              <a:latin typeface="Franklin Gothic Book"/>
            </a:rPr>
          </a:br>
          <a:endParaRPr lang="de-DE" sz="1600" b="1" i="0" u="none" strike="noStrike" kern="1200" cap="none" baseline="0" noProof="0" dirty="0">
            <a:latin typeface="Franklin Gothic Book"/>
          </a:endParaRPr>
        </a:p>
        <a:p>
          <a:pPr marL="171450" lvl="1" indent="-171450" algn="l" defTabSz="711200">
            <a:lnSpc>
              <a:spcPct val="90000"/>
            </a:lnSpc>
            <a:spcBef>
              <a:spcPct val="0"/>
            </a:spcBef>
            <a:spcAft>
              <a:spcPct val="15000"/>
            </a:spcAft>
            <a:buNone/>
          </a:pPr>
          <a:r>
            <a:rPr lang="de-AT" sz="1600" kern="1200" dirty="0"/>
            <a:t>   Förderung einer datengetriebenen Kultur mit mehr Zugang zu besseren Daten</a:t>
          </a:r>
          <a:endParaRPr lang="de-DE" sz="1600" b="1" i="0" u="none" strike="noStrike" kern="1200" cap="all" baseline="0" noProof="0" dirty="0">
            <a:latin typeface="Franklin Gothic Book"/>
          </a:endParaRPr>
        </a:p>
      </dsp:txBody>
      <dsp:txXfrm>
        <a:off x="456550" y="292819"/>
        <a:ext cx="4554650" cy="1423328"/>
      </dsp:txXfrm>
    </dsp:sp>
    <dsp:sp modelId="{55D6EB21-1129-4B36-81A9-AD86165085D2}">
      <dsp:nvSpPr>
        <dsp:cNvPr id="0" name=""/>
        <dsp:cNvSpPr/>
      </dsp:nvSpPr>
      <dsp:spPr>
        <a:xfrm>
          <a:off x="266773" y="87227"/>
          <a:ext cx="996329" cy="1494494"/>
        </a:xfrm>
        <a:prstGeom prst="rect">
          <a:avLst/>
        </a:prstGeom>
        <a:solidFill>
          <a:schemeClr val="accent1"/>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301615A-CF96-44E7-B4B9-F00B15C6E496}">
      <dsp:nvSpPr>
        <dsp:cNvPr id="0" name=""/>
        <dsp:cNvSpPr/>
      </dsp:nvSpPr>
      <dsp:spPr>
        <a:xfrm>
          <a:off x="5449811" y="292819"/>
          <a:ext cx="4554650" cy="1423328"/>
        </a:xfrm>
        <a:prstGeom prst="rect">
          <a:avLst/>
        </a:prstGeom>
        <a:solidFill>
          <a:schemeClr val="lt1">
            <a:alpha val="40000"/>
            <a:hueOff val="0"/>
            <a:satOff val="0"/>
            <a:lumOff val="0"/>
            <a:alphaOff val="0"/>
          </a:schemeClr>
        </a:solidFill>
        <a:ln w="12700" cap="rnd"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964068" tIns="60960" rIns="60960" bIns="60960" numCol="1" spcCol="1270" anchor="ctr" anchorCtr="0">
          <a:noAutofit/>
        </a:bodyPr>
        <a:lstStyle/>
        <a:p>
          <a:pPr marL="0" lvl="0" indent="0" algn="l" defTabSz="711200">
            <a:lnSpc>
              <a:spcPct val="90000"/>
            </a:lnSpc>
            <a:spcBef>
              <a:spcPct val="0"/>
            </a:spcBef>
            <a:spcAft>
              <a:spcPct val="35000"/>
            </a:spcAft>
            <a:buNone/>
          </a:pPr>
          <a:r>
            <a:rPr lang="de-AT" sz="1600" b="1" kern="1200" dirty="0"/>
            <a:t>Regierung</a:t>
          </a:r>
          <a:br>
            <a:rPr lang="de-AT" sz="1600" b="1" kern="1200" dirty="0"/>
          </a:br>
          <a:endParaRPr lang="de-DE" sz="1600" b="1" kern="1200" dirty="0"/>
        </a:p>
        <a:p>
          <a:pPr marL="171450" lvl="1" indent="-171450" algn="l" defTabSz="711200">
            <a:lnSpc>
              <a:spcPct val="90000"/>
            </a:lnSpc>
            <a:spcBef>
              <a:spcPct val="0"/>
            </a:spcBef>
            <a:spcAft>
              <a:spcPct val="15000"/>
            </a:spcAft>
            <a:buNone/>
          </a:pPr>
          <a:r>
            <a:rPr lang="de-DE" sz="1600" b="0" kern="1200" dirty="0"/>
            <a:t>   Aufbau datengesteuerter Agenturen in allen Kinos und mit Systemintegratoren</a:t>
          </a:r>
        </a:p>
      </dsp:txBody>
      <dsp:txXfrm>
        <a:off x="5449811" y="292819"/>
        <a:ext cx="4554650" cy="1423328"/>
      </dsp:txXfrm>
    </dsp:sp>
    <dsp:sp modelId="{8577A454-5768-48B0-9315-6A4ADFA843A9}">
      <dsp:nvSpPr>
        <dsp:cNvPr id="0" name=""/>
        <dsp:cNvSpPr/>
      </dsp:nvSpPr>
      <dsp:spPr>
        <a:xfrm>
          <a:off x="5260034" y="87227"/>
          <a:ext cx="996329" cy="1494494"/>
        </a:xfrm>
        <a:prstGeom prst="rect">
          <a:avLst/>
        </a:prstGeom>
        <a:solidFill>
          <a:schemeClr val="accent1"/>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EA21020F-751B-440C-9DF2-7F0E92005971}">
      <dsp:nvSpPr>
        <dsp:cNvPr id="0" name=""/>
        <dsp:cNvSpPr/>
      </dsp:nvSpPr>
      <dsp:spPr>
        <a:xfrm>
          <a:off x="456550" y="2084631"/>
          <a:ext cx="4554650" cy="1423328"/>
        </a:xfrm>
        <a:prstGeom prst="rect">
          <a:avLst/>
        </a:prstGeom>
        <a:solidFill>
          <a:schemeClr val="lt1">
            <a:alpha val="40000"/>
            <a:hueOff val="0"/>
            <a:satOff val="0"/>
            <a:lumOff val="0"/>
            <a:alphaOff val="0"/>
          </a:schemeClr>
        </a:solidFill>
        <a:ln w="12700" cap="rnd"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964068" tIns="60960" rIns="60960" bIns="60960" numCol="1" spcCol="1270" anchor="ctr" anchorCtr="0">
          <a:noAutofit/>
        </a:bodyPr>
        <a:lstStyle/>
        <a:p>
          <a:pPr marL="0" lvl="0" indent="0" algn="l" defTabSz="711200">
            <a:lnSpc>
              <a:spcPct val="90000"/>
            </a:lnSpc>
            <a:spcBef>
              <a:spcPct val="0"/>
            </a:spcBef>
            <a:spcAft>
              <a:spcPct val="35000"/>
            </a:spcAft>
            <a:buNone/>
          </a:pPr>
          <a:r>
            <a:rPr lang="de-AT" sz="1600" b="1" kern="1200" dirty="0"/>
            <a:t>Kundenanalyse und –</a:t>
          </a:r>
          <a:r>
            <a:rPr lang="de-AT" sz="1600" b="1" kern="1200" dirty="0" err="1"/>
            <a:t>erfahrung</a:t>
          </a:r>
          <a:br>
            <a:rPr lang="de-AT" sz="1600" b="1" kern="1200" dirty="0"/>
          </a:br>
          <a:endParaRPr lang="de-DE" sz="1600" b="1" kern="1200" dirty="0"/>
        </a:p>
        <a:p>
          <a:pPr marL="171450" lvl="1" indent="-171450" algn="l" defTabSz="711200">
            <a:lnSpc>
              <a:spcPct val="90000"/>
            </a:lnSpc>
            <a:spcBef>
              <a:spcPct val="0"/>
            </a:spcBef>
            <a:spcAft>
              <a:spcPct val="15000"/>
            </a:spcAft>
            <a:buNone/>
          </a:pPr>
          <a:r>
            <a:rPr lang="de-AT" sz="1600" kern="1200" dirty="0"/>
            <a:t>   Mit vertrauenswürdigen und einheitlichen Daten wissen Sie genau, was Ihre Kunden wollen</a:t>
          </a:r>
          <a:endParaRPr lang="de-DE" sz="1600" b="1" kern="1200" dirty="0"/>
        </a:p>
      </dsp:txBody>
      <dsp:txXfrm>
        <a:off x="456550" y="2084631"/>
        <a:ext cx="4554650" cy="1423328"/>
      </dsp:txXfrm>
    </dsp:sp>
    <dsp:sp modelId="{249952D7-3F7F-41A9-99E2-D725EF4286F8}">
      <dsp:nvSpPr>
        <dsp:cNvPr id="0" name=""/>
        <dsp:cNvSpPr/>
      </dsp:nvSpPr>
      <dsp:spPr>
        <a:xfrm>
          <a:off x="266773" y="1879039"/>
          <a:ext cx="996329" cy="1494494"/>
        </a:xfrm>
        <a:prstGeom prst="rect">
          <a:avLst/>
        </a:prstGeom>
        <a:solidFill>
          <a:srgbClr val="ED8428"/>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A79F3255-CF6A-44B5-A6C4-778EE5B2A8FA}">
      <dsp:nvSpPr>
        <dsp:cNvPr id="0" name=""/>
        <dsp:cNvSpPr/>
      </dsp:nvSpPr>
      <dsp:spPr>
        <a:xfrm>
          <a:off x="5449811" y="2084631"/>
          <a:ext cx="4554650" cy="1423328"/>
        </a:xfrm>
        <a:prstGeom prst="rect">
          <a:avLst/>
        </a:prstGeom>
        <a:solidFill>
          <a:schemeClr val="lt1">
            <a:alpha val="40000"/>
            <a:hueOff val="0"/>
            <a:satOff val="0"/>
            <a:lumOff val="0"/>
            <a:alphaOff val="0"/>
          </a:schemeClr>
        </a:solidFill>
        <a:ln w="12700" cap="rnd"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964068" tIns="60960" rIns="60960" bIns="60960" numCol="1" spcCol="1270" anchor="ctr" anchorCtr="0">
          <a:noAutofit/>
        </a:bodyPr>
        <a:lstStyle/>
        <a:p>
          <a:pPr marL="0" lvl="0" indent="0" algn="l" defTabSz="711200">
            <a:lnSpc>
              <a:spcPct val="90000"/>
            </a:lnSpc>
            <a:spcBef>
              <a:spcPct val="0"/>
            </a:spcBef>
            <a:spcAft>
              <a:spcPct val="35000"/>
            </a:spcAft>
            <a:buNone/>
          </a:pPr>
          <a:r>
            <a:rPr lang="de-AT" sz="1600" b="1" kern="1200" dirty="0"/>
            <a:t>Datenschutz, CCPA und DSGVO</a:t>
          </a:r>
          <a:br>
            <a:rPr lang="de-AT" sz="1600" b="1" kern="1200" dirty="0"/>
          </a:br>
          <a:endParaRPr lang="de-DE" sz="1600" b="1" kern="1200" dirty="0"/>
        </a:p>
        <a:p>
          <a:pPr marL="171450" lvl="1" indent="-171450" algn="l" defTabSz="711200">
            <a:lnSpc>
              <a:spcPct val="90000"/>
            </a:lnSpc>
            <a:spcBef>
              <a:spcPct val="0"/>
            </a:spcBef>
            <a:spcAft>
              <a:spcPct val="15000"/>
            </a:spcAft>
            <a:buNone/>
          </a:pPr>
          <a:r>
            <a:rPr lang="de-AT" sz="1600" kern="1200" dirty="0"/>
            <a:t>   Bewahren Sie die Datenagilität und beschleunigen Sie die Zeit bis zur Einhaltung</a:t>
          </a:r>
          <a:endParaRPr lang="de-DE" sz="1600" b="1" kern="1200" dirty="0"/>
        </a:p>
      </dsp:txBody>
      <dsp:txXfrm>
        <a:off x="5449811" y="2084631"/>
        <a:ext cx="4554650" cy="1423328"/>
      </dsp:txXfrm>
    </dsp:sp>
    <dsp:sp modelId="{9863BA8D-6BC5-4860-B2F0-1EB7574E972F}">
      <dsp:nvSpPr>
        <dsp:cNvPr id="0" name=""/>
        <dsp:cNvSpPr/>
      </dsp:nvSpPr>
      <dsp:spPr>
        <a:xfrm>
          <a:off x="5260034" y="1879039"/>
          <a:ext cx="996329" cy="1494494"/>
        </a:xfrm>
        <a:prstGeom prst="rect">
          <a:avLst/>
        </a:prstGeom>
        <a:solidFill>
          <a:srgbClr val="ED8428"/>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A508204-D201-40C5-845D-0286914BAE0F}">
      <dsp:nvSpPr>
        <dsp:cNvPr id="0" name=""/>
        <dsp:cNvSpPr/>
      </dsp:nvSpPr>
      <dsp:spPr>
        <a:xfrm>
          <a:off x="456550" y="3876444"/>
          <a:ext cx="4554650" cy="1423328"/>
        </a:xfrm>
        <a:prstGeom prst="rect">
          <a:avLst/>
        </a:prstGeom>
        <a:solidFill>
          <a:schemeClr val="lt1">
            <a:alpha val="40000"/>
            <a:hueOff val="0"/>
            <a:satOff val="0"/>
            <a:lumOff val="0"/>
            <a:alphaOff val="0"/>
          </a:schemeClr>
        </a:solidFill>
        <a:ln w="12700" cap="rnd"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964068" tIns="60960" rIns="60960" bIns="60960" numCol="1" spcCol="1270" anchor="ctr" anchorCtr="0">
          <a:noAutofit/>
        </a:bodyPr>
        <a:lstStyle/>
        <a:p>
          <a:pPr marL="0" lvl="0" indent="0" algn="l" defTabSz="711200">
            <a:lnSpc>
              <a:spcPct val="90000"/>
            </a:lnSpc>
            <a:spcBef>
              <a:spcPct val="0"/>
            </a:spcBef>
            <a:spcAft>
              <a:spcPct val="35000"/>
            </a:spcAft>
            <a:buNone/>
          </a:pPr>
          <a:r>
            <a:rPr lang="de-AT" sz="1600" b="1" kern="1200" dirty="0"/>
            <a:t>Risiko und Compliance</a:t>
          </a:r>
          <a:br>
            <a:rPr lang="de-AT" sz="1600" b="1" kern="1200" dirty="0"/>
          </a:br>
          <a:endParaRPr lang="de-DE" sz="1600" b="1" kern="1200" dirty="0"/>
        </a:p>
        <a:p>
          <a:pPr marL="171450" lvl="1" indent="-171450" algn="l" defTabSz="711200">
            <a:lnSpc>
              <a:spcPct val="90000"/>
            </a:lnSpc>
            <a:spcBef>
              <a:spcPct val="0"/>
            </a:spcBef>
            <a:spcAft>
              <a:spcPct val="15000"/>
            </a:spcAft>
            <a:buNone/>
          </a:pPr>
          <a:r>
            <a:rPr lang="de-AT" sz="1600" kern="1200" dirty="0"/>
            <a:t>   Erkennen und reagieren Sie schneller auf Betrugs-, Sicherheits- und Compliance-Probleme</a:t>
          </a:r>
          <a:endParaRPr lang="de-DE" sz="1600" b="1" kern="1200" dirty="0"/>
        </a:p>
      </dsp:txBody>
      <dsp:txXfrm>
        <a:off x="456550" y="3876444"/>
        <a:ext cx="4554650" cy="1423328"/>
      </dsp:txXfrm>
    </dsp:sp>
    <dsp:sp modelId="{46173C08-1A3F-407A-A350-34FA4B3EE17D}">
      <dsp:nvSpPr>
        <dsp:cNvPr id="0" name=""/>
        <dsp:cNvSpPr/>
      </dsp:nvSpPr>
      <dsp:spPr>
        <a:xfrm>
          <a:off x="266773" y="3670852"/>
          <a:ext cx="996329" cy="1494494"/>
        </a:xfrm>
        <a:prstGeom prst="rect">
          <a:avLst/>
        </a:prstGeom>
        <a:solidFill>
          <a:srgbClr val="ED8428"/>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4414680-D71C-4C88-91AB-1449B0D0DBDE}">
      <dsp:nvSpPr>
        <dsp:cNvPr id="0" name=""/>
        <dsp:cNvSpPr/>
      </dsp:nvSpPr>
      <dsp:spPr>
        <a:xfrm>
          <a:off x="5449811" y="3876444"/>
          <a:ext cx="4554650" cy="1423328"/>
        </a:xfrm>
        <a:prstGeom prst="rect">
          <a:avLst/>
        </a:prstGeom>
        <a:solidFill>
          <a:schemeClr val="lt1">
            <a:alpha val="40000"/>
            <a:hueOff val="0"/>
            <a:satOff val="0"/>
            <a:lumOff val="0"/>
            <a:alphaOff val="0"/>
          </a:schemeClr>
        </a:solidFill>
        <a:ln w="12700" cap="rnd"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964068" tIns="60960" rIns="60960" bIns="60960" numCol="1" spcCol="1270" anchor="ctr" anchorCtr="0">
          <a:noAutofit/>
        </a:bodyPr>
        <a:lstStyle/>
        <a:p>
          <a:pPr marL="0" lvl="0" indent="0" algn="l" defTabSz="711200">
            <a:lnSpc>
              <a:spcPct val="90000"/>
            </a:lnSpc>
            <a:spcBef>
              <a:spcPct val="0"/>
            </a:spcBef>
            <a:spcAft>
              <a:spcPct val="35000"/>
            </a:spcAft>
            <a:buNone/>
          </a:pPr>
          <a:r>
            <a:rPr lang="de-AT" sz="1600" b="1" kern="1200" dirty="0"/>
            <a:t>Operationen</a:t>
          </a:r>
          <a:br>
            <a:rPr lang="de-AT" sz="1600" b="1" kern="1200" dirty="0"/>
          </a:br>
          <a:endParaRPr lang="de-DE" sz="1600" b="1" kern="1200" dirty="0"/>
        </a:p>
        <a:p>
          <a:pPr marL="171450" lvl="1" indent="-171450" algn="l" defTabSz="711200">
            <a:lnSpc>
              <a:spcPct val="90000"/>
            </a:lnSpc>
            <a:spcBef>
              <a:spcPct val="0"/>
            </a:spcBef>
            <a:spcAft>
              <a:spcPct val="15000"/>
            </a:spcAft>
            <a:buNone/>
          </a:pPr>
          <a:r>
            <a:rPr lang="de-AT" sz="1600" kern="1200" dirty="0"/>
            <a:t>   Führen Sie Ihr Unternehmen schneller mit Echtzeit-Transparenz in Daten</a:t>
          </a:r>
          <a:endParaRPr lang="de-DE" sz="1600" b="1" kern="1200" dirty="0"/>
        </a:p>
      </dsp:txBody>
      <dsp:txXfrm>
        <a:off x="5449811" y="3876444"/>
        <a:ext cx="4554650" cy="1423328"/>
      </dsp:txXfrm>
    </dsp:sp>
    <dsp:sp modelId="{F81D5091-F6E6-4060-AD82-0AA6947E8BA4}">
      <dsp:nvSpPr>
        <dsp:cNvPr id="0" name=""/>
        <dsp:cNvSpPr/>
      </dsp:nvSpPr>
      <dsp:spPr>
        <a:xfrm>
          <a:off x="5260034" y="3670852"/>
          <a:ext cx="996329" cy="1494494"/>
        </a:xfrm>
        <a:prstGeom prst="rect">
          <a:avLst/>
        </a:prstGeom>
        <a:solidFill>
          <a:srgbClr val="ED8428"/>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7AC8304-FDDC-471B-86FE-A9DF325D583C}">
      <dsp:nvSpPr>
        <dsp:cNvPr id="0" name=""/>
        <dsp:cNvSpPr/>
      </dsp:nvSpPr>
      <dsp:spPr>
        <a:xfrm>
          <a:off x="3242" y="834364"/>
          <a:ext cx="2572111" cy="1543266"/>
        </a:xfrm>
        <a:prstGeom prst="rect">
          <a:avLst/>
        </a:prstGeom>
        <a:solidFill>
          <a:schemeClr val="lt1"/>
        </a:solidFill>
        <a:ln w="22225" cap="rnd" cmpd="sng" algn="ctr">
          <a:solidFill>
            <a:schemeClr val="accent1"/>
          </a:solidFill>
          <a:prstDash val="solid"/>
        </a:ln>
        <a:effectLst/>
      </dsp:spPr>
      <dsp:style>
        <a:lnRef idx="2">
          <a:schemeClr val="accent1"/>
        </a:lnRef>
        <a:fillRef idx="1">
          <a:schemeClr val="lt1"/>
        </a:fillRef>
        <a:effectRef idx="0">
          <a:schemeClr val="accent1"/>
        </a:effectRef>
        <a:fontRef idx="minor">
          <a:schemeClr val="dk1"/>
        </a:fontRef>
      </dsp:style>
      <dsp:txBody>
        <a:bodyPr spcFirstLastPara="0" vert="horz" wrap="square" lIns="60960" tIns="60960" rIns="60960" bIns="60960" numCol="1" spcCol="1270" anchor="ctr" anchorCtr="0">
          <a:noAutofit/>
        </a:bodyPr>
        <a:lstStyle/>
        <a:p>
          <a:pPr marL="0" lvl="0" indent="0" algn="ctr" defTabSz="711200" rtl="0">
            <a:lnSpc>
              <a:spcPct val="90000"/>
            </a:lnSpc>
            <a:spcBef>
              <a:spcPct val="0"/>
            </a:spcBef>
            <a:spcAft>
              <a:spcPct val="35000"/>
            </a:spcAft>
            <a:buNone/>
            <a:defRPr b="1"/>
          </a:pPr>
          <a:r>
            <a:rPr lang="de-AT" sz="1600" kern="1200" dirty="0"/>
            <a:t>Anbindung sämtlicher Datenquellen mit über </a:t>
          </a:r>
          <a:br>
            <a:rPr lang="de-AT" sz="1600" kern="1200" dirty="0"/>
          </a:br>
          <a:r>
            <a:rPr lang="de-AT" sz="1600" kern="1200" dirty="0"/>
            <a:t>900 Konnektoren und Komponenten</a:t>
          </a:r>
          <a:endParaRPr lang="de-DE" sz="1600" b="1" i="0" u="none" strike="noStrike" kern="1200" cap="none" baseline="0" noProof="0" dirty="0">
            <a:latin typeface="Franklin Gothic Book"/>
          </a:endParaRPr>
        </a:p>
      </dsp:txBody>
      <dsp:txXfrm>
        <a:off x="3242" y="834364"/>
        <a:ext cx="2572111" cy="1543266"/>
      </dsp:txXfrm>
    </dsp:sp>
    <dsp:sp modelId="{028B3589-9D3D-4822-AB1F-A64E77AC6F5E}">
      <dsp:nvSpPr>
        <dsp:cNvPr id="0" name=""/>
        <dsp:cNvSpPr/>
      </dsp:nvSpPr>
      <dsp:spPr>
        <a:xfrm>
          <a:off x="2832564" y="834364"/>
          <a:ext cx="2572111" cy="1543266"/>
        </a:xfrm>
        <a:prstGeom prst="rect">
          <a:avLst/>
        </a:prstGeom>
        <a:solidFill>
          <a:schemeClr val="lt1"/>
        </a:solidFill>
        <a:ln w="22225" cap="rnd" cmpd="sng" algn="ctr">
          <a:solidFill>
            <a:schemeClr val="accent1"/>
          </a:solidFill>
          <a:prstDash val="solid"/>
        </a:ln>
        <a:effectLst/>
      </dsp:spPr>
      <dsp:style>
        <a:lnRef idx="2">
          <a:schemeClr val="accent1"/>
        </a:lnRef>
        <a:fillRef idx="1">
          <a:schemeClr val="lt1"/>
        </a:fillRef>
        <a:effectRef idx="0">
          <a:schemeClr val="accent1"/>
        </a:effectRef>
        <a:fontRef idx="minor">
          <a:schemeClr val="dk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Font typeface="Symbol" panose="05050102010706020507" pitchFamily="18" charset="2"/>
            <a:buNone/>
          </a:pPr>
          <a:r>
            <a:rPr lang="de-AT" sz="1600" b="1" kern="1200" dirty="0"/>
            <a:t>Datenverwaltung in sämtlichen Umgebungen (Multi-Cloud und lokal)</a:t>
          </a:r>
        </a:p>
      </dsp:txBody>
      <dsp:txXfrm>
        <a:off x="2832564" y="834364"/>
        <a:ext cx="2572111" cy="1543266"/>
      </dsp:txXfrm>
    </dsp:sp>
    <dsp:sp modelId="{D8BAC758-C171-4100-94C1-E2ACF8C1EC28}">
      <dsp:nvSpPr>
        <dsp:cNvPr id="0" name=""/>
        <dsp:cNvSpPr/>
      </dsp:nvSpPr>
      <dsp:spPr>
        <a:xfrm>
          <a:off x="5661887" y="834364"/>
          <a:ext cx="2572111" cy="1543266"/>
        </a:xfrm>
        <a:prstGeom prst="rect">
          <a:avLst/>
        </a:prstGeom>
        <a:solidFill>
          <a:schemeClr val="lt1"/>
        </a:solidFill>
        <a:ln w="22225" cap="rnd" cmpd="sng" algn="ctr">
          <a:solidFill>
            <a:schemeClr val="accent1"/>
          </a:solidFill>
          <a:prstDash val="solid"/>
        </a:ln>
        <a:effectLst/>
      </dsp:spPr>
      <dsp:style>
        <a:lnRef idx="2">
          <a:schemeClr val="accent1"/>
        </a:lnRef>
        <a:fillRef idx="1">
          <a:schemeClr val="lt1"/>
        </a:fillRef>
        <a:effectRef idx="0">
          <a:schemeClr val="accent1"/>
        </a:effectRef>
        <a:fontRef idx="minor">
          <a:schemeClr val="dk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Font typeface="Symbol" panose="05050102010706020507" pitchFamily="18" charset="2"/>
            <a:buNone/>
          </a:pPr>
          <a:r>
            <a:rPr lang="de-AT" sz="1600" b="1" kern="1200" dirty="0"/>
            <a:t>Unterstützung von Batch-, Echtzeit- und Big Data-Anwendungsfällen</a:t>
          </a:r>
        </a:p>
      </dsp:txBody>
      <dsp:txXfrm>
        <a:off x="5661887" y="834364"/>
        <a:ext cx="2572111" cy="1543266"/>
      </dsp:txXfrm>
    </dsp:sp>
    <dsp:sp modelId="{5D6A0323-697F-4EE1-8ADB-4D1D1F58EB16}">
      <dsp:nvSpPr>
        <dsp:cNvPr id="0" name=""/>
        <dsp:cNvSpPr/>
      </dsp:nvSpPr>
      <dsp:spPr>
        <a:xfrm>
          <a:off x="8491209" y="834364"/>
          <a:ext cx="2572111" cy="1543266"/>
        </a:xfrm>
        <a:prstGeom prst="rect">
          <a:avLst/>
        </a:prstGeom>
        <a:solidFill>
          <a:schemeClr val="lt1"/>
        </a:solidFill>
        <a:ln w="22225" cap="rnd" cmpd="sng" algn="ctr">
          <a:solidFill>
            <a:schemeClr val="accent1"/>
          </a:solidFill>
          <a:prstDash val="solid"/>
        </a:ln>
        <a:effectLst/>
      </dsp:spPr>
      <dsp:style>
        <a:lnRef idx="2">
          <a:schemeClr val="accent1"/>
        </a:lnRef>
        <a:fillRef idx="1">
          <a:schemeClr val="lt1"/>
        </a:fillRef>
        <a:effectRef idx="0">
          <a:schemeClr val="accent1"/>
        </a:effectRef>
        <a:fontRef idx="minor">
          <a:schemeClr val="dk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Font typeface="Symbol" panose="05050102010706020507" pitchFamily="18" charset="2"/>
            <a:buNone/>
          </a:pPr>
          <a:r>
            <a:rPr lang="de-AT" sz="1600" b="1" kern="1200" dirty="0"/>
            <a:t>Integrierte Funktionen für maschinelles Lernen, Datenqualität und Data </a:t>
          </a:r>
          <a:r>
            <a:rPr lang="de-AT" sz="1600" b="1" kern="1200" dirty="0" err="1"/>
            <a:t>Governance</a:t>
          </a:r>
          <a:endParaRPr lang="de-AT" sz="1600" b="1" kern="1200" dirty="0"/>
        </a:p>
      </dsp:txBody>
      <dsp:txXfrm>
        <a:off x="8491209" y="834364"/>
        <a:ext cx="2572111" cy="1543266"/>
      </dsp:txXfrm>
    </dsp:sp>
    <dsp:sp modelId="{B6943A7D-C36E-4C8B-BA45-A155F2F45717}">
      <dsp:nvSpPr>
        <dsp:cNvPr id="0" name=""/>
        <dsp:cNvSpPr/>
      </dsp:nvSpPr>
      <dsp:spPr>
        <a:xfrm>
          <a:off x="1417903" y="2634842"/>
          <a:ext cx="2572111" cy="1543266"/>
        </a:xfrm>
        <a:prstGeom prst="rect">
          <a:avLst/>
        </a:prstGeom>
        <a:solidFill>
          <a:schemeClr val="lt1"/>
        </a:solidFill>
        <a:ln w="22225" cap="rnd" cmpd="sng" algn="ctr">
          <a:solidFill>
            <a:schemeClr val="accent1"/>
          </a:solidFill>
          <a:prstDash val="solid"/>
        </a:ln>
        <a:effectLst/>
      </dsp:spPr>
      <dsp:style>
        <a:lnRef idx="2">
          <a:schemeClr val="accent1"/>
        </a:lnRef>
        <a:fillRef idx="1">
          <a:schemeClr val="lt1"/>
        </a:fillRef>
        <a:effectRef idx="0">
          <a:schemeClr val="accent1"/>
        </a:effectRef>
        <a:fontRef idx="minor">
          <a:schemeClr val="dk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Font typeface="Symbol" panose="05050102010706020507" pitchFamily="18" charset="2"/>
            <a:buNone/>
          </a:pPr>
          <a:r>
            <a:rPr lang="de-AT" sz="1600" b="1" kern="1200" dirty="0"/>
            <a:t>Support für den gesamten API-Entwicklungs-</a:t>
          </a:r>
          <a:br>
            <a:rPr lang="de-AT" sz="1600" b="1" kern="1200" dirty="0"/>
          </a:br>
          <a:r>
            <a:rPr lang="de-AT" sz="1600" b="1" kern="1200" dirty="0" err="1"/>
            <a:t>lebenszyklus</a:t>
          </a:r>
          <a:endParaRPr lang="de-AT" sz="1600" b="1" kern="1200" dirty="0"/>
        </a:p>
      </dsp:txBody>
      <dsp:txXfrm>
        <a:off x="1417903" y="2634842"/>
        <a:ext cx="2572111" cy="1543266"/>
      </dsp:txXfrm>
    </dsp:sp>
    <dsp:sp modelId="{1112A3D2-1209-4F95-87B4-B1121D40B4CD}">
      <dsp:nvSpPr>
        <dsp:cNvPr id="0" name=""/>
        <dsp:cNvSpPr/>
      </dsp:nvSpPr>
      <dsp:spPr>
        <a:xfrm>
          <a:off x="4247225" y="2634842"/>
          <a:ext cx="2572111" cy="1543266"/>
        </a:xfrm>
        <a:prstGeom prst="rect">
          <a:avLst/>
        </a:prstGeom>
        <a:solidFill>
          <a:schemeClr val="lt1"/>
        </a:solidFill>
        <a:ln w="22225" cap="rnd" cmpd="sng" algn="ctr">
          <a:solidFill>
            <a:schemeClr val="accent1"/>
          </a:solidFill>
          <a:prstDash val="solid"/>
        </a:ln>
        <a:effectLst/>
      </dsp:spPr>
      <dsp:style>
        <a:lnRef idx="2">
          <a:schemeClr val="accent1"/>
        </a:lnRef>
        <a:fillRef idx="1">
          <a:schemeClr val="lt1"/>
        </a:fillRef>
        <a:effectRef idx="0">
          <a:schemeClr val="accent1"/>
        </a:effectRef>
        <a:fontRef idx="minor">
          <a:schemeClr val="dk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Font typeface="Symbol" panose="05050102010706020507" pitchFamily="18" charset="2"/>
            <a:buNone/>
          </a:pPr>
          <a:r>
            <a:rPr lang="de-AT" sz="1600" b="1" kern="1200" dirty="0"/>
            <a:t>Planbares, nutzungsbasiertes Preismodell ohne Datensteuer und ohne Überraschungen</a:t>
          </a:r>
        </a:p>
      </dsp:txBody>
      <dsp:txXfrm>
        <a:off x="4247225" y="2634842"/>
        <a:ext cx="2572111" cy="1543266"/>
      </dsp:txXfrm>
    </dsp:sp>
    <dsp:sp modelId="{EE98F787-A5F5-461B-ACE3-A0910A9DFDE8}">
      <dsp:nvSpPr>
        <dsp:cNvPr id="0" name=""/>
        <dsp:cNvSpPr/>
      </dsp:nvSpPr>
      <dsp:spPr>
        <a:xfrm>
          <a:off x="7076548" y="2634842"/>
          <a:ext cx="2572111" cy="1543266"/>
        </a:xfrm>
        <a:prstGeom prst="rect">
          <a:avLst/>
        </a:prstGeom>
        <a:solidFill>
          <a:schemeClr val="lt1"/>
        </a:solidFill>
        <a:ln w="22225" cap="rnd" cmpd="sng" algn="ctr">
          <a:solidFill>
            <a:schemeClr val="accent1"/>
          </a:solidFill>
          <a:prstDash val="solid"/>
        </a:ln>
        <a:effectLst/>
      </dsp:spPr>
      <dsp:style>
        <a:lnRef idx="2">
          <a:schemeClr val="accent1"/>
        </a:lnRef>
        <a:fillRef idx="1">
          <a:schemeClr val="lt1"/>
        </a:fillRef>
        <a:effectRef idx="0">
          <a:schemeClr val="accent1"/>
        </a:effectRef>
        <a:fontRef idx="minor">
          <a:schemeClr val="dk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Font typeface="Symbol" panose="05050102010706020507" pitchFamily="18" charset="2"/>
            <a:buNone/>
          </a:pPr>
          <a:r>
            <a:rPr lang="de-AT" sz="1600" b="1" kern="1200" dirty="0"/>
            <a:t>Erfahren Sie, wie Sie in einer kollaborativen Multi-Cloud-Daten-</a:t>
          </a:r>
          <a:r>
            <a:rPr lang="de-AT" sz="1600" b="1" kern="1200" dirty="0" err="1"/>
            <a:t>integrationsumgebung</a:t>
          </a:r>
          <a:r>
            <a:rPr lang="de-AT" sz="1600" b="1" kern="1200" dirty="0"/>
            <a:t> Risiken reduzieren. </a:t>
          </a:r>
        </a:p>
      </dsp:txBody>
      <dsp:txXfrm>
        <a:off x="7076548" y="2634842"/>
        <a:ext cx="2572111" cy="1543266"/>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C2410E4-4320-4CCF-BACE-3538E54FCE78}">
      <dsp:nvSpPr>
        <dsp:cNvPr id="0" name=""/>
        <dsp:cNvSpPr/>
      </dsp:nvSpPr>
      <dsp:spPr>
        <a:xfrm>
          <a:off x="52849" y="580125"/>
          <a:ext cx="2934544" cy="1173817"/>
        </a:xfrm>
        <a:prstGeom prst="chevron">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6012" tIns="32004" rIns="32004" bIns="32004" numCol="1" spcCol="1270" anchor="ctr" anchorCtr="0">
          <a:noAutofit/>
        </a:bodyPr>
        <a:lstStyle/>
        <a:p>
          <a:pPr marL="0" lvl="0" indent="0" algn="ctr" defTabSz="1066800" rtl="0">
            <a:lnSpc>
              <a:spcPct val="90000"/>
            </a:lnSpc>
            <a:spcBef>
              <a:spcPct val="0"/>
            </a:spcBef>
            <a:spcAft>
              <a:spcPct val="35000"/>
            </a:spcAft>
            <a:buNone/>
            <a:defRPr b="1"/>
          </a:pPr>
          <a:r>
            <a:rPr lang="de-AT" sz="2400" kern="1200" dirty="0"/>
            <a:t>Sammeln</a:t>
          </a:r>
          <a:endParaRPr lang="de-DE" sz="2400" b="1" i="0" u="none" strike="noStrike" kern="1200" cap="none" baseline="0" noProof="0" dirty="0">
            <a:latin typeface="Franklin Gothic Book"/>
          </a:endParaRPr>
        </a:p>
      </dsp:txBody>
      <dsp:txXfrm>
        <a:off x="639758" y="580125"/>
        <a:ext cx="1760727" cy="1173817"/>
      </dsp:txXfrm>
    </dsp:sp>
    <dsp:sp modelId="{822359F1-7E2D-4F41-A5C4-5AB6938E261C}">
      <dsp:nvSpPr>
        <dsp:cNvPr id="0" name=""/>
        <dsp:cNvSpPr/>
      </dsp:nvSpPr>
      <dsp:spPr>
        <a:xfrm>
          <a:off x="7152" y="1900670"/>
          <a:ext cx="2439028" cy="290620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171450" lvl="1" indent="-171450" algn="l" defTabSz="711200">
            <a:lnSpc>
              <a:spcPct val="90000"/>
            </a:lnSpc>
            <a:spcBef>
              <a:spcPct val="0"/>
            </a:spcBef>
            <a:spcAft>
              <a:spcPct val="15000"/>
            </a:spcAft>
            <a:buNone/>
          </a:pPr>
          <a:r>
            <a:rPr lang="de-AT" sz="1600" kern="1200" dirty="0"/>
            <a:t>   </a:t>
          </a:r>
          <a:br>
            <a:rPr lang="de-AT" sz="1600" kern="1200" dirty="0"/>
          </a:br>
          <a:r>
            <a:rPr lang="de-AT" sz="1600" kern="1200" dirty="0"/>
            <a:t>Erfassen und integrieren Sie Daten, Anwendungen, Dateien, Ereignisse und APIs von jeder Quelle oder jedem Endpunkt an jedem Ort, vor Ort und in der Cloud, einfacher und schneller mit einer intuitiven Benutzerober-fläche und ohne Codierung.</a:t>
          </a:r>
        </a:p>
      </dsp:txBody>
      <dsp:txXfrm>
        <a:off x="7152" y="1900670"/>
        <a:ext cx="2439028" cy="2906204"/>
      </dsp:txXfrm>
    </dsp:sp>
    <dsp:sp modelId="{29CFC76A-1F70-463F-AF2E-6A3F6018BCD9}">
      <dsp:nvSpPr>
        <dsp:cNvPr id="0" name=""/>
        <dsp:cNvSpPr/>
      </dsp:nvSpPr>
      <dsp:spPr>
        <a:xfrm>
          <a:off x="2771393" y="580125"/>
          <a:ext cx="2934544" cy="1173817"/>
        </a:xfrm>
        <a:prstGeom prst="chevron">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6012" tIns="32004" rIns="32004" bIns="32004" numCol="1" spcCol="1270" anchor="ctr" anchorCtr="0">
          <a:noAutofit/>
        </a:bodyPr>
        <a:lstStyle/>
        <a:p>
          <a:pPr marL="0" lvl="0" indent="0" algn="ctr" defTabSz="1066800">
            <a:lnSpc>
              <a:spcPct val="90000"/>
            </a:lnSpc>
            <a:spcBef>
              <a:spcPct val="0"/>
            </a:spcBef>
            <a:spcAft>
              <a:spcPct val="35000"/>
            </a:spcAft>
            <a:buNone/>
          </a:pPr>
          <a:r>
            <a:rPr lang="de-AT" sz="2400" b="1" kern="1200" dirty="0"/>
            <a:t>Regieren</a:t>
          </a:r>
          <a:endParaRPr lang="de-AT" sz="2000" b="1" kern="1200" dirty="0"/>
        </a:p>
      </dsp:txBody>
      <dsp:txXfrm>
        <a:off x="3358302" y="580125"/>
        <a:ext cx="1760727" cy="1173817"/>
      </dsp:txXfrm>
    </dsp:sp>
    <dsp:sp modelId="{05D3735B-433C-43A9-A674-15B332EF4CA5}">
      <dsp:nvSpPr>
        <dsp:cNvPr id="0" name=""/>
        <dsp:cNvSpPr/>
      </dsp:nvSpPr>
      <dsp:spPr>
        <a:xfrm>
          <a:off x="2771393" y="1900670"/>
          <a:ext cx="2347635" cy="290620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171450" lvl="1" indent="-171450" algn="l" defTabSz="711200">
            <a:lnSpc>
              <a:spcPct val="90000"/>
            </a:lnSpc>
            <a:spcBef>
              <a:spcPct val="0"/>
            </a:spcBef>
            <a:spcAft>
              <a:spcPct val="15000"/>
            </a:spcAft>
            <a:buNone/>
          </a:pPr>
          <a:r>
            <a:rPr lang="de-AT" sz="1600" kern="1200" dirty="0"/>
            <a:t>   </a:t>
          </a:r>
          <a:br>
            <a:rPr lang="de-AT" sz="1600" kern="1200" dirty="0"/>
          </a:br>
          <a:r>
            <a:rPr lang="de-AT" sz="1600" kern="1200" dirty="0"/>
            <a:t>Integrieren Sie Qualität in das Datenmanage-</a:t>
          </a:r>
          <a:r>
            <a:rPr lang="de-AT" sz="1600" kern="1200" dirty="0" err="1"/>
            <a:t>ment</a:t>
          </a:r>
          <a:r>
            <a:rPr lang="de-AT" sz="1600" kern="1200" dirty="0"/>
            <a:t> und gewährleisten Sie die Einhaltung gesetzlicher Vorschriften mit einem durch und durch kollaborativen, </a:t>
          </a:r>
          <a:r>
            <a:rPr lang="de-AT" sz="1600" kern="1200" dirty="0" err="1"/>
            <a:t>umfas</a:t>
          </a:r>
          <a:r>
            <a:rPr lang="de-AT" sz="1600" kern="1200" dirty="0"/>
            <a:t>-senden und kohärenten Ansatz für die Datenverwaltung.</a:t>
          </a:r>
        </a:p>
      </dsp:txBody>
      <dsp:txXfrm>
        <a:off x="2771393" y="1900670"/>
        <a:ext cx="2347635" cy="2906204"/>
      </dsp:txXfrm>
    </dsp:sp>
    <dsp:sp modelId="{3816D352-8847-44D0-8351-3DBF230DBA8D}">
      <dsp:nvSpPr>
        <dsp:cNvPr id="0" name=""/>
        <dsp:cNvSpPr/>
      </dsp:nvSpPr>
      <dsp:spPr>
        <a:xfrm>
          <a:off x="5489937" y="580125"/>
          <a:ext cx="2934544" cy="1173817"/>
        </a:xfrm>
        <a:prstGeom prst="chevron">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6012" tIns="32004" rIns="32004" bIns="32004" numCol="1" spcCol="1270" anchor="ctr" anchorCtr="0">
          <a:noAutofit/>
        </a:bodyPr>
        <a:lstStyle/>
        <a:p>
          <a:pPr marL="0" lvl="0" indent="0" algn="ctr" defTabSz="1066800">
            <a:lnSpc>
              <a:spcPct val="90000"/>
            </a:lnSpc>
            <a:spcBef>
              <a:spcPct val="0"/>
            </a:spcBef>
            <a:spcAft>
              <a:spcPct val="35000"/>
            </a:spcAft>
            <a:buNone/>
          </a:pPr>
          <a:r>
            <a:rPr lang="de-AT" sz="2400" b="1" kern="1200" dirty="0"/>
            <a:t>Verwandeln</a:t>
          </a:r>
          <a:endParaRPr lang="de-AT" sz="2500" kern="1200" dirty="0"/>
        </a:p>
      </dsp:txBody>
      <dsp:txXfrm>
        <a:off x="6076846" y="580125"/>
        <a:ext cx="1760727" cy="1173817"/>
      </dsp:txXfrm>
    </dsp:sp>
    <dsp:sp modelId="{5A4DC24E-2A80-4729-9A27-D6018F7517D5}">
      <dsp:nvSpPr>
        <dsp:cNvPr id="0" name=""/>
        <dsp:cNvSpPr/>
      </dsp:nvSpPr>
      <dsp:spPr>
        <a:xfrm>
          <a:off x="5489937" y="1900670"/>
          <a:ext cx="2347635" cy="290620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171450" lvl="1" indent="-171450" algn="l" defTabSz="711200">
            <a:lnSpc>
              <a:spcPct val="90000"/>
            </a:lnSpc>
            <a:spcBef>
              <a:spcPct val="0"/>
            </a:spcBef>
            <a:spcAft>
              <a:spcPct val="15000"/>
            </a:spcAft>
            <a:buNone/>
          </a:pPr>
          <a:r>
            <a:rPr lang="de-AT" sz="1600" kern="1200" dirty="0"/>
            <a:t>   </a:t>
          </a:r>
          <a:br>
            <a:rPr lang="de-AT" sz="1600" kern="1200" dirty="0"/>
          </a:br>
          <a:r>
            <a:rPr lang="de-AT" sz="1600" kern="1200" dirty="0"/>
            <a:t>Treffen Sie fundierte Entscheidungen auf der Grundlage hochwertiger, vertrauenswürdiger Daten, die aus der Stapel- und Echtzeit-verarbeitung stammen und mit marktführenden Tools zur </a:t>
          </a:r>
          <a:r>
            <a:rPr lang="de-AT" sz="1600" kern="1200" dirty="0" err="1"/>
            <a:t>Datenbe</a:t>
          </a:r>
          <a:r>
            <a:rPr lang="de-AT" sz="1600" kern="1200" dirty="0"/>
            <a:t>-reinigung und -anreicherung unterstützt werden.</a:t>
          </a:r>
        </a:p>
      </dsp:txBody>
      <dsp:txXfrm>
        <a:off x="5489937" y="1900670"/>
        <a:ext cx="2347635" cy="2906204"/>
      </dsp:txXfrm>
    </dsp:sp>
    <dsp:sp modelId="{E7FF594B-2E53-45C1-9171-E94BE8F05231}">
      <dsp:nvSpPr>
        <dsp:cNvPr id="0" name=""/>
        <dsp:cNvSpPr/>
      </dsp:nvSpPr>
      <dsp:spPr>
        <a:xfrm>
          <a:off x="8208482" y="580125"/>
          <a:ext cx="2934544" cy="1173817"/>
        </a:xfrm>
        <a:prstGeom prst="chevron">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6012" tIns="32004" rIns="32004" bIns="32004" numCol="1" spcCol="1270" anchor="ctr" anchorCtr="0">
          <a:noAutofit/>
        </a:bodyPr>
        <a:lstStyle/>
        <a:p>
          <a:pPr marL="0" lvl="0" indent="0" algn="ctr" defTabSz="1066800">
            <a:lnSpc>
              <a:spcPct val="90000"/>
            </a:lnSpc>
            <a:spcBef>
              <a:spcPct val="0"/>
            </a:spcBef>
            <a:spcAft>
              <a:spcPct val="35000"/>
            </a:spcAft>
            <a:buNone/>
          </a:pPr>
          <a:r>
            <a:rPr lang="de-AT" sz="2400" b="1" kern="1200" dirty="0"/>
            <a:t>Aktie</a:t>
          </a:r>
          <a:endParaRPr lang="de-AT" sz="5500" b="1" kern="1200" dirty="0"/>
        </a:p>
      </dsp:txBody>
      <dsp:txXfrm>
        <a:off x="8795391" y="580125"/>
        <a:ext cx="1760727" cy="1173817"/>
      </dsp:txXfrm>
    </dsp:sp>
    <dsp:sp modelId="{28C6697E-8F04-4057-BE49-0421A52D64AC}">
      <dsp:nvSpPr>
        <dsp:cNvPr id="0" name=""/>
        <dsp:cNvSpPr/>
      </dsp:nvSpPr>
      <dsp:spPr>
        <a:xfrm>
          <a:off x="8208482" y="1900670"/>
          <a:ext cx="2347635" cy="290620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171450" lvl="1" indent="-171450" algn="l" defTabSz="711200">
            <a:lnSpc>
              <a:spcPct val="90000"/>
            </a:lnSpc>
            <a:spcBef>
              <a:spcPct val="0"/>
            </a:spcBef>
            <a:spcAft>
              <a:spcPct val="15000"/>
            </a:spcAft>
            <a:buNone/>
          </a:pPr>
          <a:r>
            <a:rPr lang="de-AT" sz="1600" kern="1200" dirty="0"/>
            <a:t>   </a:t>
          </a:r>
          <a:br>
            <a:rPr lang="de-AT" sz="1600" kern="1200" dirty="0"/>
          </a:br>
          <a:r>
            <a:rPr lang="de-AT" sz="1600" kern="1200" dirty="0"/>
            <a:t>Holen Sie mehr Wert aus Ihren Daten, indem Sie sie intern und extern verfügbar machen. Umfangreiche Self-Service-Funktionen erleichtern das Erstellen von APIs - verbessern die Kundenbindung und werden zu einer effizienteren und datengesteuerten Organisation.</a:t>
          </a:r>
        </a:p>
      </dsp:txBody>
      <dsp:txXfrm>
        <a:off x="8208482" y="1900670"/>
        <a:ext cx="2347635" cy="2906204"/>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7AC8304-FDDC-471B-86FE-A9DF325D583C}">
      <dsp:nvSpPr>
        <dsp:cNvPr id="0" name=""/>
        <dsp:cNvSpPr/>
      </dsp:nvSpPr>
      <dsp:spPr>
        <a:xfrm>
          <a:off x="810956" y="3327"/>
          <a:ext cx="3057795" cy="1834677"/>
        </a:xfrm>
        <a:prstGeom prst="rect">
          <a:avLst/>
        </a:prstGeom>
        <a:solidFill>
          <a:schemeClr val="lt1"/>
        </a:solidFill>
        <a:ln w="22225" cap="rnd" cmpd="sng" algn="ctr">
          <a:solidFill>
            <a:schemeClr val="accent1"/>
          </a:solidFill>
          <a:prstDash val="solid"/>
        </a:ln>
        <a:effectLst/>
      </dsp:spPr>
      <dsp:style>
        <a:lnRef idx="2">
          <a:schemeClr val="accent1"/>
        </a:lnRef>
        <a:fillRef idx="1">
          <a:schemeClr val="lt1"/>
        </a:fillRef>
        <a:effectRef idx="0">
          <a:schemeClr val="accent1"/>
        </a:effectRef>
        <a:fontRef idx="minor">
          <a:schemeClr val="dk1"/>
        </a:fontRef>
      </dsp:style>
      <dsp:txBody>
        <a:bodyPr spcFirstLastPara="0" vert="horz" wrap="square" lIns="60960" tIns="60960" rIns="60960" bIns="60960" numCol="1" spcCol="1270" anchor="ctr" anchorCtr="0">
          <a:noAutofit/>
        </a:bodyPr>
        <a:lstStyle/>
        <a:p>
          <a:pPr marL="0" lvl="0" indent="0" algn="ctr" defTabSz="711200" rtl="0">
            <a:lnSpc>
              <a:spcPct val="90000"/>
            </a:lnSpc>
            <a:spcBef>
              <a:spcPct val="0"/>
            </a:spcBef>
            <a:spcAft>
              <a:spcPct val="35000"/>
            </a:spcAft>
            <a:buNone/>
            <a:defRPr b="1"/>
          </a:pPr>
          <a:r>
            <a:rPr lang="de-DE" sz="1600" kern="1200" dirty="0"/>
            <a:t>Bringen Sie Daten aus </a:t>
          </a:r>
          <a:br>
            <a:rPr lang="de-DE" sz="1600" kern="1200" dirty="0"/>
          </a:br>
          <a:r>
            <a:rPr lang="de-DE" sz="1600" kern="1200" dirty="0"/>
            <a:t>sämtlichen Quellen in ein beliebiges Format.</a:t>
          </a:r>
          <a:endParaRPr lang="de-DE" sz="1600" b="1" i="0" u="none" strike="noStrike" kern="1200" cap="none" baseline="0" noProof="0" dirty="0">
            <a:latin typeface="Franklin Gothic Book"/>
          </a:endParaRPr>
        </a:p>
      </dsp:txBody>
      <dsp:txXfrm>
        <a:off x="810956" y="3327"/>
        <a:ext cx="3057795" cy="1834677"/>
      </dsp:txXfrm>
    </dsp:sp>
    <dsp:sp modelId="{D9BAC242-ED8A-4C4E-AB09-F1185D32C958}">
      <dsp:nvSpPr>
        <dsp:cNvPr id="0" name=""/>
        <dsp:cNvSpPr/>
      </dsp:nvSpPr>
      <dsp:spPr>
        <a:xfrm>
          <a:off x="4174531" y="6354"/>
          <a:ext cx="3057795" cy="1834677"/>
        </a:xfrm>
        <a:prstGeom prst="rect">
          <a:avLst/>
        </a:prstGeom>
        <a:solidFill>
          <a:schemeClr val="lt1"/>
        </a:solidFill>
        <a:ln w="22225" cap="rnd" cmpd="sng" algn="ctr">
          <a:solidFill>
            <a:schemeClr val="accent1"/>
          </a:solidFill>
          <a:prstDash val="solid"/>
        </a:ln>
        <a:effectLst/>
      </dsp:spPr>
      <dsp:style>
        <a:lnRef idx="2">
          <a:schemeClr val="accent1"/>
        </a:lnRef>
        <a:fillRef idx="1">
          <a:schemeClr val="lt1"/>
        </a:fillRef>
        <a:effectRef idx="0">
          <a:schemeClr val="accent1"/>
        </a:effectRef>
        <a:fontRef idx="minor">
          <a:schemeClr val="dk1"/>
        </a:fontRef>
      </dsp:style>
      <dsp:txBody>
        <a:bodyPr spcFirstLastPara="0" vert="horz" wrap="square" lIns="60960" tIns="60960" rIns="60960" bIns="60960" numCol="1" spcCol="1270" anchor="ctr" anchorCtr="0">
          <a:noAutofit/>
        </a:bodyPr>
        <a:lstStyle/>
        <a:p>
          <a:pPr marL="0" lvl="0" indent="0" algn="ctr" defTabSz="711200" rtl="0">
            <a:lnSpc>
              <a:spcPct val="90000"/>
            </a:lnSpc>
            <a:spcBef>
              <a:spcPct val="0"/>
            </a:spcBef>
            <a:spcAft>
              <a:spcPct val="35000"/>
            </a:spcAft>
            <a:buNone/>
            <a:defRPr b="1"/>
          </a:pPr>
          <a:r>
            <a:rPr lang="de-DE" sz="1600" kern="1200" dirty="0"/>
            <a:t>Nutzen Sie beliebige Umgebungen – </a:t>
          </a:r>
          <a:br>
            <a:rPr lang="de-DE" sz="1600" kern="1200" dirty="0"/>
          </a:br>
          <a:r>
            <a:rPr lang="de-DE" sz="1600" kern="1200" dirty="0"/>
            <a:t>egal ob cloudbasiert, lokal </a:t>
          </a:r>
          <a:br>
            <a:rPr lang="de-DE" sz="1600" kern="1200" dirty="0"/>
          </a:br>
          <a:r>
            <a:rPr lang="de-DE" sz="1600" kern="1200" dirty="0"/>
            <a:t>oder hybrid.</a:t>
          </a:r>
          <a:endParaRPr lang="de-AT" sz="1600" kern="1200" dirty="0"/>
        </a:p>
      </dsp:txBody>
      <dsp:txXfrm>
        <a:off x="4174531" y="6354"/>
        <a:ext cx="3057795" cy="1834677"/>
      </dsp:txXfrm>
    </dsp:sp>
    <dsp:sp modelId="{E0050AEC-5F1A-41CB-926D-836F481E5A5F}">
      <dsp:nvSpPr>
        <dsp:cNvPr id="0" name=""/>
        <dsp:cNvSpPr/>
      </dsp:nvSpPr>
      <dsp:spPr>
        <a:xfrm>
          <a:off x="7538106" y="3327"/>
          <a:ext cx="3057795" cy="1834677"/>
        </a:xfrm>
        <a:prstGeom prst="rect">
          <a:avLst/>
        </a:prstGeom>
        <a:solidFill>
          <a:schemeClr val="lt1"/>
        </a:solidFill>
        <a:ln w="22225" cap="rnd" cmpd="sng" algn="ctr">
          <a:solidFill>
            <a:schemeClr val="accent1"/>
          </a:solidFill>
          <a:prstDash val="solid"/>
        </a:ln>
        <a:effectLst/>
      </dsp:spPr>
      <dsp:style>
        <a:lnRef idx="2">
          <a:schemeClr val="accent1"/>
        </a:lnRef>
        <a:fillRef idx="1">
          <a:schemeClr val="lt1"/>
        </a:fillRef>
        <a:effectRef idx="0">
          <a:schemeClr val="accent1"/>
        </a:effectRef>
        <a:fontRef idx="minor">
          <a:schemeClr val="dk1"/>
        </a:fontRef>
      </dsp:style>
      <dsp:txBody>
        <a:bodyPr spcFirstLastPara="0" vert="horz" wrap="square" lIns="60960" tIns="60960" rIns="60960" bIns="60960" numCol="1" spcCol="1270" anchor="ctr" anchorCtr="0">
          <a:noAutofit/>
        </a:bodyPr>
        <a:lstStyle/>
        <a:p>
          <a:pPr marL="0" lvl="0" indent="0" algn="ctr" defTabSz="711200" rtl="0">
            <a:lnSpc>
              <a:spcPct val="90000"/>
            </a:lnSpc>
            <a:spcBef>
              <a:spcPct val="0"/>
            </a:spcBef>
            <a:spcAft>
              <a:spcPct val="35000"/>
            </a:spcAft>
            <a:buNone/>
            <a:defRPr b="1"/>
          </a:pPr>
          <a:r>
            <a:rPr lang="de-DE" sz="1600" kern="1200" dirty="0"/>
            <a:t>Wählen Sie eine beliebige Integrationsform: </a:t>
          </a:r>
          <a:br>
            <a:rPr lang="de-DE" sz="1600" kern="1200" dirty="0"/>
          </a:br>
          <a:r>
            <a:rPr lang="de-DE" sz="1600" kern="1200" dirty="0"/>
            <a:t>ETL, ELT, Batch-Verarbeitung </a:t>
          </a:r>
          <a:br>
            <a:rPr lang="de-DE" sz="1600" kern="1200" dirty="0"/>
          </a:br>
          <a:r>
            <a:rPr lang="de-DE" sz="1600" kern="1200" dirty="0"/>
            <a:t>oder Echtzeit.</a:t>
          </a:r>
          <a:endParaRPr lang="de-AT" sz="1600" kern="1200" dirty="0"/>
        </a:p>
      </dsp:txBody>
      <dsp:txXfrm>
        <a:off x="7538106" y="3327"/>
        <a:ext cx="3057795" cy="1834677"/>
      </dsp:txXfrm>
    </dsp:sp>
    <dsp:sp modelId="{8E4E134D-F1A5-469F-B356-6D0ABBA06F88}">
      <dsp:nvSpPr>
        <dsp:cNvPr id="0" name=""/>
        <dsp:cNvSpPr/>
      </dsp:nvSpPr>
      <dsp:spPr>
        <a:xfrm>
          <a:off x="2492744" y="2143784"/>
          <a:ext cx="3057795" cy="1834677"/>
        </a:xfrm>
        <a:prstGeom prst="rect">
          <a:avLst/>
        </a:prstGeom>
        <a:solidFill>
          <a:schemeClr val="lt1"/>
        </a:solidFill>
        <a:ln w="22225" cap="rnd" cmpd="sng" algn="ctr">
          <a:solidFill>
            <a:schemeClr val="accent1"/>
          </a:solidFill>
          <a:prstDash val="solid"/>
        </a:ln>
        <a:effectLst/>
      </dsp:spPr>
      <dsp:style>
        <a:lnRef idx="2">
          <a:schemeClr val="accent1"/>
        </a:lnRef>
        <a:fillRef idx="1">
          <a:schemeClr val="lt1"/>
        </a:fillRef>
        <a:effectRef idx="0">
          <a:schemeClr val="accent1"/>
        </a:effectRef>
        <a:fontRef idx="minor">
          <a:schemeClr val="dk1"/>
        </a:fontRef>
      </dsp:style>
      <dsp:txBody>
        <a:bodyPr spcFirstLastPara="0" vert="horz" wrap="square" lIns="60960" tIns="60960" rIns="60960" bIns="60960" numCol="1" spcCol="1270" anchor="ctr" anchorCtr="0">
          <a:noAutofit/>
        </a:bodyPr>
        <a:lstStyle/>
        <a:p>
          <a:pPr marL="0" lvl="0" indent="0" algn="ctr" defTabSz="711200" rtl="0">
            <a:lnSpc>
              <a:spcPct val="90000"/>
            </a:lnSpc>
            <a:spcBef>
              <a:spcPct val="0"/>
            </a:spcBef>
            <a:spcAft>
              <a:spcPct val="35000"/>
            </a:spcAft>
            <a:buNone/>
            <a:defRPr b="1"/>
          </a:pPr>
          <a:r>
            <a:rPr lang="de-DE" sz="1600" kern="1200" dirty="0"/>
            <a:t>Mit Tools und Tipps, die auf maschinellem Lernen basieren, können Sie Daten denkbar einfach standardisieren und bereinigen.</a:t>
          </a:r>
          <a:endParaRPr lang="de-AT" sz="1600" kern="1200" dirty="0"/>
        </a:p>
      </dsp:txBody>
      <dsp:txXfrm>
        <a:off x="2492744" y="2143784"/>
        <a:ext cx="3057795" cy="1834677"/>
      </dsp:txXfrm>
    </dsp:sp>
    <dsp:sp modelId="{65C2DAAB-F08C-4DAC-B009-F7BE5D5E3B64}">
      <dsp:nvSpPr>
        <dsp:cNvPr id="0" name=""/>
        <dsp:cNvSpPr/>
      </dsp:nvSpPr>
      <dsp:spPr>
        <a:xfrm>
          <a:off x="5856319" y="2143784"/>
          <a:ext cx="3057795" cy="1834677"/>
        </a:xfrm>
        <a:prstGeom prst="rect">
          <a:avLst/>
        </a:prstGeom>
        <a:solidFill>
          <a:schemeClr val="lt1"/>
        </a:solidFill>
        <a:ln w="22225" cap="rnd" cmpd="sng" algn="ctr">
          <a:solidFill>
            <a:schemeClr val="accent1"/>
          </a:solidFill>
          <a:prstDash val="solid"/>
        </a:ln>
        <a:effectLst/>
      </dsp:spPr>
      <dsp:style>
        <a:lnRef idx="2">
          <a:schemeClr val="accent1"/>
        </a:lnRef>
        <a:fillRef idx="1">
          <a:schemeClr val="lt1"/>
        </a:fillRef>
        <a:effectRef idx="0">
          <a:schemeClr val="accent1"/>
        </a:effectRef>
        <a:fontRef idx="minor">
          <a:schemeClr val="dk1"/>
        </a:fontRef>
      </dsp:style>
      <dsp:txBody>
        <a:bodyPr spcFirstLastPara="0" vert="horz" wrap="square" lIns="60960" tIns="60960" rIns="60960" bIns="60960" numCol="1" spcCol="1270" anchor="ctr" anchorCtr="0">
          <a:noAutofit/>
        </a:bodyPr>
        <a:lstStyle/>
        <a:p>
          <a:pPr marL="0" lvl="0" indent="0" algn="ctr" defTabSz="711200" rtl="0">
            <a:lnSpc>
              <a:spcPct val="90000"/>
            </a:lnSpc>
            <a:spcBef>
              <a:spcPct val="0"/>
            </a:spcBef>
            <a:spcAft>
              <a:spcPct val="35000"/>
            </a:spcAft>
            <a:buNone/>
            <a:defRPr b="1"/>
          </a:pPr>
          <a:r>
            <a:rPr lang="de-AT" sz="1600" kern="1200" dirty="0"/>
            <a:t>Einmal schreiben, </a:t>
          </a:r>
          <a:br>
            <a:rPr lang="de-AT" sz="1600" kern="1200" dirty="0"/>
          </a:br>
          <a:r>
            <a:rPr lang="de-AT" sz="1600" kern="1200" dirty="0"/>
            <a:t>überall nutzen</a:t>
          </a:r>
        </a:p>
      </dsp:txBody>
      <dsp:txXfrm>
        <a:off x="5856319" y="2143784"/>
        <a:ext cx="3057795" cy="1834677"/>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3DC1A36-9242-4A2E-B8E4-D78F3DC0BAFB}">
      <dsp:nvSpPr>
        <dsp:cNvPr id="0" name=""/>
        <dsp:cNvSpPr/>
      </dsp:nvSpPr>
      <dsp:spPr>
        <a:xfrm>
          <a:off x="1124596" y="3797"/>
          <a:ext cx="2088231" cy="1558820"/>
        </a:xfrm>
        <a:prstGeom prst="round2SameRect">
          <a:avLst>
            <a:gd name="adj1" fmla="val 8000"/>
            <a:gd name="adj2" fmla="val 0"/>
          </a:avLst>
        </a:prstGeom>
        <a:solidFill>
          <a:schemeClr val="lt1">
            <a:alpha val="90000"/>
            <a:hueOff val="0"/>
            <a:satOff val="0"/>
            <a:lumOff val="0"/>
            <a:alphaOff val="0"/>
          </a:schemeClr>
        </a:solidFill>
        <a:ln w="2222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780" tIns="53340" rIns="17780" bIns="17780" numCol="1" spcCol="1270" anchor="ctr" anchorCtr="0">
          <a:noAutofit/>
        </a:bodyPr>
        <a:lstStyle/>
        <a:p>
          <a:pPr marL="114300" lvl="1" indent="-114300" algn="ctr" defTabSz="622300">
            <a:lnSpc>
              <a:spcPct val="90000"/>
            </a:lnSpc>
            <a:spcBef>
              <a:spcPct val="0"/>
            </a:spcBef>
            <a:spcAft>
              <a:spcPct val="15000"/>
            </a:spcAft>
            <a:buNone/>
          </a:pPr>
          <a:r>
            <a:rPr lang="de-AT" sz="1400" kern="1200" dirty="0"/>
            <a:t>Erhöhen Sie Ihre Produktivität um das Zehnfache – mit Datenintegrationssoft-ware der Enterprise-Klasse.</a:t>
          </a:r>
        </a:p>
      </dsp:txBody>
      <dsp:txXfrm>
        <a:off x="1161121" y="40322"/>
        <a:ext cx="2015181" cy="1522295"/>
      </dsp:txXfrm>
    </dsp:sp>
    <dsp:sp modelId="{CAF27ACC-242F-4DB8-9B9D-B3F4A0D80612}">
      <dsp:nvSpPr>
        <dsp:cNvPr id="0" name=""/>
        <dsp:cNvSpPr/>
      </dsp:nvSpPr>
      <dsp:spPr>
        <a:xfrm>
          <a:off x="1124596" y="1562618"/>
          <a:ext cx="2088231" cy="670292"/>
        </a:xfrm>
        <a:prstGeom prst="rect">
          <a:avLst/>
        </a:prstGeom>
        <a:solidFill>
          <a:schemeClr val="accent1">
            <a:hueOff val="0"/>
            <a:satOff val="0"/>
            <a:lumOff val="0"/>
            <a:alphaOff val="0"/>
          </a:schemeClr>
        </a:solidFill>
        <a:ln w="22225" cap="rnd" cmpd="sng" algn="ctr">
          <a:solidFill>
            <a:schemeClr val="accent1">
              <a:hueOff val="0"/>
              <a:satOff val="0"/>
              <a:lumOff val="0"/>
              <a:alphaOff val="0"/>
            </a:schemeClr>
          </a:solidFill>
          <a:prstDash val="solid"/>
        </a:ln>
        <a:effectLst/>
      </dsp:spPr>
      <dsp:style>
        <a:lnRef idx="2">
          <a:scrgbClr r="0" g="0" b="0"/>
        </a:lnRef>
        <a:fillRef idx="1">
          <a:scrgbClr r="0" g="0" b="0"/>
        </a:fillRef>
        <a:effectRef idx="1">
          <a:scrgbClr r="0" g="0" b="0"/>
        </a:effectRef>
        <a:fontRef idx="minor">
          <a:schemeClr val="lt1"/>
        </a:fontRef>
      </dsp:style>
      <dsp:txBody>
        <a:bodyPr spcFirstLastPara="0" vert="horz" wrap="square" lIns="68580" tIns="0" rIns="22860" bIns="0" numCol="1" spcCol="1270" anchor="ctr" anchorCtr="0">
          <a:noAutofit/>
        </a:bodyPr>
        <a:lstStyle/>
        <a:p>
          <a:pPr marL="0" lvl="0" indent="0" algn="l" defTabSz="800100" rtl="0">
            <a:lnSpc>
              <a:spcPct val="90000"/>
            </a:lnSpc>
            <a:spcBef>
              <a:spcPct val="0"/>
            </a:spcBef>
            <a:spcAft>
              <a:spcPct val="35000"/>
            </a:spcAft>
            <a:buNone/>
            <a:defRPr b="1"/>
          </a:pPr>
          <a:r>
            <a:rPr lang="de-AT" sz="1800" b="1" kern="1200" dirty="0"/>
            <a:t>Data Integration</a:t>
          </a:r>
          <a:endParaRPr lang="de-DE" sz="1800" b="1" i="0" u="none" strike="noStrike" kern="1200" cap="none" baseline="0" noProof="0" dirty="0">
            <a:latin typeface="Franklin Gothic Book"/>
          </a:endParaRPr>
        </a:p>
      </dsp:txBody>
      <dsp:txXfrm>
        <a:off x="1124596" y="1562618"/>
        <a:ext cx="1470585" cy="670292"/>
      </dsp:txXfrm>
    </dsp:sp>
    <dsp:sp modelId="{85E5C354-02C0-413E-950A-B18D20A09D49}">
      <dsp:nvSpPr>
        <dsp:cNvPr id="0" name=""/>
        <dsp:cNvSpPr/>
      </dsp:nvSpPr>
      <dsp:spPr>
        <a:xfrm>
          <a:off x="2654254" y="1669087"/>
          <a:ext cx="730880" cy="730880"/>
        </a:xfrm>
        <a:prstGeom prst="ellipse">
          <a:avLst/>
        </a:prstGeom>
        <a:noFill/>
        <a:ln w="22225" cap="rnd" cmpd="sng" algn="ctr">
          <a:noFill/>
          <a:prstDash val="solid"/>
        </a:ln>
        <a:effectLst/>
      </dsp:spPr>
      <dsp:style>
        <a:lnRef idx="2">
          <a:scrgbClr r="0" g="0" b="0"/>
        </a:lnRef>
        <a:fillRef idx="1">
          <a:scrgbClr r="0" g="0" b="0"/>
        </a:fillRef>
        <a:effectRef idx="0">
          <a:scrgbClr r="0" g="0" b="0"/>
        </a:effectRef>
        <a:fontRef idx="minor"/>
      </dsp:style>
    </dsp:sp>
    <dsp:sp modelId="{E68D3733-E916-414A-8DFB-FE7AF29634BC}">
      <dsp:nvSpPr>
        <dsp:cNvPr id="0" name=""/>
        <dsp:cNvSpPr/>
      </dsp:nvSpPr>
      <dsp:spPr>
        <a:xfrm>
          <a:off x="3566206" y="3797"/>
          <a:ext cx="2088231" cy="1558820"/>
        </a:xfrm>
        <a:prstGeom prst="round2SameRect">
          <a:avLst>
            <a:gd name="adj1" fmla="val 8000"/>
            <a:gd name="adj2" fmla="val 0"/>
          </a:avLst>
        </a:prstGeom>
        <a:solidFill>
          <a:schemeClr val="lt1">
            <a:alpha val="90000"/>
            <a:hueOff val="0"/>
            <a:satOff val="0"/>
            <a:lumOff val="0"/>
            <a:alphaOff val="0"/>
          </a:schemeClr>
        </a:solidFill>
        <a:ln w="2222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780" tIns="53340" rIns="17780" bIns="17780" numCol="1" spcCol="1270" anchor="ctr" anchorCtr="0">
          <a:noAutofit/>
        </a:bodyPr>
        <a:lstStyle/>
        <a:p>
          <a:pPr marL="114300" lvl="1" indent="-114300" algn="ctr" defTabSz="622300">
            <a:lnSpc>
              <a:spcPct val="90000"/>
            </a:lnSpc>
            <a:spcBef>
              <a:spcPct val="0"/>
            </a:spcBef>
            <a:spcAft>
              <a:spcPct val="15000"/>
            </a:spcAft>
            <a:buNone/>
          </a:pPr>
          <a:r>
            <a:rPr lang="de-AT" sz="1400" kern="1200" dirty="0"/>
            <a:t>   Verarbeiten Sie Millionen Datensätze spielend leicht mit Spark und maschinellem Lernen.</a:t>
          </a:r>
        </a:p>
      </dsp:txBody>
      <dsp:txXfrm>
        <a:off x="3602731" y="40322"/>
        <a:ext cx="2015181" cy="1522295"/>
      </dsp:txXfrm>
    </dsp:sp>
    <dsp:sp modelId="{EF42CE63-E62E-4D37-8F72-C599E9B2662C}">
      <dsp:nvSpPr>
        <dsp:cNvPr id="0" name=""/>
        <dsp:cNvSpPr/>
      </dsp:nvSpPr>
      <dsp:spPr>
        <a:xfrm>
          <a:off x="3566206" y="1562618"/>
          <a:ext cx="2088231" cy="670292"/>
        </a:xfrm>
        <a:prstGeom prst="rect">
          <a:avLst/>
        </a:prstGeom>
        <a:solidFill>
          <a:schemeClr val="accent1">
            <a:hueOff val="0"/>
            <a:satOff val="0"/>
            <a:lumOff val="0"/>
            <a:alphaOff val="0"/>
          </a:schemeClr>
        </a:solidFill>
        <a:ln w="22225" cap="rnd" cmpd="sng" algn="ctr">
          <a:solidFill>
            <a:schemeClr val="accent1">
              <a:hueOff val="0"/>
              <a:satOff val="0"/>
              <a:lumOff val="0"/>
              <a:alphaOff val="0"/>
            </a:schemeClr>
          </a:solidFill>
          <a:prstDash val="solid"/>
        </a:ln>
        <a:effectLst/>
      </dsp:spPr>
      <dsp:style>
        <a:lnRef idx="2">
          <a:scrgbClr r="0" g="0" b="0"/>
        </a:lnRef>
        <a:fillRef idx="1">
          <a:scrgbClr r="0" g="0" b="0"/>
        </a:fillRef>
        <a:effectRef idx="1">
          <a:scrgbClr r="0" g="0" b="0"/>
        </a:effectRef>
        <a:fontRef idx="minor">
          <a:schemeClr val="lt1"/>
        </a:fontRef>
      </dsp:style>
      <dsp:txBody>
        <a:bodyPr spcFirstLastPara="0" vert="horz" wrap="square" lIns="68580" tIns="0" rIns="22860" bIns="0" numCol="1" spcCol="1270" anchor="ctr" anchorCtr="0">
          <a:noAutofit/>
        </a:bodyPr>
        <a:lstStyle/>
        <a:p>
          <a:pPr marL="0" lvl="0" indent="0" algn="l" defTabSz="800100">
            <a:lnSpc>
              <a:spcPct val="90000"/>
            </a:lnSpc>
            <a:spcBef>
              <a:spcPct val="0"/>
            </a:spcBef>
            <a:spcAft>
              <a:spcPct val="35000"/>
            </a:spcAft>
            <a:buNone/>
          </a:pPr>
          <a:r>
            <a:rPr lang="de-AT" sz="1800" b="1" kern="1200" dirty="0"/>
            <a:t>Big Data Integration</a:t>
          </a:r>
          <a:endParaRPr lang="de-AT" sz="1800" kern="1200" dirty="0"/>
        </a:p>
      </dsp:txBody>
      <dsp:txXfrm>
        <a:off x="3566206" y="1562618"/>
        <a:ext cx="1470585" cy="670292"/>
      </dsp:txXfrm>
    </dsp:sp>
    <dsp:sp modelId="{9C70139F-AC64-40A0-8D73-FFE707C90FD7}">
      <dsp:nvSpPr>
        <dsp:cNvPr id="0" name=""/>
        <dsp:cNvSpPr/>
      </dsp:nvSpPr>
      <dsp:spPr>
        <a:xfrm>
          <a:off x="5095864" y="1669087"/>
          <a:ext cx="730880" cy="730880"/>
        </a:xfrm>
        <a:prstGeom prst="ellipse">
          <a:avLst/>
        </a:prstGeom>
        <a:noFill/>
        <a:ln w="22225" cap="rnd" cmpd="sng" algn="ctr">
          <a:noFill/>
          <a:prstDash val="solid"/>
        </a:ln>
        <a:effectLst/>
      </dsp:spPr>
      <dsp:style>
        <a:lnRef idx="2">
          <a:scrgbClr r="0" g="0" b="0"/>
        </a:lnRef>
        <a:fillRef idx="1">
          <a:scrgbClr r="0" g="0" b="0"/>
        </a:fillRef>
        <a:effectRef idx="0">
          <a:scrgbClr r="0" g="0" b="0"/>
        </a:effectRef>
        <a:fontRef idx="minor"/>
      </dsp:style>
    </dsp:sp>
    <dsp:sp modelId="{FB80D390-CEDE-4540-851A-4D1DFE3E793B}">
      <dsp:nvSpPr>
        <dsp:cNvPr id="0" name=""/>
        <dsp:cNvSpPr/>
      </dsp:nvSpPr>
      <dsp:spPr>
        <a:xfrm>
          <a:off x="6007816" y="3797"/>
          <a:ext cx="2088231" cy="1558820"/>
        </a:xfrm>
        <a:prstGeom prst="round2SameRect">
          <a:avLst>
            <a:gd name="adj1" fmla="val 8000"/>
            <a:gd name="adj2" fmla="val 0"/>
          </a:avLst>
        </a:prstGeom>
        <a:solidFill>
          <a:schemeClr val="lt1">
            <a:alpha val="90000"/>
            <a:hueOff val="0"/>
            <a:satOff val="0"/>
            <a:lumOff val="0"/>
            <a:alphaOff val="0"/>
          </a:schemeClr>
        </a:solidFill>
        <a:ln w="2222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780" tIns="53340" rIns="17780" bIns="17780" numCol="1" spcCol="1270" anchor="ctr" anchorCtr="0">
          <a:noAutofit/>
        </a:bodyPr>
        <a:lstStyle/>
        <a:p>
          <a:pPr marL="114300" lvl="1" indent="-114300" algn="ctr" defTabSz="622300">
            <a:lnSpc>
              <a:spcPct val="90000"/>
            </a:lnSpc>
            <a:spcBef>
              <a:spcPct val="0"/>
            </a:spcBef>
            <a:spcAft>
              <a:spcPct val="15000"/>
            </a:spcAft>
            <a:buNone/>
          </a:pPr>
          <a:r>
            <a:rPr lang="de-AT" sz="1400" kern="1200" dirty="0"/>
            <a:t>   Anbindung beliebiger Endpunkte für datengetriebenes Arbeiten.</a:t>
          </a:r>
        </a:p>
      </dsp:txBody>
      <dsp:txXfrm>
        <a:off x="6044341" y="40322"/>
        <a:ext cx="2015181" cy="1522295"/>
      </dsp:txXfrm>
    </dsp:sp>
    <dsp:sp modelId="{006E1CB7-32DD-4867-8311-AD925906EA6A}">
      <dsp:nvSpPr>
        <dsp:cNvPr id="0" name=""/>
        <dsp:cNvSpPr/>
      </dsp:nvSpPr>
      <dsp:spPr>
        <a:xfrm>
          <a:off x="6007816" y="1562618"/>
          <a:ext cx="2088231" cy="670292"/>
        </a:xfrm>
        <a:prstGeom prst="rect">
          <a:avLst/>
        </a:prstGeom>
        <a:solidFill>
          <a:schemeClr val="accent1">
            <a:hueOff val="0"/>
            <a:satOff val="0"/>
            <a:lumOff val="0"/>
            <a:alphaOff val="0"/>
          </a:schemeClr>
        </a:solidFill>
        <a:ln w="22225" cap="rnd" cmpd="sng" algn="ctr">
          <a:solidFill>
            <a:schemeClr val="accent1">
              <a:hueOff val="0"/>
              <a:satOff val="0"/>
              <a:lumOff val="0"/>
              <a:alphaOff val="0"/>
            </a:schemeClr>
          </a:solidFill>
          <a:prstDash val="solid"/>
        </a:ln>
        <a:effectLst/>
      </dsp:spPr>
      <dsp:style>
        <a:lnRef idx="2">
          <a:scrgbClr r="0" g="0" b="0"/>
        </a:lnRef>
        <a:fillRef idx="1">
          <a:scrgbClr r="0" g="0" b="0"/>
        </a:fillRef>
        <a:effectRef idx="1">
          <a:scrgbClr r="0" g="0" b="0"/>
        </a:effectRef>
        <a:fontRef idx="minor">
          <a:schemeClr val="lt1"/>
        </a:fontRef>
      </dsp:style>
      <dsp:txBody>
        <a:bodyPr spcFirstLastPara="0" vert="horz" wrap="square" lIns="68580" tIns="0" rIns="22860" bIns="0" numCol="1" spcCol="1270" anchor="ctr" anchorCtr="0">
          <a:noAutofit/>
        </a:bodyPr>
        <a:lstStyle/>
        <a:p>
          <a:pPr marL="0" lvl="0" indent="0" algn="l" defTabSz="800100">
            <a:lnSpc>
              <a:spcPct val="90000"/>
            </a:lnSpc>
            <a:spcBef>
              <a:spcPct val="0"/>
            </a:spcBef>
            <a:spcAft>
              <a:spcPct val="35000"/>
            </a:spcAft>
            <a:buNone/>
          </a:pPr>
          <a:r>
            <a:rPr lang="de-AT" sz="1800" b="1" kern="1200" dirty="0" err="1"/>
            <a:t>Application</a:t>
          </a:r>
          <a:r>
            <a:rPr lang="de-AT" sz="1800" b="1" kern="1200" dirty="0"/>
            <a:t> Integration</a:t>
          </a:r>
          <a:endParaRPr lang="de-AT" sz="1800" kern="1200" dirty="0"/>
        </a:p>
      </dsp:txBody>
      <dsp:txXfrm>
        <a:off x="6007816" y="1562618"/>
        <a:ext cx="1470585" cy="670292"/>
      </dsp:txXfrm>
    </dsp:sp>
    <dsp:sp modelId="{B9A617C7-87EB-4FFF-8896-BACD04C806E3}">
      <dsp:nvSpPr>
        <dsp:cNvPr id="0" name=""/>
        <dsp:cNvSpPr/>
      </dsp:nvSpPr>
      <dsp:spPr>
        <a:xfrm>
          <a:off x="7537474" y="1669087"/>
          <a:ext cx="730880" cy="730880"/>
        </a:xfrm>
        <a:prstGeom prst="ellipse">
          <a:avLst/>
        </a:prstGeom>
        <a:noFill/>
        <a:ln w="22225" cap="rnd" cmpd="sng" algn="ctr">
          <a:noFill/>
          <a:prstDash val="solid"/>
        </a:ln>
        <a:effectLst/>
      </dsp:spPr>
      <dsp:style>
        <a:lnRef idx="2">
          <a:scrgbClr r="0" g="0" b="0"/>
        </a:lnRef>
        <a:fillRef idx="1">
          <a:scrgbClr r="0" g="0" b="0"/>
        </a:fillRef>
        <a:effectRef idx="0">
          <a:scrgbClr r="0" g="0" b="0"/>
        </a:effectRef>
        <a:fontRef idx="minor"/>
      </dsp:style>
    </dsp:sp>
    <dsp:sp modelId="{9B623F24-030B-4CCD-B344-F11D44B16A0D}">
      <dsp:nvSpPr>
        <dsp:cNvPr id="0" name=""/>
        <dsp:cNvSpPr/>
      </dsp:nvSpPr>
      <dsp:spPr>
        <a:xfrm>
          <a:off x="1124596" y="2761959"/>
          <a:ext cx="2088231" cy="1558820"/>
        </a:xfrm>
        <a:prstGeom prst="round2SameRect">
          <a:avLst>
            <a:gd name="adj1" fmla="val 8000"/>
            <a:gd name="adj2" fmla="val 0"/>
          </a:avLst>
        </a:prstGeom>
        <a:solidFill>
          <a:schemeClr val="lt1">
            <a:alpha val="90000"/>
            <a:hueOff val="0"/>
            <a:satOff val="0"/>
            <a:lumOff val="0"/>
            <a:alphaOff val="0"/>
          </a:schemeClr>
        </a:solidFill>
        <a:ln w="2222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780" tIns="53340" rIns="17780" bIns="17780" numCol="1" spcCol="1270" anchor="ctr" anchorCtr="0">
          <a:noAutofit/>
        </a:bodyPr>
        <a:lstStyle/>
        <a:p>
          <a:pPr marL="114300" lvl="1" indent="-114300" algn="ctr" defTabSz="622300">
            <a:lnSpc>
              <a:spcPct val="90000"/>
            </a:lnSpc>
            <a:spcBef>
              <a:spcPct val="0"/>
            </a:spcBef>
            <a:spcAft>
              <a:spcPct val="15000"/>
            </a:spcAft>
            <a:buNone/>
          </a:pPr>
          <a:r>
            <a:rPr lang="de-AT" sz="1400" kern="1200" dirty="0"/>
            <a:t>   Skalieren Sie Datenprojekte im gesamten Unternehmen mit effektiven Selfservice-Tools für Zusammenarbeit und Austausch.</a:t>
          </a:r>
        </a:p>
      </dsp:txBody>
      <dsp:txXfrm>
        <a:off x="1161121" y="2798484"/>
        <a:ext cx="2015181" cy="1522295"/>
      </dsp:txXfrm>
    </dsp:sp>
    <dsp:sp modelId="{3F616F60-EA68-47C7-9754-A69003C0ADDA}">
      <dsp:nvSpPr>
        <dsp:cNvPr id="0" name=""/>
        <dsp:cNvSpPr/>
      </dsp:nvSpPr>
      <dsp:spPr>
        <a:xfrm>
          <a:off x="1124596" y="4320779"/>
          <a:ext cx="2088231" cy="670292"/>
        </a:xfrm>
        <a:prstGeom prst="rect">
          <a:avLst/>
        </a:prstGeom>
        <a:solidFill>
          <a:schemeClr val="accent1">
            <a:hueOff val="0"/>
            <a:satOff val="0"/>
            <a:lumOff val="0"/>
            <a:alphaOff val="0"/>
          </a:schemeClr>
        </a:solidFill>
        <a:ln w="22225" cap="rnd" cmpd="sng" algn="ctr">
          <a:solidFill>
            <a:schemeClr val="accent1">
              <a:hueOff val="0"/>
              <a:satOff val="0"/>
              <a:lumOff val="0"/>
              <a:alphaOff val="0"/>
            </a:schemeClr>
          </a:solidFill>
          <a:prstDash val="solid"/>
        </a:ln>
        <a:effectLst/>
      </dsp:spPr>
      <dsp:style>
        <a:lnRef idx="2">
          <a:scrgbClr r="0" g="0" b="0"/>
        </a:lnRef>
        <a:fillRef idx="1">
          <a:scrgbClr r="0" g="0" b="0"/>
        </a:fillRef>
        <a:effectRef idx="1">
          <a:scrgbClr r="0" g="0" b="0"/>
        </a:effectRef>
        <a:fontRef idx="minor">
          <a:schemeClr val="lt1"/>
        </a:fontRef>
      </dsp:style>
      <dsp:txBody>
        <a:bodyPr spcFirstLastPara="0" vert="horz" wrap="square" lIns="68580" tIns="0" rIns="22860" bIns="0" numCol="1" spcCol="1270" anchor="ctr" anchorCtr="0">
          <a:noAutofit/>
        </a:bodyPr>
        <a:lstStyle/>
        <a:p>
          <a:pPr marL="0" lvl="0" indent="0" algn="l" defTabSz="800100">
            <a:lnSpc>
              <a:spcPct val="90000"/>
            </a:lnSpc>
            <a:spcBef>
              <a:spcPct val="0"/>
            </a:spcBef>
            <a:spcAft>
              <a:spcPct val="35000"/>
            </a:spcAft>
            <a:buNone/>
          </a:pPr>
          <a:r>
            <a:rPr lang="de-AT" sz="1800" b="1" kern="1200" dirty="0"/>
            <a:t>Data </a:t>
          </a:r>
          <a:r>
            <a:rPr lang="de-AT" sz="1800" b="1" kern="1200" dirty="0" err="1"/>
            <a:t>Preparation</a:t>
          </a:r>
          <a:endParaRPr lang="de-AT" sz="1800" kern="1200" dirty="0"/>
        </a:p>
      </dsp:txBody>
      <dsp:txXfrm>
        <a:off x="1124596" y="4320779"/>
        <a:ext cx="1470585" cy="670292"/>
      </dsp:txXfrm>
    </dsp:sp>
    <dsp:sp modelId="{040F27E9-60CE-4494-AF3E-7652E6DF1728}">
      <dsp:nvSpPr>
        <dsp:cNvPr id="0" name=""/>
        <dsp:cNvSpPr/>
      </dsp:nvSpPr>
      <dsp:spPr>
        <a:xfrm>
          <a:off x="2654254" y="4427249"/>
          <a:ext cx="730880" cy="730880"/>
        </a:xfrm>
        <a:prstGeom prst="ellipse">
          <a:avLst/>
        </a:prstGeom>
        <a:noFill/>
        <a:ln w="22225" cap="rnd" cmpd="sng" algn="ctr">
          <a:noFill/>
          <a:prstDash val="solid"/>
        </a:ln>
        <a:effectLst/>
      </dsp:spPr>
      <dsp:style>
        <a:lnRef idx="2">
          <a:scrgbClr r="0" g="0" b="0"/>
        </a:lnRef>
        <a:fillRef idx="1">
          <a:scrgbClr r="0" g="0" b="0"/>
        </a:fillRef>
        <a:effectRef idx="0">
          <a:scrgbClr r="0" g="0" b="0"/>
        </a:effectRef>
        <a:fontRef idx="minor"/>
      </dsp:style>
    </dsp:sp>
    <dsp:sp modelId="{83E20300-2732-4DAD-AF09-2BD2C79B01AC}">
      <dsp:nvSpPr>
        <dsp:cNvPr id="0" name=""/>
        <dsp:cNvSpPr/>
      </dsp:nvSpPr>
      <dsp:spPr>
        <a:xfrm>
          <a:off x="3566206" y="2761959"/>
          <a:ext cx="2088231" cy="1558820"/>
        </a:xfrm>
        <a:prstGeom prst="round2SameRect">
          <a:avLst>
            <a:gd name="adj1" fmla="val 8000"/>
            <a:gd name="adj2" fmla="val 0"/>
          </a:avLst>
        </a:prstGeom>
        <a:solidFill>
          <a:schemeClr val="lt1">
            <a:alpha val="90000"/>
            <a:hueOff val="0"/>
            <a:satOff val="0"/>
            <a:lumOff val="0"/>
            <a:alphaOff val="0"/>
          </a:schemeClr>
        </a:solidFill>
        <a:ln w="2222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780" tIns="53340" rIns="17780" bIns="17780" numCol="1" spcCol="1270" anchor="ctr" anchorCtr="0">
          <a:noAutofit/>
        </a:bodyPr>
        <a:lstStyle/>
        <a:p>
          <a:pPr marL="114300" lvl="1" indent="-114300" algn="ctr" defTabSz="622300">
            <a:lnSpc>
              <a:spcPct val="90000"/>
            </a:lnSpc>
            <a:spcBef>
              <a:spcPct val="0"/>
            </a:spcBef>
            <a:spcAft>
              <a:spcPct val="15000"/>
            </a:spcAft>
            <a:buNone/>
          </a:pPr>
          <a:r>
            <a:rPr lang="de-AT" sz="1400" kern="1200" dirty="0"/>
            <a:t>   Entdecken Sie eine Designumgebung der nächsten Generation.</a:t>
          </a:r>
        </a:p>
      </dsp:txBody>
      <dsp:txXfrm>
        <a:off x="3602731" y="2798484"/>
        <a:ext cx="2015181" cy="1522295"/>
      </dsp:txXfrm>
    </dsp:sp>
    <dsp:sp modelId="{E13E733C-5311-41DB-B622-437F089E307B}">
      <dsp:nvSpPr>
        <dsp:cNvPr id="0" name=""/>
        <dsp:cNvSpPr/>
      </dsp:nvSpPr>
      <dsp:spPr>
        <a:xfrm>
          <a:off x="3566206" y="4320779"/>
          <a:ext cx="2088231" cy="670292"/>
        </a:xfrm>
        <a:prstGeom prst="rect">
          <a:avLst/>
        </a:prstGeom>
        <a:solidFill>
          <a:schemeClr val="accent1">
            <a:hueOff val="0"/>
            <a:satOff val="0"/>
            <a:lumOff val="0"/>
            <a:alphaOff val="0"/>
          </a:schemeClr>
        </a:solidFill>
        <a:ln w="22225" cap="rnd" cmpd="sng" algn="ctr">
          <a:solidFill>
            <a:schemeClr val="accent1">
              <a:hueOff val="0"/>
              <a:satOff val="0"/>
              <a:lumOff val="0"/>
              <a:alphaOff val="0"/>
            </a:schemeClr>
          </a:solidFill>
          <a:prstDash val="solid"/>
        </a:ln>
        <a:effectLst/>
      </dsp:spPr>
      <dsp:style>
        <a:lnRef idx="2">
          <a:scrgbClr r="0" g="0" b="0"/>
        </a:lnRef>
        <a:fillRef idx="1">
          <a:scrgbClr r="0" g="0" b="0"/>
        </a:fillRef>
        <a:effectRef idx="1">
          <a:scrgbClr r="0" g="0" b="0"/>
        </a:effectRef>
        <a:fontRef idx="minor">
          <a:schemeClr val="lt1"/>
        </a:fontRef>
      </dsp:style>
      <dsp:txBody>
        <a:bodyPr spcFirstLastPara="0" vert="horz" wrap="square" lIns="68580" tIns="0" rIns="22860" bIns="0" numCol="1" spcCol="1270" anchor="ctr" anchorCtr="0">
          <a:noAutofit/>
        </a:bodyPr>
        <a:lstStyle/>
        <a:p>
          <a:pPr marL="0" lvl="0" indent="0" algn="l" defTabSz="800100">
            <a:lnSpc>
              <a:spcPct val="90000"/>
            </a:lnSpc>
            <a:spcBef>
              <a:spcPct val="0"/>
            </a:spcBef>
            <a:spcAft>
              <a:spcPct val="35000"/>
            </a:spcAft>
            <a:buNone/>
          </a:pPr>
          <a:r>
            <a:rPr lang="de-AT" sz="1800" b="1" kern="1200" dirty="0"/>
            <a:t>Cloud Pipeline Designer</a:t>
          </a:r>
          <a:endParaRPr lang="de-AT" sz="1800" kern="1200" dirty="0"/>
        </a:p>
      </dsp:txBody>
      <dsp:txXfrm>
        <a:off x="3566206" y="4320779"/>
        <a:ext cx="1470585" cy="670292"/>
      </dsp:txXfrm>
    </dsp:sp>
    <dsp:sp modelId="{347F11E1-12CB-4EEA-85FC-713319E8257B}">
      <dsp:nvSpPr>
        <dsp:cNvPr id="0" name=""/>
        <dsp:cNvSpPr/>
      </dsp:nvSpPr>
      <dsp:spPr>
        <a:xfrm>
          <a:off x="5095864" y="4427249"/>
          <a:ext cx="730880" cy="730880"/>
        </a:xfrm>
        <a:prstGeom prst="ellipse">
          <a:avLst/>
        </a:prstGeom>
        <a:noFill/>
        <a:ln w="22225" cap="rnd" cmpd="sng" algn="ctr">
          <a:noFill/>
          <a:prstDash val="solid"/>
        </a:ln>
        <a:effectLst/>
      </dsp:spPr>
      <dsp:style>
        <a:lnRef idx="2">
          <a:scrgbClr r="0" g="0" b="0"/>
        </a:lnRef>
        <a:fillRef idx="1">
          <a:scrgbClr r="0" g="0" b="0"/>
        </a:fillRef>
        <a:effectRef idx="0">
          <a:scrgbClr r="0" g="0" b="0"/>
        </a:effectRef>
        <a:fontRef idx="minor"/>
      </dsp:style>
    </dsp:sp>
    <dsp:sp modelId="{35AE120B-76BD-43D3-A209-22D8998F5BE9}">
      <dsp:nvSpPr>
        <dsp:cNvPr id="0" name=""/>
        <dsp:cNvSpPr/>
      </dsp:nvSpPr>
      <dsp:spPr>
        <a:xfrm>
          <a:off x="6007816" y="2761959"/>
          <a:ext cx="2088231" cy="1558820"/>
        </a:xfrm>
        <a:prstGeom prst="round2SameRect">
          <a:avLst>
            <a:gd name="adj1" fmla="val 8000"/>
            <a:gd name="adj2" fmla="val 0"/>
          </a:avLst>
        </a:prstGeom>
        <a:solidFill>
          <a:schemeClr val="lt1">
            <a:alpha val="90000"/>
            <a:hueOff val="0"/>
            <a:satOff val="0"/>
            <a:lumOff val="0"/>
            <a:alphaOff val="0"/>
          </a:schemeClr>
        </a:solidFill>
        <a:ln w="2222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780" tIns="53340" rIns="17780" bIns="17780" numCol="1" spcCol="1270" anchor="ctr" anchorCtr="0">
          <a:noAutofit/>
        </a:bodyPr>
        <a:lstStyle/>
        <a:p>
          <a:pPr marL="114300" lvl="1" indent="-114300" algn="ctr" defTabSz="622300">
            <a:lnSpc>
              <a:spcPct val="90000"/>
            </a:lnSpc>
            <a:spcBef>
              <a:spcPct val="0"/>
            </a:spcBef>
            <a:spcAft>
              <a:spcPct val="15000"/>
            </a:spcAft>
            <a:buNone/>
          </a:pPr>
          <a:r>
            <a:rPr lang="de-AT" sz="1400" kern="1200" dirty="0"/>
            <a:t>   Eine Open-Source-basierte Cloud-first-Plattform für die schnelle Bewegung von Daten.</a:t>
          </a:r>
        </a:p>
      </dsp:txBody>
      <dsp:txXfrm>
        <a:off x="6044341" y="2798484"/>
        <a:ext cx="2015181" cy="1522295"/>
      </dsp:txXfrm>
    </dsp:sp>
    <dsp:sp modelId="{0E51ADB1-1FAB-4A45-8B88-BE5B107EEC13}">
      <dsp:nvSpPr>
        <dsp:cNvPr id="0" name=""/>
        <dsp:cNvSpPr/>
      </dsp:nvSpPr>
      <dsp:spPr>
        <a:xfrm>
          <a:off x="6007816" y="4320779"/>
          <a:ext cx="2088231" cy="670292"/>
        </a:xfrm>
        <a:prstGeom prst="rect">
          <a:avLst/>
        </a:prstGeom>
        <a:solidFill>
          <a:schemeClr val="accent1">
            <a:hueOff val="0"/>
            <a:satOff val="0"/>
            <a:lumOff val="0"/>
            <a:alphaOff val="0"/>
          </a:schemeClr>
        </a:solidFill>
        <a:ln w="22225" cap="rnd" cmpd="sng" algn="ctr">
          <a:solidFill>
            <a:schemeClr val="accent1">
              <a:hueOff val="0"/>
              <a:satOff val="0"/>
              <a:lumOff val="0"/>
              <a:alphaOff val="0"/>
            </a:schemeClr>
          </a:solidFill>
          <a:prstDash val="solid"/>
        </a:ln>
        <a:effectLst/>
      </dsp:spPr>
      <dsp:style>
        <a:lnRef idx="2">
          <a:scrgbClr r="0" g="0" b="0"/>
        </a:lnRef>
        <a:fillRef idx="1">
          <a:scrgbClr r="0" g="0" b="0"/>
        </a:fillRef>
        <a:effectRef idx="1">
          <a:scrgbClr r="0" g="0" b="0"/>
        </a:effectRef>
        <a:fontRef idx="minor">
          <a:schemeClr val="lt1"/>
        </a:fontRef>
      </dsp:style>
      <dsp:txBody>
        <a:bodyPr spcFirstLastPara="0" vert="horz" wrap="square" lIns="68580" tIns="0" rIns="22860" bIns="0" numCol="1" spcCol="1270" anchor="ctr" anchorCtr="0">
          <a:noAutofit/>
        </a:bodyPr>
        <a:lstStyle/>
        <a:p>
          <a:pPr marL="0" lvl="0" indent="0" algn="l" defTabSz="800100">
            <a:lnSpc>
              <a:spcPct val="90000"/>
            </a:lnSpc>
            <a:spcBef>
              <a:spcPct val="0"/>
            </a:spcBef>
            <a:spcAft>
              <a:spcPct val="35000"/>
            </a:spcAft>
            <a:buNone/>
          </a:pPr>
          <a:r>
            <a:rPr lang="de-AT" sz="1800" b="1" kern="1200" dirty="0" err="1"/>
            <a:t>Stitch</a:t>
          </a:r>
          <a:r>
            <a:rPr lang="de-AT" sz="1800" b="1" kern="1200" dirty="0"/>
            <a:t> Data </a:t>
          </a:r>
          <a:r>
            <a:rPr lang="de-AT" sz="1800" b="1" kern="1200" dirty="0" err="1"/>
            <a:t>Loader</a:t>
          </a:r>
          <a:endParaRPr lang="de-AT" sz="1800" kern="1200" dirty="0"/>
        </a:p>
      </dsp:txBody>
      <dsp:txXfrm>
        <a:off x="6007816" y="4320779"/>
        <a:ext cx="1470585" cy="670292"/>
      </dsp:txXfrm>
    </dsp:sp>
    <dsp:sp modelId="{90047E97-C473-4E2D-B3CC-13874CFF14DB}">
      <dsp:nvSpPr>
        <dsp:cNvPr id="0" name=""/>
        <dsp:cNvSpPr/>
      </dsp:nvSpPr>
      <dsp:spPr>
        <a:xfrm>
          <a:off x="7537474" y="4427249"/>
          <a:ext cx="730880" cy="730880"/>
        </a:xfrm>
        <a:prstGeom prst="ellipse">
          <a:avLst/>
        </a:prstGeom>
        <a:noFill/>
        <a:ln w="22225" cap="rnd" cmpd="sng" algn="ctr">
          <a:noFill/>
          <a:prstDash val="solid"/>
        </a:ln>
        <a:effectLst/>
      </dsp:spPr>
      <dsp:style>
        <a:lnRef idx="2">
          <a:scrgbClr r="0" g="0" b="0"/>
        </a:lnRef>
        <a:fillRef idx="1">
          <a:scrgbClr r="0" g="0" b="0"/>
        </a:fillRef>
        <a:effectRef idx="0">
          <a:scrgbClr r="0" g="0" b="0"/>
        </a:effectRef>
        <a:fontRef idx="minor"/>
      </dsp:style>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7AC8304-FDDC-471B-86FE-A9DF325D583C}">
      <dsp:nvSpPr>
        <dsp:cNvPr id="0" name=""/>
        <dsp:cNvSpPr/>
      </dsp:nvSpPr>
      <dsp:spPr>
        <a:xfrm>
          <a:off x="477275" y="1830"/>
          <a:ext cx="3051003" cy="1830601"/>
        </a:xfrm>
        <a:prstGeom prst="rect">
          <a:avLst/>
        </a:prstGeom>
        <a:solidFill>
          <a:schemeClr val="lt1"/>
        </a:solidFill>
        <a:ln w="22225" cap="rnd" cmpd="sng" algn="ctr">
          <a:solidFill>
            <a:schemeClr val="accent1"/>
          </a:solidFill>
          <a:prstDash val="solid"/>
        </a:ln>
        <a:effectLst/>
      </dsp:spPr>
      <dsp:style>
        <a:lnRef idx="2">
          <a:schemeClr val="accent1"/>
        </a:lnRef>
        <a:fillRef idx="1">
          <a:schemeClr val="lt1"/>
        </a:fillRef>
        <a:effectRef idx="0">
          <a:schemeClr val="accent1"/>
        </a:effectRef>
        <a:fontRef idx="minor">
          <a:schemeClr val="dk1"/>
        </a:fontRef>
      </dsp:style>
      <dsp:txBody>
        <a:bodyPr spcFirstLastPara="0" vert="horz" wrap="square" lIns="60960" tIns="60960" rIns="60960" bIns="60960" numCol="1" spcCol="1270" anchor="ctr" anchorCtr="0">
          <a:noAutofit/>
        </a:bodyPr>
        <a:lstStyle/>
        <a:p>
          <a:pPr marL="0" lvl="0" indent="0" algn="ctr" defTabSz="711200" rtl="0">
            <a:lnSpc>
              <a:spcPct val="90000"/>
            </a:lnSpc>
            <a:spcBef>
              <a:spcPct val="0"/>
            </a:spcBef>
            <a:spcAft>
              <a:spcPct val="35000"/>
            </a:spcAft>
            <a:buNone/>
            <a:defRPr b="1"/>
          </a:pPr>
          <a:r>
            <a:rPr lang="de-AT" sz="1600" kern="1200" dirty="0"/>
            <a:t>Erkennen und lösen Sie Datenqualitätsprobleme im Vorfeld.</a:t>
          </a:r>
          <a:endParaRPr lang="de-DE" sz="1600" b="1" i="0" u="none" strike="noStrike" kern="1200" cap="none" baseline="0" noProof="0" dirty="0">
            <a:latin typeface="Franklin Gothic Book"/>
          </a:endParaRPr>
        </a:p>
      </dsp:txBody>
      <dsp:txXfrm>
        <a:off x="477275" y="1830"/>
        <a:ext cx="3051003" cy="1830601"/>
      </dsp:txXfrm>
    </dsp:sp>
    <dsp:sp modelId="{2B62EC6C-9DB4-47B9-9525-196A44DFF0E4}">
      <dsp:nvSpPr>
        <dsp:cNvPr id="0" name=""/>
        <dsp:cNvSpPr/>
      </dsp:nvSpPr>
      <dsp:spPr>
        <a:xfrm>
          <a:off x="3833378" y="1830"/>
          <a:ext cx="3051003" cy="1830601"/>
        </a:xfrm>
        <a:prstGeom prst="rect">
          <a:avLst/>
        </a:prstGeom>
        <a:solidFill>
          <a:schemeClr val="lt1"/>
        </a:solidFill>
        <a:ln w="22225" cap="rnd" cmpd="sng" algn="ctr">
          <a:solidFill>
            <a:schemeClr val="accent1"/>
          </a:solidFill>
          <a:prstDash val="solid"/>
        </a:ln>
        <a:effectLst/>
      </dsp:spPr>
      <dsp:style>
        <a:lnRef idx="2">
          <a:schemeClr val="accent1"/>
        </a:lnRef>
        <a:fillRef idx="1">
          <a:schemeClr val="lt1"/>
        </a:fillRef>
        <a:effectRef idx="0">
          <a:schemeClr val="accent1"/>
        </a:effectRef>
        <a:fontRef idx="minor">
          <a:schemeClr val="dk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de-AT" sz="1600" b="1" kern="1200" dirty="0"/>
            <a:t>Ziehen Sie Datenexperten hinzu, um aussagekräftigere und vertrauenswürdigere Daten zu erhalten.</a:t>
          </a:r>
        </a:p>
      </dsp:txBody>
      <dsp:txXfrm>
        <a:off x="3833378" y="1830"/>
        <a:ext cx="3051003" cy="1830601"/>
      </dsp:txXfrm>
    </dsp:sp>
    <dsp:sp modelId="{2481C3EB-7A64-4907-8E35-09BEFC8C523D}">
      <dsp:nvSpPr>
        <dsp:cNvPr id="0" name=""/>
        <dsp:cNvSpPr/>
      </dsp:nvSpPr>
      <dsp:spPr>
        <a:xfrm>
          <a:off x="7189482" y="1830"/>
          <a:ext cx="3051003" cy="1830601"/>
        </a:xfrm>
        <a:prstGeom prst="rect">
          <a:avLst/>
        </a:prstGeom>
        <a:solidFill>
          <a:schemeClr val="lt1"/>
        </a:solidFill>
        <a:ln w="22225" cap="rnd" cmpd="sng" algn="ctr">
          <a:solidFill>
            <a:schemeClr val="accent1"/>
          </a:solidFill>
          <a:prstDash val="solid"/>
        </a:ln>
        <a:effectLst/>
      </dsp:spPr>
      <dsp:style>
        <a:lnRef idx="2">
          <a:schemeClr val="accent1"/>
        </a:lnRef>
        <a:fillRef idx="1">
          <a:schemeClr val="lt1"/>
        </a:fillRef>
        <a:effectRef idx="0">
          <a:schemeClr val="accent1"/>
        </a:effectRef>
        <a:fontRef idx="minor">
          <a:schemeClr val="dk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de-AT" sz="1600" b="1" kern="1200" dirty="0"/>
            <a:t>Gewährleisten Sie Compliance und Datentransparenz.</a:t>
          </a:r>
        </a:p>
      </dsp:txBody>
      <dsp:txXfrm>
        <a:off x="7189482" y="1830"/>
        <a:ext cx="3051003" cy="1830601"/>
      </dsp:txXfrm>
    </dsp:sp>
    <dsp:sp modelId="{4DD74C0F-B1A9-462C-BC3A-C254E55C9A1F}">
      <dsp:nvSpPr>
        <dsp:cNvPr id="0" name=""/>
        <dsp:cNvSpPr/>
      </dsp:nvSpPr>
      <dsp:spPr>
        <a:xfrm>
          <a:off x="2155327" y="2137532"/>
          <a:ext cx="3051003" cy="1830601"/>
        </a:xfrm>
        <a:prstGeom prst="rect">
          <a:avLst/>
        </a:prstGeom>
        <a:solidFill>
          <a:schemeClr val="lt1"/>
        </a:solidFill>
        <a:ln w="22225" cap="rnd" cmpd="sng" algn="ctr">
          <a:solidFill>
            <a:schemeClr val="accent1"/>
          </a:solidFill>
          <a:prstDash val="solid"/>
        </a:ln>
        <a:effectLst/>
      </dsp:spPr>
      <dsp:style>
        <a:lnRef idx="2">
          <a:schemeClr val="accent1"/>
        </a:lnRef>
        <a:fillRef idx="1">
          <a:schemeClr val="lt1"/>
        </a:fillRef>
        <a:effectRef idx="0">
          <a:schemeClr val="accent1"/>
        </a:effectRef>
        <a:fontRef idx="minor">
          <a:schemeClr val="dk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de-AT" sz="1600" b="1" kern="1200" dirty="0"/>
            <a:t>Bieten Sie einen Selfservice-Datenzugriff über eine einheitliche Cloud-Plattform.</a:t>
          </a:r>
        </a:p>
      </dsp:txBody>
      <dsp:txXfrm>
        <a:off x="2155327" y="2137532"/>
        <a:ext cx="3051003" cy="1830601"/>
      </dsp:txXfrm>
    </dsp:sp>
    <dsp:sp modelId="{0C517DB4-C290-48FA-ACDE-1B74C186FE83}">
      <dsp:nvSpPr>
        <dsp:cNvPr id="0" name=""/>
        <dsp:cNvSpPr/>
      </dsp:nvSpPr>
      <dsp:spPr>
        <a:xfrm>
          <a:off x="5511430" y="2137532"/>
          <a:ext cx="3051003" cy="1830601"/>
        </a:xfrm>
        <a:prstGeom prst="rect">
          <a:avLst/>
        </a:prstGeom>
        <a:solidFill>
          <a:schemeClr val="lt1"/>
        </a:solidFill>
        <a:ln w="22225" cap="rnd" cmpd="sng" algn="ctr">
          <a:solidFill>
            <a:schemeClr val="accent1"/>
          </a:solidFill>
          <a:prstDash val="solid"/>
        </a:ln>
        <a:effectLst/>
      </dsp:spPr>
      <dsp:style>
        <a:lnRef idx="2">
          <a:schemeClr val="accent1"/>
        </a:lnRef>
        <a:fillRef idx="1">
          <a:schemeClr val="lt1"/>
        </a:fillRef>
        <a:effectRef idx="0">
          <a:schemeClr val="accent1"/>
        </a:effectRef>
        <a:fontRef idx="minor">
          <a:schemeClr val="dk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de-AT" sz="1600" b="1" kern="1200" dirty="0"/>
            <a:t>Erfahren Sie, wie Sie ohne Abstriche bei der Kundenerfahrung Data-</a:t>
          </a:r>
          <a:r>
            <a:rPr lang="de-AT" sz="1600" b="1" kern="1200" dirty="0" err="1"/>
            <a:t>Governance</a:t>
          </a:r>
          <a:r>
            <a:rPr lang="de-AT" sz="1600" b="1" kern="1200" dirty="0"/>
            <a:t> und Datenschutz gewährleisten können.</a:t>
          </a:r>
        </a:p>
      </dsp:txBody>
      <dsp:txXfrm>
        <a:off x="5511430" y="2137532"/>
        <a:ext cx="3051003" cy="1830601"/>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76E8793-A2D9-442C-A406-DD022AADAE62}">
      <dsp:nvSpPr>
        <dsp:cNvPr id="0" name=""/>
        <dsp:cNvSpPr/>
      </dsp:nvSpPr>
      <dsp:spPr>
        <a:xfrm>
          <a:off x="3051" y="1731"/>
          <a:ext cx="2975148" cy="806400"/>
        </a:xfrm>
        <a:prstGeom prst="rect">
          <a:avLst/>
        </a:prstGeom>
        <a:solidFill>
          <a:schemeClr val="accent1">
            <a:hueOff val="0"/>
            <a:satOff val="0"/>
            <a:lumOff val="0"/>
            <a:alphaOff val="0"/>
          </a:schemeClr>
        </a:solidFill>
        <a:ln w="2222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81280" rIns="142240" bIns="81280" numCol="1" spcCol="1270" anchor="ctr" anchorCtr="0">
          <a:noAutofit/>
        </a:bodyPr>
        <a:lstStyle/>
        <a:p>
          <a:pPr marL="0" lvl="0" indent="0" algn="ctr" defTabSz="889000" rtl="0">
            <a:lnSpc>
              <a:spcPct val="90000"/>
            </a:lnSpc>
            <a:spcBef>
              <a:spcPct val="0"/>
            </a:spcBef>
            <a:spcAft>
              <a:spcPct val="35000"/>
            </a:spcAft>
            <a:buNone/>
            <a:defRPr b="1"/>
          </a:pPr>
          <a:r>
            <a:rPr lang="de-AT" sz="2000" b="1" kern="1200" dirty="0" err="1"/>
            <a:t>Talend</a:t>
          </a:r>
          <a:r>
            <a:rPr lang="de-AT" sz="2000" b="1" kern="1200" dirty="0"/>
            <a:t> Data Catalog</a:t>
          </a:r>
          <a:endParaRPr lang="de-DE" sz="2000" b="1" i="0" u="none" strike="noStrike" kern="1200" cap="none" baseline="0" noProof="0" dirty="0">
            <a:latin typeface="Franklin Gothic Book"/>
          </a:endParaRPr>
        </a:p>
      </dsp:txBody>
      <dsp:txXfrm>
        <a:off x="3051" y="1731"/>
        <a:ext cx="2975148" cy="806400"/>
      </dsp:txXfrm>
    </dsp:sp>
    <dsp:sp modelId="{AC113902-EFFB-48C4-8B22-2A8FBAF209BD}">
      <dsp:nvSpPr>
        <dsp:cNvPr id="0" name=""/>
        <dsp:cNvSpPr/>
      </dsp:nvSpPr>
      <dsp:spPr>
        <a:xfrm>
          <a:off x="3051" y="808131"/>
          <a:ext cx="2975148" cy="1229759"/>
        </a:xfrm>
        <a:prstGeom prst="rect">
          <a:avLst/>
        </a:prstGeom>
        <a:solidFill>
          <a:schemeClr val="accent1">
            <a:alpha val="90000"/>
            <a:tint val="40000"/>
            <a:hueOff val="0"/>
            <a:satOff val="0"/>
            <a:lumOff val="0"/>
            <a:alphaOff val="0"/>
          </a:schemeClr>
        </a:solidFill>
        <a:ln w="22225"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5344" tIns="85344" rIns="113792" bIns="128016" numCol="1" spcCol="1270" anchor="ctr" anchorCtr="0">
          <a:noAutofit/>
        </a:bodyPr>
        <a:lstStyle/>
        <a:p>
          <a:pPr marL="171450" lvl="1" indent="-171450" algn="ctr" defTabSz="711200">
            <a:lnSpc>
              <a:spcPct val="90000"/>
            </a:lnSpc>
            <a:spcBef>
              <a:spcPct val="0"/>
            </a:spcBef>
            <a:spcAft>
              <a:spcPct val="15000"/>
            </a:spcAft>
            <a:buNone/>
          </a:pPr>
          <a:r>
            <a:rPr lang="de-AT" sz="1600" kern="1200" dirty="0"/>
            <a:t>   Erstellen Sie eine einzige Quelle vertrauenswürdiger Daten</a:t>
          </a:r>
        </a:p>
      </dsp:txBody>
      <dsp:txXfrm>
        <a:off x="3051" y="808131"/>
        <a:ext cx="2975148" cy="1229759"/>
      </dsp:txXfrm>
    </dsp:sp>
    <dsp:sp modelId="{99852E18-8642-48AD-9840-DE1EE7EC7126}">
      <dsp:nvSpPr>
        <dsp:cNvPr id="0" name=""/>
        <dsp:cNvSpPr/>
      </dsp:nvSpPr>
      <dsp:spPr>
        <a:xfrm>
          <a:off x="3394720" y="1731"/>
          <a:ext cx="2975148" cy="806400"/>
        </a:xfrm>
        <a:prstGeom prst="rect">
          <a:avLst/>
        </a:prstGeom>
        <a:solidFill>
          <a:schemeClr val="accent1">
            <a:hueOff val="0"/>
            <a:satOff val="0"/>
            <a:lumOff val="0"/>
            <a:alphaOff val="0"/>
          </a:schemeClr>
        </a:solidFill>
        <a:ln w="2222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81280" rIns="142240" bIns="81280" numCol="1" spcCol="1270" anchor="ctr" anchorCtr="0">
          <a:noAutofit/>
        </a:bodyPr>
        <a:lstStyle/>
        <a:p>
          <a:pPr marL="0" lvl="0" indent="0" algn="ctr" defTabSz="889000">
            <a:lnSpc>
              <a:spcPct val="90000"/>
            </a:lnSpc>
            <a:spcBef>
              <a:spcPct val="0"/>
            </a:spcBef>
            <a:spcAft>
              <a:spcPct val="35000"/>
            </a:spcAft>
            <a:buNone/>
          </a:pPr>
          <a:r>
            <a:rPr lang="de-AT" sz="2000" b="1" kern="1200" dirty="0" err="1"/>
            <a:t>Talend</a:t>
          </a:r>
          <a:r>
            <a:rPr lang="de-AT" sz="2000" b="1" kern="1200" dirty="0"/>
            <a:t> Data Quality</a:t>
          </a:r>
          <a:endParaRPr lang="de-AT" sz="2000" kern="1200" dirty="0"/>
        </a:p>
      </dsp:txBody>
      <dsp:txXfrm>
        <a:off x="3394720" y="1731"/>
        <a:ext cx="2975148" cy="806400"/>
      </dsp:txXfrm>
    </dsp:sp>
    <dsp:sp modelId="{ADEAF95A-3981-48DF-BA7F-126E4FBBD125}">
      <dsp:nvSpPr>
        <dsp:cNvPr id="0" name=""/>
        <dsp:cNvSpPr/>
      </dsp:nvSpPr>
      <dsp:spPr>
        <a:xfrm>
          <a:off x="3394720" y="808131"/>
          <a:ext cx="2975148" cy="1229759"/>
        </a:xfrm>
        <a:prstGeom prst="rect">
          <a:avLst/>
        </a:prstGeom>
        <a:solidFill>
          <a:schemeClr val="accent1">
            <a:alpha val="90000"/>
            <a:tint val="40000"/>
            <a:hueOff val="0"/>
            <a:satOff val="0"/>
            <a:lumOff val="0"/>
            <a:alphaOff val="0"/>
          </a:schemeClr>
        </a:solidFill>
        <a:ln w="22225"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5344" tIns="85344" rIns="113792" bIns="128016" numCol="1" spcCol="1270" anchor="ctr" anchorCtr="0">
          <a:noAutofit/>
        </a:bodyPr>
        <a:lstStyle/>
        <a:p>
          <a:pPr marL="171450" lvl="1" indent="-171450" algn="ctr" defTabSz="711200">
            <a:lnSpc>
              <a:spcPct val="90000"/>
            </a:lnSpc>
            <a:spcBef>
              <a:spcPct val="0"/>
            </a:spcBef>
            <a:spcAft>
              <a:spcPct val="15000"/>
            </a:spcAft>
            <a:buNone/>
          </a:pPr>
          <a:r>
            <a:rPr lang="de-AT" sz="1600" kern="1200" dirty="0"/>
            <a:t>   Effizientes Data-</a:t>
          </a:r>
          <a:r>
            <a:rPr lang="de-AT" sz="1600" kern="1200" dirty="0" err="1"/>
            <a:t>Profiling</a:t>
          </a:r>
          <a:r>
            <a:rPr lang="de-AT" sz="1600" kern="1200" dirty="0"/>
            <a:t> sowie Datenbereinigung und -anreicherung</a:t>
          </a:r>
        </a:p>
      </dsp:txBody>
      <dsp:txXfrm>
        <a:off x="3394720" y="808131"/>
        <a:ext cx="2975148" cy="1229759"/>
      </dsp:txXfrm>
    </dsp:sp>
    <dsp:sp modelId="{1D839AC3-BD10-4501-9CDE-FA0661F9469C}">
      <dsp:nvSpPr>
        <dsp:cNvPr id="0" name=""/>
        <dsp:cNvSpPr/>
      </dsp:nvSpPr>
      <dsp:spPr>
        <a:xfrm>
          <a:off x="6786389" y="1731"/>
          <a:ext cx="2975148" cy="806400"/>
        </a:xfrm>
        <a:prstGeom prst="rect">
          <a:avLst/>
        </a:prstGeom>
        <a:solidFill>
          <a:schemeClr val="accent1">
            <a:hueOff val="0"/>
            <a:satOff val="0"/>
            <a:lumOff val="0"/>
            <a:alphaOff val="0"/>
          </a:schemeClr>
        </a:solidFill>
        <a:ln w="2222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81280" rIns="142240" bIns="81280" numCol="1" spcCol="1270" anchor="ctr" anchorCtr="0">
          <a:noAutofit/>
        </a:bodyPr>
        <a:lstStyle/>
        <a:p>
          <a:pPr marL="0" lvl="0" indent="0" algn="ctr" defTabSz="889000">
            <a:lnSpc>
              <a:spcPct val="90000"/>
            </a:lnSpc>
            <a:spcBef>
              <a:spcPct val="0"/>
            </a:spcBef>
            <a:spcAft>
              <a:spcPct val="35000"/>
            </a:spcAft>
            <a:buNone/>
          </a:pPr>
          <a:r>
            <a:rPr lang="de-AT" sz="2000" b="1" kern="1200" dirty="0" err="1"/>
            <a:t>Talend</a:t>
          </a:r>
          <a:r>
            <a:rPr lang="de-AT" sz="2000" b="1" kern="1200" dirty="0"/>
            <a:t> Data </a:t>
          </a:r>
          <a:r>
            <a:rPr lang="de-AT" sz="2000" b="1" kern="1200" dirty="0" err="1"/>
            <a:t>Preparation</a:t>
          </a:r>
          <a:endParaRPr lang="de-AT" sz="2000" kern="1200" dirty="0"/>
        </a:p>
      </dsp:txBody>
      <dsp:txXfrm>
        <a:off x="6786389" y="1731"/>
        <a:ext cx="2975148" cy="806400"/>
      </dsp:txXfrm>
    </dsp:sp>
    <dsp:sp modelId="{E24A6E15-3D32-4F7C-B143-FE2E9FF79807}">
      <dsp:nvSpPr>
        <dsp:cNvPr id="0" name=""/>
        <dsp:cNvSpPr/>
      </dsp:nvSpPr>
      <dsp:spPr>
        <a:xfrm>
          <a:off x="6786389" y="808131"/>
          <a:ext cx="2975148" cy="1229759"/>
        </a:xfrm>
        <a:prstGeom prst="rect">
          <a:avLst/>
        </a:prstGeom>
        <a:solidFill>
          <a:schemeClr val="accent1">
            <a:alpha val="90000"/>
            <a:tint val="40000"/>
            <a:hueOff val="0"/>
            <a:satOff val="0"/>
            <a:lumOff val="0"/>
            <a:alphaOff val="0"/>
          </a:schemeClr>
        </a:solidFill>
        <a:ln w="22225"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5344" tIns="85344" rIns="113792" bIns="128016" numCol="1" spcCol="1270" anchor="ctr" anchorCtr="0">
          <a:noAutofit/>
        </a:bodyPr>
        <a:lstStyle/>
        <a:p>
          <a:pPr marL="171450" lvl="1" indent="-171450" algn="ctr" defTabSz="711200">
            <a:lnSpc>
              <a:spcPct val="90000"/>
            </a:lnSpc>
            <a:spcBef>
              <a:spcPct val="0"/>
            </a:spcBef>
            <a:spcAft>
              <a:spcPct val="15000"/>
            </a:spcAft>
            <a:buNone/>
          </a:pPr>
          <a:r>
            <a:rPr lang="de-AT" sz="1600" kern="1200" dirty="0"/>
            <a:t>   Ermöglichen Sie einen verwalteten Selfservice-Datenzugriff</a:t>
          </a:r>
        </a:p>
      </dsp:txBody>
      <dsp:txXfrm>
        <a:off x="6786389" y="808131"/>
        <a:ext cx="2975148" cy="1229759"/>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12.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18/5/layout/IconCircleLabelList">
  <dgm:title val="Icon Circle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4"/>
          <dgm:constr type="h" for="des" forName="compNode" op="equ"/>
          <dgm:constr type="h" for="des" forName="textRect" op="equ"/>
        </dgm:constrLst>
      </dgm:if>
      <dgm:if name="Name5" axis="ch" ptType="node" func="cnt" op="lte" val="3">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0"/>
          <dgm:constr type="h" for="des" forName="compNode" op="equ"/>
          <dgm:constr type="h" for="des" forName="textRect" op="equ"/>
        </dgm:constrLst>
      </dgm:if>
      <dgm:if name="Name6"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2"/>
          <dgm:constr type="h" for="des" forName="compNode" op="equ"/>
          <dgm:constr type="h" for="des" forName="textRect" op="equ"/>
        </dgm:constrLst>
      </dgm:if>
      <dgm:else name="Name7">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8" axis="ch" ptType="node">
      <dgm:layoutNode name="compNode">
        <dgm:alg type="composite"/>
        <dgm:shape xmlns:r="http://schemas.openxmlformats.org/officeDocument/2006/relationships" r:blip="">
          <dgm:adjLst/>
        </dgm:shape>
        <dgm:presOf axis="self"/>
        <dgm:constrLst>
          <dgm:constr type="w" for="ch" forName="iconBgRect" refType="w" fact="0.61"/>
          <dgm:constr type="h" for="ch" forName="iconBgRect" refType="w" refFor="ch" refForName="iconBgRect"/>
          <dgm:constr type="t" for="ch" forName="iconBgRect"/>
          <dgm:constr type="ctrX" for="ch" forName="iconBgRect" refType="w" fact="0.5"/>
          <dgm:constr type="w" for="ch" forName="iconRect" refType="w" fact="0.35"/>
          <dgm:constr type="h" for="ch" forName="iconRect" refType="w" refFor="ch" refForName="iconRect"/>
          <dgm:constr type="ctrX" for="ch" forName="iconRect" refType="ctrX" refFor="ch" refForName="iconBgRect"/>
          <dgm:constr type="ctrY" for="ch" forName="iconRect" refType="ctrY" refFor="ch" refForName="iconBgRect"/>
          <dgm:constr type="h" for="ch" forName="spaceRect" refType="w" fact="0.19"/>
          <dgm:constr type="w" for="ch" forName="spaceRect" refType="w"/>
          <dgm:constr type="l" for="ch" forName="spaceRect"/>
          <dgm:constr type="t" for="ch" forName="spaceRect" refType="b" refFor="ch" refForName="iconBg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BgRect" styleLbl="bgShp">
          <dgm:alg type="sp"/>
          <dgm:shape xmlns:r="http://schemas.openxmlformats.org/officeDocument/2006/relationships" type="ellipse" r:blip="">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9"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cap="all"/>
        </a:lvl1pPr>
      </dgm1612:lstStyle>
    </a:ext>
  </dgm:extLst>
</dgm:layoutDef>
</file>

<file path=ppt/diagrams/layout3.xml><?xml version="1.0" encoding="utf-8"?>
<dgm:layoutDef xmlns:dgm="http://schemas.openxmlformats.org/drawingml/2006/diagram" xmlns:a="http://schemas.openxmlformats.org/drawingml/2006/main" uniqueId="urn:microsoft.com/office/officeart/2008/layout/PictureStrips">
  <dgm:title val=""/>
  <dgm:desc val=""/>
  <dgm:catLst>
    <dgm:cat type="list" pri="12500"/>
    <dgm:cat type="picture" pri="13000"/>
    <dgm:cat type="pictureconvert" pri="130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20">
          <dgm:prSet phldr="1"/>
        </dgm:pt>
      </dgm:ptLst>
      <dgm:cxnLst>
        <dgm:cxn modelId="40" srcId="0" destId="10" srcOrd="0" destOrd="0"/>
        <dgm:cxn modelId="5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40" srcId="0" destId="10" srcOrd="0" destOrd="0"/>
        <dgm:cxn modelId="50" srcId="0" destId="20" srcOrd="1" destOrd="0"/>
        <dgm:cxn modelId="60" srcId="0" destId="30" srcOrd="2" destOrd="0"/>
        <dgm:cxn modelId="70" srcId="0" destId="40" srcOrd="2" destOrd="0"/>
      </dgm:cxnLst>
      <dgm:bg/>
      <dgm:whole/>
    </dgm:dataModel>
  </dgm:clrData>
  <dgm:layoutNode name="Name0">
    <dgm:varLst>
      <dgm:dir/>
      <dgm:resizeHandles val="exact"/>
    </dgm:varLst>
    <dgm:choose name="Name1">
      <dgm:if name="Name2" func="var" arg="dir" op="equ" val="norm">
        <dgm:alg type="snake">
          <dgm:param type="off" val="ctr"/>
        </dgm:alg>
      </dgm:if>
      <dgm:else name="Name3">
        <dgm:alg type="snake">
          <dgm:param type="off" val="ctr"/>
          <dgm:param type="grDir" val="tR"/>
        </dgm:alg>
      </dgm:else>
    </dgm:choose>
    <dgm:shape xmlns:r="http://schemas.openxmlformats.org/officeDocument/2006/relationships" r:blip="">
      <dgm:adjLst/>
    </dgm:shape>
    <dgm:constrLst>
      <dgm:constr type="primFontSz" for="des" ptType="node" op="equ" val="65"/>
      <dgm:constr type="w" for="ch" forName="composite" refType="w"/>
      <dgm:constr type="h" for="ch" forName="composite" refType="h"/>
      <dgm:constr type="sp" refType="h" refFor="ch" refForName="composite" op="equ" fact="0.1"/>
      <dgm:constr type="h" for="ch" forName="sibTrans" refType="h" refFor="ch" refForName="composite" op="equ" fact="0.1"/>
      <dgm:constr type="w" for="ch" forName="sibTrans" refType="h" refFor="ch" refForName="sibTrans" op="equ"/>
    </dgm:constrLst>
    <dgm:forEach name="nodesForEach" axis="ch" ptType="node">
      <dgm:layoutNode name="composite">
        <dgm:alg type="composite">
          <dgm:param type="ar" val="3"/>
        </dgm:alg>
        <dgm:shape xmlns:r="http://schemas.openxmlformats.org/officeDocument/2006/relationships" r:blip="">
          <dgm:adjLst/>
        </dgm:shape>
        <dgm:choose name="Name4">
          <dgm:if name="Name5" func="var" arg="dir" op="equ" val="norm">
            <dgm:constrLst>
              <dgm:constr type="l" for="ch" forName="rect1" refType="w" fact="0.04"/>
              <dgm:constr type="t" for="ch" forName="rect1" refType="h" fact="0.13"/>
              <dgm:constr type="w" for="ch" forName="rect1" refType="w" fact="0.96"/>
              <dgm:constr type="h" for="ch" forName="rect1" refType="h" fact="0.9"/>
              <dgm:constr type="l" for="ch" forName="rect2" refType="w" fact="0"/>
              <dgm:constr type="t" for="ch" forName="rect2" refType="h" fact="0"/>
              <dgm:constr type="w" for="ch" forName="rect2" refType="w" fact="0.21"/>
              <dgm:constr type="h" for="ch" forName="rect2" refType="w" fact="0.315"/>
            </dgm:constrLst>
          </dgm:if>
          <dgm:else name="Name6">
            <dgm:constrLst>
              <dgm:constr type="l" for="ch" forName="rect1" refType="w" fact="0"/>
              <dgm:constr type="t" for="ch" forName="rect1" refType="h" fact="0.13"/>
              <dgm:constr type="w" for="ch" forName="rect1" refType="w" fact="0.96"/>
              <dgm:constr type="h" for="ch" forName="rect1" refType="h" fact="0.9"/>
              <dgm:constr type="l" for="ch" forName="rect2" refType="w" fact="0.79"/>
              <dgm:constr type="t" for="ch" forName="rect2" refType="h" fact="0"/>
              <dgm:constr type="w" for="ch" forName="rect2" refType="w" fact="0.21"/>
              <dgm:constr type="h" for="ch" forName="rect2" refType="w" fact="0.315"/>
            </dgm:constrLst>
          </dgm:else>
        </dgm:choose>
        <dgm:layoutNode name="rect1" styleLbl="trAlignAcc1">
          <dgm:varLst>
            <dgm:bulletEnabled val="1"/>
          </dgm:varLst>
          <dgm:alg type="tx">
            <dgm:param type="parTxLTRAlign" val="l"/>
          </dgm:alg>
          <dgm:shape xmlns:r="http://schemas.openxmlformats.org/officeDocument/2006/relationships" type="rect" r:blip="">
            <dgm:adjLst/>
          </dgm:shape>
          <dgm:presOf axis="desOrSelf" ptType="node"/>
          <dgm:choose name="Name7">
            <dgm:if name="Name8" func="var" arg="dir" op="equ" val="norm">
              <dgm:constrLst>
                <dgm:constr type="lMarg" refType="w" fact="0.6"/>
                <dgm:constr type="rMarg" refType="primFontSz" fact="0.3"/>
                <dgm:constr type="tMarg" refType="primFontSz" fact="0.3"/>
                <dgm:constr type="bMarg" refType="primFontSz" fact="0.3"/>
              </dgm:constrLst>
            </dgm:if>
            <dgm:else name="Name9">
              <dgm:constrLst>
                <dgm:constr type="lMarg" refType="primFontSz" fact="0.3"/>
                <dgm:constr type="rMarg" refType="w" fact="0.6"/>
                <dgm:constr type="tMarg" refType="primFontSz" fact="0.3"/>
                <dgm:constr type="bMarg" refType="primFontSz" fact="0.3"/>
              </dgm:constrLst>
            </dgm:else>
          </dgm:choose>
          <dgm:ruleLst>
            <dgm:rule type="primFontSz" val="5" fact="NaN" max="NaN"/>
          </dgm:ruleLst>
        </dgm:layoutNode>
        <dgm:layoutNode name="rect2" styleLbl="fgImgPlace1">
          <dgm:alg type="sp"/>
          <dgm:shape xmlns:r="http://schemas.openxmlformats.org/officeDocument/2006/relationships" type="rect" r:blip="" blipPhldr="1">
            <dgm:adjLst/>
          </dgm:shape>
          <dgm:presOf/>
        </dgm:layoutNod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6.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bList2">
  <dgm:title val=""/>
  <dgm:desc val=""/>
  <dgm:catLst>
    <dgm:cat type="list" pri="7000"/>
    <dgm:cat type="convert" pri="16000"/>
    <dgm:cat type="picture" pri="28000"/>
    <dgm:cat type="pictureconvert" pri="28000"/>
  </dgm:catLst>
  <dgm:sampData useDef="1">
    <dgm:dataModel>
      <dgm:pt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dir/>
      <dgm:animLvl val="lvl"/>
      <dgm:resizeHandles val="exact"/>
    </dgm:varLst>
    <dgm:choose name="Name0">
      <dgm:if name="Name1" axis="self"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compNode" refType="w"/>
      <dgm:constr type="w" for="ch" ptType="sibTrans" refType="w" refFor="ch" refForName="compNode" op="equ" fact="0.08"/>
      <dgm:constr type="sp" refType="w" refFor="ch" refForName="compNode" op="equ" fact="0.16"/>
      <dgm:constr type="primFontSz" for="des" forName="parentText" op="equ" val="65"/>
      <dgm:constr type="primFontSz" for="des" forName="childRect" op="equ" val="65"/>
    </dgm:constrLst>
    <dgm:ruleLst/>
    <dgm:forEach name="nodesForEach" axis="ch" ptType="node">
      <dgm:layoutNode name="compNode">
        <dgm:alg type="composite">
          <dgm:param type="ar" val="0.943"/>
        </dgm:alg>
        <dgm:shape xmlns:r="http://schemas.openxmlformats.org/officeDocument/2006/relationships" r:blip="">
          <dgm:adjLst/>
        </dgm:shape>
        <dgm:presOf/>
        <dgm:choose name="Name3">
          <dgm:if name="Name4" axis="self" func="var" arg="dir" op="equ" val="norm">
            <dgm:constrLst>
              <dgm:constr type="w" val="1"/>
              <dgm:constr type="h" refType="w" fact="1.06"/>
              <dgm:constr type="h" for="ch" forName="childRect" refType="h" fact="0.65"/>
              <dgm:constr type="w" for="ch" forName="childRect" refType="w" fact="0.923"/>
              <dgm:constr type="l" for="ch" forName="childRect"/>
              <dgm:constr type="t" for="ch" forName="childRect"/>
              <dgm:constr type="w" for="ch" forName="parentText" refType="w" fact="0.65"/>
              <dgm:constr type="h" for="ch" forName="parentText" refType="h" refFor="ch" refForName="childRect" fact="0.43"/>
              <dgm:constr type="l" for="ch" forName="parentText"/>
              <dgm:constr type="t" for="ch" forName="parentText" refType="h" refFor="ch" refForName="childRect"/>
              <dgm:constr type="w" for="ch" forName="parentRect" refType="w" fact="0.923"/>
              <dgm:constr type="h" for="ch" forName="parentRect" refType="h" refFor="ch" refForName="parentText"/>
              <dgm:constr type="l" for="ch" forName="parentRect"/>
              <dgm:constr type="t" for="ch" forName="parentRect" refType="t" refFor="ch" refForName="parentText"/>
              <dgm:constr type="w" for="ch" forName="adorn" refType="w" refFor="ch" refForName="parentRect" fact="0.35"/>
              <dgm:constr type="h" for="ch" forName="adorn" refType="w" refFor="ch" refForName="parentRect" fact="0.35"/>
              <dgm:constr type="b" for="ch" forName="adorn" refType="h"/>
              <dgm:constr type="r" for="ch" forName="adorn" refType="w"/>
            </dgm:constrLst>
          </dgm:if>
          <dgm:else name="Name5">
            <dgm:constrLst>
              <dgm:constr type="w" val="1"/>
              <dgm:constr type="h" refType="w" fact="1.06"/>
              <dgm:constr type="h" for="ch" forName="childRect" refType="h" fact="0.65"/>
              <dgm:constr type="w" for="ch" forName="childRect" refType="w" fact="0.923"/>
              <dgm:constr type="r" for="ch" forName="childRect" refType="w"/>
              <dgm:constr type="t" for="ch" forName="childRect"/>
              <dgm:constr type="w" for="ch" forName="parentText" refType="w" fact="0.65"/>
              <dgm:constr type="h" for="ch" forName="parentText" refType="h" refFor="ch" refForName="childRect" fact="0.43"/>
              <dgm:constr type="r" for="ch" forName="parentText" refType="w"/>
              <dgm:constr type="t" for="ch" forName="parentText" refType="h" refFor="ch" refForName="childRect"/>
              <dgm:constr type="w" for="ch" forName="parentRect" refType="w" fact="0.923"/>
              <dgm:constr type="h" for="ch" forName="parentRect" refType="h" refFor="ch" refForName="parentText"/>
              <dgm:constr type="r" for="ch" forName="parentRect" refType="w"/>
              <dgm:constr type="t" for="ch" forName="parentRect" refType="t" refFor="ch" refForName="parentText"/>
              <dgm:constr type="w" for="ch" forName="adorn" refType="w" refFor="ch" refForName="parentRect" fact="0.35"/>
              <dgm:constr type="h" for="ch" forName="adorn" refType="w" refFor="ch" refForName="parentRect" fact="0.35"/>
              <dgm:constr type="b" for="ch" forName="adorn" refType="h"/>
              <dgm:constr type="l" for="ch" forName="adorn"/>
            </dgm:constrLst>
          </dgm:else>
        </dgm:choose>
        <dgm:ruleLst/>
        <dgm:layoutNode name="childRect" styleLbl="bgAcc1">
          <dgm:varLst>
            <dgm:bulletEnabled val="1"/>
          </dgm:varLst>
          <dgm:alg type="tx">
            <dgm:param type="stBulletLvl" val="1"/>
          </dgm:alg>
          <dgm:shape xmlns:r="http://schemas.openxmlformats.org/officeDocument/2006/relationships" type="round2SameRect" r:blip="">
            <dgm:adjLst>
              <dgm:adj idx="1" val="0.08"/>
            </dgm:adjLst>
          </dgm:shape>
          <dgm:presOf axis="des" ptType="node"/>
          <dgm:constrLst>
            <dgm:constr type="secFontSz" refType="primFontSz"/>
            <dgm:constr type="tMarg" refType="primFontSz" fact="0.3"/>
            <dgm:constr type="bMarg" refType="primFontSz" fact="0.1"/>
            <dgm:constr type="lMarg" refType="primFontSz" fact="0.1"/>
            <dgm:constr type="rMarg" refType="primFontSz" fact="0.1"/>
          </dgm:constrLst>
          <dgm:ruleLst>
            <dgm:rule type="primFontSz" val="5" fact="NaN" max="NaN"/>
          </dgm:ruleLst>
        </dgm:layoutNode>
        <dgm:layoutNode name="parentText">
          <dgm:varLst>
            <dgm:chMax val="0"/>
            <dgm:bulletEnabled val="1"/>
          </dgm:varLst>
          <dgm:choose name="Name6">
            <dgm:if name="Name7" func="var" arg="dir" op="equ" val="norm">
              <dgm:alg type="tx">
                <dgm:param type="parTxLTRAlign" val="l"/>
                <dgm:param type="parTxRTLAlign" val="l"/>
              </dgm:alg>
            </dgm:if>
            <dgm:else name="Name8">
              <dgm:alg type="tx">
                <dgm:param type="parTxLTRAlign" val="r"/>
                <dgm:param type="parTxRTLAlign" val="r"/>
              </dgm:alg>
            </dgm:else>
          </dgm:choose>
          <dgm:shape xmlns:r="http://schemas.openxmlformats.org/officeDocument/2006/relationships" type="rect" r:blip="" zOrderOff="1" hideGeom="1">
            <dgm:adjLst/>
          </dgm:shape>
          <dgm:presOf axis="self" ptType="node"/>
          <dgm:constrLst>
            <dgm:constr type="tMarg"/>
            <dgm:constr type="bMarg"/>
            <dgm:constr type="lMarg" refType="primFontSz" fact="0.3"/>
            <dgm:constr type="rMarg" refType="primFontSz" fact="0.1"/>
          </dgm:constrLst>
          <dgm:ruleLst>
            <dgm:rule type="primFontSz" val="5" fact="NaN" max="NaN"/>
          </dgm:ruleLst>
        </dgm:layoutNode>
        <dgm:layoutNode name="parentRect" styleLbl="alignNode1">
          <dgm:alg type="sp"/>
          <dgm:shape xmlns:r="http://schemas.openxmlformats.org/officeDocument/2006/relationships" type="rect" r:blip="">
            <dgm:adjLst/>
          </dgm:shape>
          <dgm:presOf axis="self" ptType="node"/>
          <dgm:constrLst/>
          <dgm:ruleLst/>
        </dgm:layoutNode>
        <dgm:layoutNode name="adorn" styleLbl="fgAccFollowNode1">
          <dgm:alg type="sp"/>
          <dgm:shape xmlns:r="http://schemas.openxmlformats.org/officeDocument/2006/relationships" type="ellipse" r:blip="" blipPhldr="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constr type="w" val="1"/>
            <dgm:constr type="h" refType="w"/>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AT"/>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1EACC54-C195-4898-BC58-7CF8E755FBC8}" type="datetimeFigureOut">
              <a:rPr lang="de-AT" smtClean="0"/>
              <a:t>24.04.2022</a:t>
            </a:fld>
            <a:endParaRPr lang="de-AT"/>
          </a:p>
        </p:txBody>
      </p:sp>
      <p:sp>
        <p:nvSpPr>
          <p:cNvPr id="4" name="Folienbildplatzhalt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e-AT"/>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AT"/>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17AF401-3C36-4610-A480-0ED828BEF2FA}" type="slidenum">
              <a:rPr lang="de-AT" smtClean="0"/>
              <a:t>‹Nr.›</a:t>
            </a:fld>
            <a:endParaRPr lang="de-AT"/>
          </a:p>
        </p:txBody>
      </p:sp>
    </p:spTree>
    <p:extLst>
      <p:ext uri="{BB962C8B-B14F-4D97-AF65-F5344CB8AC3E}">
        <p14:creationId xmlns:p14="http://schemas.microsoft.com/office/powerpoint/2010/main" val="28994311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AT" dirty="0"/>
          </a:p>
        </p:txBody>
      </p:sp>
      <p:sp>
        <p:nvSpPr>
          <p:cNvPr id="4" name="Foliennummernplatzhalter 3"/>
          <p:cNvSpPr>
            <a:spLocks noGrp="1"/>
          </p:cNvSpPr>
          <p:nvPr>
            <p:ph type="sldNum" sz="quarter" idx="5"/>
          </p:nvPr>
        </p:nvSpPr>
        <p:spPr/>
        <p:txBody>
          <a:bodyPr/>
          <a:lstStyle/>
          <a:p>
            <a:fld id="{D17AF401-3C36-4610-A480-0ED828BEF2FA}" type="slidenum">
              <a:rPr lang="de-AT" smtClean="0"/>
              <a:t>1</a:t>
            </a:fld>
            <a:endParaRPr lang="de-AT"/>
          </a:p>
        </p:txBody>
      </p:sp>
    </p:spTree>
    <p:extLst>
      <p:ext uri="{BB962C8B-B14F-4D97-AF65-F5344CB8AC3E}">
        <p14:creationId xmlns:p14="http://schemas.microsoft.com/office/powerpoint/2010/main" val="252549501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AT" dirty="0"/>
          </a:p>
        </p:txBody>
      </p:sp>
      <p:sp>
        <p:nvSpPr>
          <p:cNvPr id="4" name="Foliennummernplatzhalter 3"/>
          <p:cNvSpPr>
            <a:spLocks noGrp="1"/>
          </p:cNvSpPr>
          <p:nvPr>
            <p:ph type="sldNum" sz="quarter" idx="5"/>
          </p:nvPr>
        </p:nvSpPr>
        <p:spPr/>
        <p:txBody>
          <a:bodyPr/>
          <a:lstStyle/>
          <a:p>
            <a:fld id="{D17AF401-3C36-4610-A480-0ED828BEF2FA}" type="slidenum">
              <a:rPr lang="de-AT" smtClean="0"/>
              <a:t>11</a:t>
            </a:fld>
            <a:endParaRPr lang="de-AT"/>
          </a:p>
        </p:txBody>
      </p:sp>
    </p:spTree>
    <p:extLst>
      <p:ext uri="{BB962C8B-B14F-4D97-AF65-F5344CB8AC3E}">
        <p14:creationId xmlns:p14="http://schemas.microsoft.com/office/powerpoint/2010/main" val="417373175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AT" dirty="0"/>
          </a:p>
        </p:txBody>
      </p:sp>
      <p:sp>
        <p:nvSpPr>
          <p:cNvPr id="4" name="Foliennummernplatzhalter 3"/>
          <p:cNvSpPr>
            <a:spLocks noGrp="1"/>
          </p:cNvSpPr>
          <p:nvPr>
            <p:ph type="sldNum" sz="quarter" idx="5"/>
          </p:nvPr>
        </p:nvSpPr>
        <p:spPr/>
        <p:txBody>
          <a:bodyPr/>
          <a:lstStyle/>
          <a:p>
            <a:fld id="{D17AF401-3C36-4610-A480-0ED828BEF2FA}" type="slidenum">
              <a:rPr lang="de-AT" smtClean="0"/>
              <a:t>12</a:t>
            </a:fld>
            <a:endParaRPr lang="de-AT"/>
          </a:p>
        </p:txBody>
      </p:sp>
    </p:spTree>
    <p:extLst>
      <p:ext uri="{BB962C8B-B14F-4D97-AF65-F5344CB8AC3E}">
        <p14:creationId xmlns:p14="http://schemas.microsoft.com/office/powerpoint/2010/main" val="73075986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AT" dirty="0"/>
          </a:p>
        </p:txBody>
      </p:sp>
      <p:sp>
        <p:nvSpPr>
          <p:cNvPr id="4" name="Foliennummernplatzhalter 3"/>
          <p:cNvSpPr>
            <a:spLocks noGrp="1"/>
          </p:cNvSpPr>
          <p:nvPr>
            <p:ph type="sldNum" sz="quarter" idx="5"/>
          </p:nvPr>
        </p:nvSpPr>
        <p:spPr/>
        <p:txBody>
          <a:bodyPr/>
          <a:lstStyle/>
          <a:p>
            <a:fld id="{D17AF401-3C36-4610-A480-0ED828BEF2FA}" type="slidenum">
              <a:rPr lang="de-AT" smtClean="0"/>
              <a:t>13</a:t>
            </a:fld>
            <a:endParaRPr lang="de-AT"/>
          </a:p>
        </p:txBody>
      </p:sp>
    </p:spTree>
    <p:extLst>
      <p:ext uri="{BB962C8B-B14F-4D97-AF65-F5344CB8AC3E}">
        <p14:creationId xmlns:p14="http://schemas.microsoft.com/office/powerpoint/2010/main" val="35557018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AT" dirty="0"/>
          </a:p>
        </p:txBody>
      </p:sp>
      <p:sp>
        <p:nvSpPr>
          <p:cNvPr id="4" name="Foliennummernplatzhalter 3"/>
          <p:cNvSpPr>
            <a:spLocks noGrp="1"/>
          </p:cNvSpPr>
          <p:nvPr>
            <p:ph type="sldNum" sz="quarter" idx="5"/>
          </p:nvPr>
        </p:nvSpPr>
        <p:spPr/>
        <p:txBody>
          <a:bodyPr/>
          <a:lstStyle/>
          <a:p>
            <a:fld id="{D17AF401-3C36-4610-A480-0ED828BEF2FA}" type="slidenum">
              <a:rPr lang="de-AT" smtClean="0"/>
              <a:t>2</a:t>
            </a:fld>
            <a:endParaRPr lang="de-AT"/>
          </a:p>
        </p:txBody>
      </p:sp>
    </p:spTree>
    <p:extLst>
      <p:ext uri="{BB962C8B-B14F-4D97-AF65-F5344CB8AC3E}">
        <p14:creationId xmlns:p14="http://schemas.microsoft.com/office/powerpoint/2010/main" val="17062308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AT" dirty="0"/>
          </a:p>
        </p:txBody>
      </p:sp>
      <p:sp>
        <p:nvSpPr>
          <p:cNvPr id="4" name="Foliennummernplatzhalter 3"/>
          <p:cNvSpPr>
            <a:spLocks noGrp="1"/>
          </p:cNvSpPr>
          <p:nvPr>
            <p:ph type="sldNum" sz="quarter" idx="5"/>
          </p:nvPr>
        </p:nvSpPr>
        <p:spPr/>
        <p:txBody>
          <a:bodyPr/>
          <a:lstStyle/>
          <a:p>
            <a:fld id="{D17AF401-3C36-4610-A480-0ED828BEF2FA}" type="slidenum">
              <a:rPr lang="de-AT" smtClean="0"/>
              <a:t>4</a:t>
            </a:fld>
            <a:endParaRPr lang="de-AT"/>
          </a:p>
        </p:txBody>
      </p:sp>
    </p:spTree>
    <p:extLst>
      <p:ext uri="{BB962C8B-B14F-4D97-AF65-F5344CB8AC3E}">
        <p14:creationId xmlns:p14="http://schemas.microsoft.com/office/powerpoint/2010/main" val="24245517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AT" dirty="0"/>
          </a:p>
        </p:txBody>
      </p:sp>
      <p:sp>
        <p:nvSpPr>
          <p:cNvPr id="4" name="Foliennummernplatzhalter 3"/>
          <p:cNvSpPr>
            <a:spLocks noGrp="1"/>
          </p:cNvSpPr>
          <p:nvPr>
            <p:ph type="sldNum" sz="quarter" idx="5"/>
          </p:nvPr>
        </p:nvSpPr>
        <p:spPr/>
        <p:txBody>
          <a:bodyPr/>
          <a:lstStyle/>
          <a:p>
            <a:fld id="{D17AF401-3C36-4610-A480-0ED828BEF2FA}" type="slidenum">
              <a:rPr lang="de-AT" smtClean="0"/>
              <a:t>5</a:t>
            </a:fld>
            <a:endParaRPr lang="de-AT"/>
          </a:p>
        </p:txBody>
      </p:sp>
    </p:spTree>
    <p:extLst>
      <p:ext uri="{BB962C8B-B14F-4D97-AF65-F5344CB8AC3E}">
        <p14:creationId xmlns:p14="http://schemas.microsoft.com/office/powerpoint/2010/main" val="31447107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AT" dirty="0"/>
          </a:p>
        </p:txBody>
      </p:sp>
      <p:sp>
        <p:nvSpPr>
          <p:cNvPr id="4" name="Foliennummernplatzhalter 3"/>
          <p:cNvSpPr>
            <a:spLocks noGrp="1"/>
          </p:cNvSpPr>
          <p:nvPr>
            <p:ph type="sldNum" sz="quarter" idx="5"/>
          </p:nvPr>
        </p:nvSpPr>
        <p:spPr/>
        <p:txBody>
          <a:bodyPr/>
          <a:lstStyle/>
          <a:p>
            <a:fld id="{D17AF401-3C36-4610-A480-0ED828BEF2FA}" type="slidenum">
              <a:rPr lang="de-AT" smtClean="0"/>
              <a:t>6</a:t>
            </a:fld>
            <a:endParaRPr lang="de-AT"/>
          </a:p>
        </p:txBody>
      </p:sp>
    </p:spTree>
    <p:extLst>
      <p:ext uri="{BB962C8B-B14F-4D97-AF65-F5344CB8AC3E}">
        <p14:creationId xmlns:p14="http://schemas.microsoft.com/office/powerpoint/2010/main" val="311429946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AT" dirty="0"/>
          </a:p>
        </p:txBody>
      </p:sp>
      <p:sp>
        <p:nvSpPr>
          <p:cNvPr id="4" name="Foliennummernplatzhalter 3"/>
          <p:cNvSpPr>
            <a:spLocks noGrp="1"/>
          </p:cNvSpPr>
          <p:nvPr>
            <p:ph type="sldNum" sz="quarter" idx="5"/>
          </p:nvPr>
        </p:nvSpPr>
        <p:spPr/>
        <p:txBody>
          <a:bodyPr/>
          <a:lstStyle/>
          <a:p>
            <a:fld id="{D17AF401-3C36-4610-A480-0ED828BEF2FA}" type="slidenum">
              <a:rPr lang="de-AT" smtClean="0"/>
              <a:t>7</a:t>
            </a:fld>
            <a:endParaRPr lang="de-AT"/>
          </a:p>
        </p:txBody>
      </p:sp>
    </p:spTree>
    <p:extLst>
      <p:ext uri="{BB962C8B-B14F-4D97-AF65-F5344CB8AC3E}">
        <p14:creationId xmlns:p14="http://schemas.microsoft.com/office/powerpoint/2010/main" val="373750441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AT" dirty="0"/>
          </a:p>
        </p:txBody>
      </p:sp>
      <p:sp>
        <p:nvSpPr>
          <p:cNvPr id="4" name="Foliennummernplatzhalter 3"/>
          <p:cNvSpPr>
            <a:spLocks noGrp="1"/>
          </p:cNvSpPr>
          <p:nvPr>
            <p:ph type="sldNum" sz="quarter" idx="5"/>
          </p:nvPr>
        </p:nvSpPr>
        <p:spPr/>
        <p:txBody>
          <a:bodyPr/>
          <a:lstStyle/>
          <a:p>
            <a:fld id="{D17AF401-3C36-4610-A480-0ED828BEF2FA}" type="slidenum">
              <a:rPr lang="de-AT" smtClean="0"/>
              <a:t>8</a:t>
            </a:fld>
            <a:endParaRPr lang="de-AT"/>
          </a:p>
        </p:txBody>
      </p:sp>
    </p:spTree>
    <p:extLst>
      <p:ext uri="{BB962C8B-B14F-4D97-AF65-F5344CB8AC3E}">
        <p14:creationId xmlns:p14="http://schemas.microsoft.com/office/powerpoint/2010/main" val="208213540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AT" dirty="0"/>
          </a:p>
        </p:txBody>
      </p:sp>
      <p:sp>
        <p:nvSpPr>
          <p:cNvPr id="4" name="Foliennummernplatzhalter 3"/>
          <p:cNvSpPr>
            <a:spLocks noGrp="1"/>
          </p:cNvSpPr>
          <p:nvPr>
            <p:ph type="sldNum" sz="quarter" idx="5"/>
          </p:nvPr>
        </p:nvSpPr>
        <p:spPr/>
        <p:txBody>
          <a:bodyPr/>
          <a:lstStyle/>
          <a:p>
            <a:fld id="{D17AF401-3C36-4610-A480-0ED828BEF2FA}" type="slidenum">
              <a:rPr lang="de-AT" smtClean="0"/>
              <a:t>9</a:t>
            </a:fld>
            <a:endParaRPr lang="de-AT"/>
          </a:p>
        </p:txBody>
      </p:sp>
    </p:spTree>
    <p:extLst>
      <p:ext uri="{BB962C8B-B14F-4D97-AF65-F5344CB8AC3E}">
        <p14:creationId xmlns:p14="http://schemas.microsoft.com/office/powerpoint/2010/main" val="11039483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AT" dirty="0"/>
          </a:p>
        </p:txBody>
      </p:sp>
      <p:sp>
        <p:nvSpPr>
          <p:cNvPr id="4" name="Foliennummernplatzhalter 3"/>
          <p:cNvSpPr>
            <a:spLocks noGrp="1"/>
          </p:cNvSpPr>
          <p:nvPr>
            <p:ph type="sldNum" sz="quarter" idx="5"/>
          </p:nvPr>
        </p:nvSpPr>
        <p:spPr/>
        <p:txBody>
          <a:bodyPr/>
          <a:lstStyle/>
          <a:p>
            <a:fld id="{D17AF401-3C36-4610-A480-0ED828BEF2FA}" type="slidenum">
              <a:rPr lang="de-AT" smtClean="0"/>
              <a:t>10</a:t>
            </a:fld>
            <a:endParaRPr lang="de-AT"/>
          </a:p>
        </p:txBody>
      </p:sp>
    </p:spTree>
    <p:extLst>
      <p:ext uri="{BB962C8B-B14F-4D97-AF65-F5344CB8AC3E}">
        <p14:creationId xmlns:p14="http://schemas.microsoft.com/office/powerpoint/2010/main" val="12387751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6534" y="3085764"/>
            <a:ext cx="11298932" cy="3338149"/>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tx1">
                    <a:lumMod val="75000"/>
                    <a:lumOff val="25000"/>
                  </a:schemeClr>
                </a:solidFill>
              </a:defRPr>
            </a:lvl1pPr>
          </a:lstStyle>
          <a:p>
            <a:r>
              <a:rPr lang="en-US"/>
              <a:t>Click to edit Master title style</a:t>
            </a:r>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8" name="Date Placeholder 7">
            <a:extLst>
              <a:ext uri="{FF2B5EF4-FFF2-40B4-BE49-F238E27FC236}">
                <a16:creationId xmlns:a16="http://schemas.microsoft.com/office/drawing/2014/main" id="{7FA0ACE7-29A8-47D3-A7D9-257B711D8023}"/>
              </a:ext>
            </a:extLst>
          </p:cNvPr>
          <p:cNvSpPr>
            <a:spLocks noGrp="1"/>
          </p:cNvSpPr>
          <p:nvPr>
            <p:ph type="dt" sz="half" idx="10"/>
          </p:nvPr>
        </p:nvSpPr>
        <p:spPr/>
        <p:txBody>
          <a:bodyPr/>
          <a:lstStyle/>
          <a:p>
            <a:fld id="{ED291B17-9318-49DB-B28B-6E5994AE9581}" type="datetime1">
              <a:rPr lang="en-US" smtClean="0"/>
              <a:t>4/24/2022</a:t>
            </a:fld>
            <a:endParaRPr lang="en-US"/>
          </a:p>
        </p:txBody>
      </p:sp>
      <p:sp>
        <p:nvSpPr>
          <p:cNvPr id="9" name="Footer Placeholder 8">
            <a:extLst>
              <a:ext uri="{FF2B5EF4-FFF2-40B4-BE49-F238E27FC236}">
                <a16:creationId xmlns:a16="http://schemas.microsoft.com/office/drawing/2014/main" id="{DEC604B9-52E9-4810-8359-47206518D038}"/>
              </a:ext>
            </a:extLst>
          </p:cNvPr>
          <p:cNvSpPr>
            <a:spLocks noGrp="1"/>
          </p:cNvSpPr>
          <p:nvPr>
            <p:ph type="ftr" sz="quarter" idx="11"/>
          </p:nvPr>
        </p:nvSpPr>
        <p:spPr/>
        <p:txBody>
          <a:bodyPr/>
          <a:lstStyle/>
          <a:p>
            <a:endParaRPr lang="en-US"/>
          </a:p>
        </p:txBody>
      </p:sp>
      <p:sp>
        <p:nvSpPr>
          <p:cNvPr id="10" name="Slide Number Placeholder 9">
            <a:extLst>
              <a:ext uri="{FF2B5EF4-FFF2-40B4-BE49-F238E27FC236}">
                <a16:creationId xmlns:a16="http://schemas.microsoft.com/office/drawing/2014/main" id="{5898A89F-CA25-400F-B05A-AECBF2517E4F}"/>
              </a:ext>
            </a:extLst>
          </p:cNvPr>
          <p:cNvSpPr>
            <a:spLocks noGrp="1"/>
          </p:cNvSpPr>
          <p:nvPr>
            <p:ph type="sldNum" sz="quarter" idx="12"/>
          </p:nvPr>
        </p:nvSpPr>
        <p:spPr/>
        <p:txBody>
          <a:bodyPr/>
          <a:lstStyle/>
          <a:p>
            <a:fld id="{3A98EE3D-8CD1-4C3F-BD1C-C98C9596463C}" type="slidenum">
              <a:rPr lang="en-US" smtClean="0"/>
              <a:t>‹Nr.›</a:t>
            </a:fld>
            <a:endParaRPr lang="en-US"/>
          </a:p>
        </p:txBody>
      </p:sp>
    </p:spTree>
    <p:extLst>
      <p:ext uri="{BB962C8B-B14F-4D97-AF65-F5344CB8AC3E}">
        <p14:creationId xmlns:p14="http://schemas.microsoft.com/office/powerpoint/2010/main" val="27597269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9" name="Title 1"/>
          <p:cNvSpPr>
            <a:spLocks noGrp="1"/>
          </p:cNvSpPr>
          <p:nvPr>
            <p:ph type="title"/>
          </p:nvPr>
        </p:nvSpPr>
        <p:spPr>
          <a:xfrm>
            <a:off x="581192" y="702156"/>
            <a:ext cx="11029616" cy="1013800"/>
          </a:xfrm>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CED4963-E985-44C4-B8C4-FDD613B7C2F8}" type="datetime1">
              <a:rPr lang="en-US" smtClean="0"/>
              <a:t>4/24/2022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98EE3D-8CD1-4C3F-BD1C-C98C9596463C}" type="slidenum">
              <a:rPr lang="en-US" smtClean="0"/>
              <a:t>‹Nr.›</a:t>
            </a:fld>
            <a:endParaRPr lang="en-US"/>
          </a:p>
        </p:txBody>
      </p:sp>
    </p:spTree>
    <p:extLst>
      <p:ext uri="{BB962C8B-B14F-4D97-AF65-F5344CB8AC3E}">
        <p14:creationId xmlns:p14="http://schemas.microsoft.com/office/powerpoint/2010/main" val="13134617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8058151" y="599725"/>
            <a:ext cx="3687316" cy="5816950"/>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204200" y="863600"/>
            <a:ext cx="3124200" cy="4807326"/>
          </a:xfrm>
        </p:spPr>
        <p:txBody>
          <a:bodyPr vert="eaVert" anchor="ctr"/>
          <a:lstStyle>
            <a:lvl1pPr>
              <a:defRPr>
                <a:solidFill>
                  <a:srgbClr val="FFFFFF"/>
                </a:solidFill>
              </a:defRPr>
            </a:lvl1pPr>
          </a:lstStyle>
          <a:p>
            <a:r>
              <a:rPr lang="en-US"/>
              <a:t>Click to edit Master title style</a:t>
            </a:r>
          </a:p>
        </p:txBody>
      </p:sp>
      <p:sp>
        <p:nvSpPr>
          <p:cNvPr id="3" name="Vertical Text Placeholder 2"/>
          <p:cNvSpPr>
            <a:spLocks noGrp="1"/>
          </p:cNvSpPr>
          <p:nvPr>
            <p:ph type="body" orient="vert" idx="1"/>
          </p:nvPr>
        </p:nvSpPr>
        <p:spPr>
          <a:xfrm>
            <a:off x="774923" y="863600"/>
            <a:ext cx="7161625" cy="4807326"/>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Rectangle 7">
            <a:extLst>
              <a:ext uri="{FF2B5EF4-FFF2-40B4-BE49-F238E27FC236}">
                <a16:creationId xmlns:a16="http://schemas.microsoft.com/office/drawing/2014/main" id="{F6423B97-A5D4-47B9-8861-73B3707A04CF}"/>
              </a:ext>
            </a:extLst>
          </p:cNvPr>
          <p:cNvSpPr/>
          <p:nvPr/>
        </p:nvSpPr>
        <p:spPr>
          <a:xfrm>
            <a:off x="446534" y="457200"/>
            <a:ext cx="3703320" cy="94997"/>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9" name="Rectangle 8">
            <a:extLst>
              <a:ext uri="{FF2B5EF4-FFF2-40B4-BE49-F238E27FC236}">
                <a16:creationId xmlns:a16="http://schemas.microsoft.com/office/drawing/2014/main" id="{1AEC0421-37B4-4481-A10D-69FDF5EC7909}"/>
              </a:ext>
            </a:extLst>
          </p:cNvPr>
          <p:cNvSpPr/>
          <p:nvPr/>
        </p:nvSpPr>
        <p:spPr>
          <a:xfrm>
            <a:off x="8042147" y="453643"/>
            <a:ext cx="3703320" cy="98554"/>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a:extLst>
              <a:ext uri="{FF2B5EF4-FFF2-40B4-BE49-F238E27FC236}">
                <a16:creationId xmlns:a16="http://schemas.microsoft.com/office/drawing/2014/main" id="{5F7265B5-9F97-4F1E-99E9-74F7B7E62337}"/>
              </a:ext>
            </a:extLst>
          </p:cNvPr>
          <p:cNvSpPr/>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1" name="Date Placeholder 10">
            <a:extLst>
              <a:ext uri="{FF2B5EF4-FFF2-40B4-BE49-F238E27FC236}">
                <a16:creationId xmlns:a16="http://schemas.microsoft.com/office/drawing/2014/main" id="{5C74A470-3BD3-4F33-80E5-67E6E87FCBE7}"/>
              </a:ext>
            </a:extLst>
          </p:cNvPr>
          <p:cNvSpPr>
            <a:spLocks noGrp="1"/>
          </p:cNvSpPr>
          <p:nvPr>
            <p:ph type="dt" sz="half" idx="10"/>
          </p:nvPr>
        </p:nvSpPr>
        <p:spPr/>
        <p:txBody>
          <a:bodyPr/>
          <a:lstStyle/>
          <a:p>
            <a:fld id="{ED291B17-9318-49DB-B28B-6E5994AE9581}" type="datetime1">
              <a:rPr lang="en-US" smtClean="0"/>
              <a:t>4/24/2022</a:t>
            </a:fld>
            <a:endParaRPr lang="en-US"/>
          </a:p>
        </p:txBody>
      </p:sp>
      <p:sp>
        <p:nvSpPr>
          <p:cNvPr id="12" name="Footer Placeholder 11">
            <a:extLst>
              <a:ext uri="{FF2B5EF4-FFF2-40B4-BE49-F238E27FC236}">
                <a16:creationId xmlns:a16="http://schemas.microsoft.com/office/drawing/2014/main" id="{9A3A30BA-DB50-4D7D-BCDE-17D20FB354DF}"/>
              </a:ext>
            </a:extLst>
          </p:cNvPr>
          <p:cNvSpPr>
            <a:spLocks noGrp="1"/>
          </p:cNvSpPr>
          <p:nvPr>
            <p:ph type="ftr" sz="quarter" idx="11"/>
          </p:nvPr>
        </p:nvSpPr>
        <p:spPr/>
        <p:txBody>
          <a:bodyPr/>
          <a:lstStyle/>
          <a:p>
            <a:endParaRPr lang="en-US"/>
          </a:p>
        </p:txBody>
      </p:sp>
      <p:sp>
        <p:nvSpPr>
          <p:cNvPr id="13" name="Slide Number Placeholder 12">
            <a:extLst>
              <a:ext uri="{FF2B5EF4-FFF2-40B4-BE49-F238E27FC236}">
                <a16:creationId xmlns:a16="http://schemas.microsoft.com/office/drawing/2014/main" id="{76FF9E58-C0B2-436B-A21C-DB45A00D6515}"/>
              </a:ext>
            </a:extLst>
          </p:cNvPr>
          <p:cNvSpPr>
            <a:spLocks noGrp="1"/>
          </p:cNvSpPr>
          <p:nvPr>
            <p:ph type="sldNum" sz="quarter" idx="12"/>
          </p:nvPr>
        </p:nvSpPr>
        <p:spPr/>
        <p:txBody>
          <a:bodyPr/>
          <a:lstStyle/>
          <a:p>
            <a:fld id="{3A98EE3D-8CD1-4C3F-BD1C-C98C9596463C}" type="slidenum">
              <a:rPr lang="en-US" smtClean="0"/>
              <a:t>‹Nr.›</a:t>
            </a:fld>
            <a:endParaRPr lang="en-US"/>
          </a:p>
        </p:txBody>
      </p:sp>
    </p:spTree>
    <p:extLst>
      <p:ext uri="{BB962C8B-B14F-4D97-AF65-F5344CB8AC3E}">
        <p14:creationId xmlns:p14="http://schemas.microsoft.com/office/powerpoint/2010/main" val="30962640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81192" y="702156"/>
            <a:ext cx="11029616" cy="1188720"/>
          </a:xfrm>
        </p:spPr>
        <p:txBody>
          <a:bodyPr/>
          <a:lstStyle/>
          <a:p>
            <a:r>
              <a:rPr lang="en-US"/>
              <a:t>Click to edit Master title style</a:t>
            </a:r>
          </a:p>
        </p:txBody>
      </p:sp>
      <p:sp>
        <p:nvSpPr>
          <p:cNvPr id="3" name="Content Placeholder 2"/>
          <p:cNvSpPr>
            <a:spLocks noGrp="1"/>
          </p:cNvSpPr>
          <p:nvPr>
            <p:ph idx="1"/>
          </p:nvPr>
        </p:nvSpPr>
        <p:spPr>
          <a:xfrm>
            <a:off x="581192" y="2340864"/>
            <a:ext cx="11029615" cy="363448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Date Placeholder 7">
            <a:extLst>
              <a:ext uri="{FF2B5EF4-FFF2-40B4-BE49-F238E27FC236}">
                <a16:creationId xmlns:a16="http://schemas.microsoft.com/office/drawing/2014/main" id="{770E6237-3456-439F-802D-3BA93FC7E3E5}"/>
              </a:ext>
            </a:extLst>
          </p:cNvPr>
          <p:cNvSpPr>
            <a:spLocks noGrp="1"/>
          </p:cNvSpPr>
          <p:nvPr>
            <p:ph type="dt" sz="half" idx="10"/>
          </p:nvPr>
        </p:nvSpPr>
        <p:spPr/>
        <p:txBody>
          <a:bodyPr/>
          <a:lstStyle/>
          <a:p>
            <a:fld id="{78DD82B9-B8EE-4375-B6FF-88FA6ABB15D9}" type="datetime1">
              <a:rPr lang="en-US" smtClean="0"/>
              <a:t>4/24/2022</a:t>
            </a:fld>
            <a:endParaRPr lang="en-US"/>
          </a:p>
        </p:txBody>
      </p:sp>
      <p:sp>
        <p:nvSpPr>
          <p:cNvPr id="9" name="Footer Placeholder 8">
            <a:extLst>
              <a:ext uri="{FF2B5EF4-FFF2-40B4-BE49-F238E27FC236}">
                <a16:creationId xmlns:a16="http://schemas.microsoft.com/office/drawing/2014/main" id="{1356D3B5-6063-4A89-B88F-9D3043916FF8}"/>
              </a:ext>
            </a:extLst>
          </p:cNvPr>
          <p:cNvSpPr>
            <a:spLocks noGrp="1"/>
          </p:cNvSpPr>
          <p:nvPr>
            <p:ph type="ftr" sz="quarter" idx="11"/>
          </p:nvPr>
        </p:nvSpPr>
        <p:spPr/>
        <p:txBody>
          <a:bodyPr/>
          <a:lstStyle/>
          <a:p>
            <a:endParaRPr lang="en-US"/>
          </a:p>
        </p:txBody>
      </p:sp>
      <p:sp>
        <p:nvSpPr>
          <p:cNvPr id="10" name="Slide Number Placeholder 9">
            <a:extLst>
              <a:ext uri="{FF2B5EF4-FFF2-40B4-BE49-F238E27FC236}">
                <a16:creationId xmlns:a16="http://schemas.microsoft.com/office/drawing/2014/main" id="{02B78BF7-69D3-4CE0-A631-50EFD41EEEB8}"/>
              </a:ext>
            </a:extLst>
          </p:cNvPr>
          <p:cNvSpPr>
            <a:spLocks noGrp="1"/>
          </p:cNvSpPr>
          <p:nvPr>
            <p:ph type="sldNum" sz="quarter" idx="12"/>
          </p:nvPr>
        </p:nvSpPr>
        <p:spPr/>
        <p:txBody>
          <a:bodyPr/>
          <a:lstStyle/>
          <a:p>
            <a:fld id="{3A98EE3D-8CD1-4C3F-BD1C-C98C9596463C}" type="slidenum">
              <a:rPr lang="en-US" smtClean="0"/>
              <a:t>‹Nr.›</a:t>
            </a:fld>
            <a:endParaRPr lang="en-US"/>
          </a:p>
        </p:txBody>
      </p:sp>
    </p:spTree>
    <p:extLst>
      <p:ext uri="{BB962C8B-B14F-4D97-AF65-F5344CB8AC3E}">
        <p14:creationId xmlns:p14="http://schemas.microsoft.com/office/powerpoint/2010/main" val="5113972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2393950"/>
            <a:ext cx="11029615" cy="2147467"/>
          </a:xfrm>
        </p:spPr>
        <p:txBody>
          <a:bodyPr anchor="b">
            <a:normAutofit/>
          </a:bodyPr>
          <a:lstStyle>
            <a:lvl1pPr algn="l">
              <a:defRPr sz="3600" b="0" cap="all">
                <a:solidFill>
                  <a:schemeClr val="tx1">
                    <a:lumMod val="75000"/>
                    <a:lumOff val="25000"/>
                  </a:schemeClr>
                </a:solidFill>
              </a:defRPr>
            </a:lvl1pPr>
          </a:lstStyle>
          <a:p>
            <a:r>
              <a:rPr lang="en-US"/>
              <a:t>Click to edit Master title style</a:t>
            </a:r>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7" name="Date Placeholder 6">
            <a:extLst>
              <a:ext uri="{FF2B5EF4-FFF2-40B4-BE49-F238E27FC236}">
                <a16:creationId xmlns:a16="http://schemas.microsoft.com/office/drawing/2014/main" id="{61582016-5696-4A93-887F-BBB3B9002FE5}"/>
              </a:ext>
            </a:extLst>
          </p:cNvPr>
          <p:cNvSpPr>
            <a:spLocks noGrp="1"/>
          </p:cNvSpPr>
          <p:nvPr>
            <p:ph type="dt" sz="half" idx="10"/>
          </p:nvPr>
        </p:nvSpPr>
        <p:spPr/>
        <p:txBody>
          <a:bodyPr/>
          <a:lstStyle/>
          <a:p>
            <a:fld id="{B2497495-0637-405E-AE64-5CC7506D51F5}" type="datetime1">
              <a:rPr lang="en-US" smtClean="0"/>
              <a:t>4/24/2022</a:t>
            </a:fld>
            <a:endParaRPr lang="en-US"/>
          </a:p>
        </p:txBody>
      </p:sp>
      <p:sp>
        <p:nvSpPr>
          <p:cNvPr id="9" name="Footer Placeholder 8">
            <a:extLst>
              <a:ext uri="{FF2B5EF4-FFF2-40B4-BE49-F238E27FC236}">
                <a16:creationId xmlns:a16="http://schemas.microsoft.com/office/drawing/2014/main" id="{857CFCD5-1192-4E18-8A8F-29E153B44DA4}"/>
              </a:ext>
            </a:extLst>
          </p:cNvPr>
          <p:cNvSpPr>
            <a:spLocks noGrp="1"/>
          </p:cNvSpPr>
          <p:nvPr>
            <p:ph type="ftr" sz="quarter" idx="11"/>
          </p:nvPr>
        </p:nvSpPr>
        <p:spPr/>
        <p:txBody>
          <a:bodyPr/>
          <a:lstStyle/>
          <a:p>
            <a:endParaRPr lang="en-US"/>
          </a:p>
        </p:txBody>
      </p:sp>
      <p:sp>
        <p:nvSpPr>
          <p:cNvPr id="10" name="Slide Number Placeholder 9">
            <a:extLst>
              <a:ext uri="{FF2B5EF4-FFF2-40B4-BE49-F238E27FC236}">
                <a16:creationId xmlns:a16="http://schemas.microsoft.com/office/drawing/2014/main" id="{E39A109E-5018-4794-92B3-FD5E5BCD95E8}"/>
              </a:ext>
            </a:extLst>
          </p:cNvPr>
          <p:cNvSpPr>
            <a:spLocks noGrp="1"/>
          </p:cNvSpPr>
          <p:nvPr>
            <p:ph type="sldNum" sz="quarter" idx="12"/>
          </p:nvPr>
        </p:nvSpPr>
        <p:spPr/>
        <p:txBody>
          <a:bodyPr/>
          <a:lstStyle/>
          <a:p>
            <a:fld id="{3A98EE3D-8CD1-4C3F-BD1C-C98C9596463C}" type="slidenum">
              <a:rPr lang="en-US" smtClean="0"/>
              <a:t>‹Nr.›</a:t>
            </a:fld>
            <a:endParaRPr lang="en-US"/>
          </a:p>
        </p:txBody>
      </p:sp>
    </p:spTree>
    <p:extLst>
      <p:ext uri="{BB962C8B-B14F-4D97-AF65-F5344CB8AC3E}">
        <p14:creationId xmlns:p14="http://schemas.microsoft.com/office/powerpoint/2010/main" val="4384233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81193" y="729658"/>
            <a:ext cx="11029616" cy="988332"/>
          </a:xfrm>
        </p:spPr>
        <p:txBody>
          <a:bodyPr/>
          <a:lstStyle/>
          <a:p>
            <a:r>
              <a:rPr lang="en-US"/>
              <a:t>Click to edit Master title style</a:t>
            </a:r>
          </a:p>
        </p:txBody>
      </p:sp>
      <p:sp>
        <p:nvSpPr>
          <p:cNvPr id="3" name="Content Placeholder 2"/>
          <p:cNvSpPr>
            <a:spLocks noGrp="1"/>
          </p:cNvSpPr>
          <p:nvPr>
            <p:ph sz="half" idx="1"/>
          </p:nvPr>
        </p:nvSpPr>
        <p:spPr>
          <a:xfrm>
            <a:off x="581193" y="2228003"/>
            <a:ext cx="5194767"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416039" y="2228003"/>
            <a:ext cx="5194769"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BFFD690-9426-415D-8B65-26881E07B2D4}" type="datetime1">
              <a:rPr lang="en-US" smtClean="0"/>
              <a:t>4/24/2022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A98EE3D-8CD1-4C3F-BD1C-C98C9596463C}" type="slidenum">
              <a:rPr lang="en-US" smtClean="0"/>
              <a:t>‹Nr.›</a:t>
            </a:fld>
            <a:endParaRPr lang="en-US"/>
          </a:p>
        </p:txBody>
      </p:sp>
    </p:spTree>
    <p:extLst>
      <p:ext uri="{BB962C8B-B14F-4D97-AF65-F5344CB8AC3E}">
        <p14:creationId xmlns:p14="http://schemas.microsoft.com/office/powerpoint/2010/main" val="32430417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12" name="Title 1"/>
          <p:cNvSpPr>
            <a:spLocks noGrp="1"/>
          </p:cNvSpPr>
          <p:nvPr>
            <p:ph type="title"/>
          </p:nvPr>
        </p:nvSpPr>
        <p:spPr>
          <a:xfrm>
            <a:off x="581193" y="729658"/>
            <a:ext cx="11029616" cy="988332"/>
          </a:xfrm>
        </p:spPr>
        <p:txBody>
          <a:bodyPr/>
          <a:lstStyle/>
          <a:p>
            <a:r>
              <a:rPr lang="en-US"/>
              <a:t>Click to edit Master title style</a:t>
            </a:r>
          </a:p>
        </p:txBody>
      </p:sp>
      <p:sp>
        <p:nvSpPr>
          <p:cNvPr id="3" name="Text Placeholder 2"/>
          <p:cNvSpPr>
            <a:spLocks noGrp="1"/>
          </p:cNvSpPr>
          <p:nvPr>
            <p:ph type="body" idx="1"/>
          </p:nvPr>
        </p:nvSpPr>
        <p:spPr>
          <a:xfrm>
            <a:off x="581191" y="2250891"/>
            <a:ext cx="5194769" cy="557784"/>
          </a:xfrm>
        </p:spPr>
        <p:txBody>
          <a:bodyPr anchor="ctr">
            <a:noAutofit/>
          </a:bodyPr>
          <a:lstStyle>
            <a:lvl1pPr marL="0" indent="0">
              <a:buNone/>
              <a:defRPr sz="2000" b="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81194" y="2926052"/>
            <a:ext cx="5194766"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416039" y="2250892"/>
            <a:ext cx="5194770" cy="553373"/>
          </a:xfrm>
        </p:spPr>
        <p:txBody>
          <a:bodyPr anchor="ctr">
            <a:noAutofit/>
          </a:bodyPr>
          <a:lstStyle>
            <a:lvl1pPr marL="0" marR="0" indent="0" algn="l" defTabSz="457200" rtl="0" eaLnBrk="1" fontAlgn="auto" latinLnBrk="0" hangingPunct="1">
              <a:lnSpc>
                <a:spcPct val="100000"/>
              </a:lnSpc>
              <a:spcBef>
                <a:spcPct val="20000"/>
              </a:spcBef>
              <a:spcAft>
                <a:spcPts val="600"/>
              </a:spcAft>
              <a:buClr>
                <a:schemeClr val="accent1"/>
              </a:buClr>
              <a:buSzPct val="92000"/>
              <a:buFont typeface="Wingdings 2" panose="05020102010507070707" pitchFamily="18" charset="2"/>
              <a:buNone/>
              <a:tabLst/>
              <a:defRPr sz="2000" b="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marR="0" lvl="0" indent="0" algn="l" defTabSz="457200" rtl="0" eaLnBrk="1" fontAlgn="auto" latinLnBrk="0" hangingPunct="1">
              <a:lnSpc>
                <a:spcPct val="100000"/>
              </a:lnSpc>
              <a:spcBef>
                <a:spcPct val="20000"/>
              </a:spcBef>
              <a:spcAft>
                <a:spcPts val="600"/>
              </a:spcAft>
              <a:buClr>
                <a:schemeClr val="accent1"/>
              </a:buClr>
              <a:buSzPct val="92000"/>
              <a:buFont typeface="Wingdings 2" panose="05020102010507070707" pitchFamily="18" charset="2"/>
              <a:buNone/>
              <a:tabLst/>
              <a:defRPr/>
            </a:pPr>
            <a:r>
              <a:rPr lang="en-US"/>
              <a:t>Click to edit Master text styles</a:t>
            </a:r>
          </a:p>
        </p:txBody>
      </p:sp>
      <p:sp>
        <p:nvSpPr>
          <p:cNvPr id="6" name="Content Placeholder 5"/>
          <p:cNvSpPr>
            <a:spLocks noGrp="1"/>
          </p:cNvSpPr>
          <p:nvPr>
            <p:ph sz="quarter" idx="4"/>
          </p:nvPr>
        </p:nvSpPr>
        <p:spPr>
          <a:xfrm>
            <a:off x="6416037" y="2926052"/>
            <a:ext cx="5194771"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4C4989A-474C-40DE-95B9-011C28B71673}" type="datetime1">
              <a:rPr lang="en-US" smtClean="0"/>
              <a:t>4/24/2022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A98EE3D-8CD1-4C3F-BD1C-C98C9596463C}" type="slidenum">
              <a:rPr lang="en-US" smtClean="0"/>
              <a:t>‹Nr.›</a:t>
            </a:fld>
            <a:endParaRPr lang="en-US"/>
          </a:p>
        </p:txBody>
      </p:sp>
    </p:spTree>
    <p:extLst>
      <p:ext uri="{BB962C8B-B14F-4D97-AF65-F5344CB8AC3E}">
        <p14:creationId xmlns:p14="http://schemas.microsoft.com/office/powerpoint/2010/main" val="443862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8" name="Title 1"/>
          <p:cNvSpPr>
            <a:spLocks noGrp="1"/>
          </p:cNvSpPr>
          <p:nvPr>
            <p:ph type="title"/>
          </p:nvPr>
        </p:nvSpPr>
        <p:spPr>
          <a:xfrm>
            <a:off x="575894" y="729658"/>
            <a:ext cx="11029616" cy="988332"/>
          </a:xfrm>
        </p:spPr>
        <p:txBody>
          <a:bodyPr/>
          <a:lstStyle/>
          <a:p>
            <a:r>
              <a:rPr lang="en-US"/>
              <a:t>Click to edit Master title style</a:t>
            </a:r>
          </a:p>
        </p:txBody>
      </p:sp>
      <p:sp>
        <p:nvSpPr>
          <p:cNvPr id="3" name="Date Placeholder 2"/>
          <p:cNvSpPr>
            <a:spLocks noGrp="1"/>
          </p:cNvSpPr>
          <p:nvPr>
            <p:ph type="dt" sz="half" idx="10"/>
          </p:nvPr>
        </p:nvSpPr>
        <p:spPr/>
        <p:txBody>
          <a:bodyPr/>
          <a:lstStyle/>
          <a:p>
            <a:fld id="{5DB4ED54-5B5E-4A04-93D3-5772E3CE3818}" type="datetime1">
              <a:rPr lang="en-US" smtClean="0"/>
              <a:t>4/24/2022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A98EE3D-8CD1-4C3F-BD1C-C98C9596463C}" type="slidenum">
              <a:rPr lang="en-US" smtClean="0"/>
              <a:t>‹Nr.›</a:t>
            </a:fld>
            <a:endParaRPr lang="en-US"/>
          </a:p>
        </p:txBody>
      </p:sp>
    </p:spTree>
    <p:extLst>
      <p:ext uri="{BB962C8B-B14F-4D97-AF65-F5344CB8AC3E}">
        <p14:creationId xmlns:p14="http://schemas.microsoft.com/office/powerpoint/2010/main" val="19171803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DE50D6-574B-40AF-946F-D52A04ADE379}" type="datetime1">
              <a:rPr lang="en-US" smtClean="0"/>
              <a:t>4/24/2022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A98EE3D-8CD1-4C3F-BD1C-C98C9596463C}" type="slidenum">
              <a:rPr lang="en-US" smtClean="0"/>
              <a:t>‹Nr.›</a:t>
            </a:fld>
            <a:endParaRPr lang="en-US"/>
          </a:p>
        </p:txBody>
      </p:sp>
    </p:spTree>
    <p:extLst>
      <p:ext uri="{BB962C8B-B14F-4D97-AF65-F5344CB8AC3E}">
        <p14:creationId xmlns:p14="http://schemas.microsoft.com/office/powerpoint/2010/main" val="12708294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47817" y="601200"/>
            <a:ext cx="3682723" cy="5815475"/>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767857" y="933450"/>
            <a:ext cx="3031852" cy="1722419"/>
          </a:xfrm>
        </p:spPr>
        <p:txBody>
          <a:bodyPr anchor="b">
            <a:normAutofit/>
          </a:bodyPr>
          <a:lstStyle>
            <a:lvl1pPr algn="l">
              <a:defRPr sz="2400" b="0">
                <a:solidFill>
                  <a:srgbClr val="FFFFFF"/>
                </a:solidFill>
              </a:defRPr>
            </a:lvl1pPr>
          </a:lstStyle>
          <a:p>
            <a:r>
              <a:rPr lang="en-US"/>
              <a:t>Click to edit Master title style</a:t>
            </a:r>
          </a:p>
        </p:txBody>
      </p:sp>
      <p:sp>
        <p:nvSpPr>
          <p:cNvPr id="3" name="Content Placeholder 2"/>
          <p:cNvSpPr>
            <a:spLocks noGrp="1"/>
          </p:cNvSpPr>
          <p:nvPr>
            <p:ph idx="1"/>
          </p:nvPr>
        </p:nvSpPr>
        <p:spPr>
          <a:xfrm>
            <a:off x="4900928" y="1179829"/>
            <a:ext cx="6650991" cy="4658216"/>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767857" y="2836654"/>
            <a:ext cx="3031852" cy="3001392"/>
          </a:xfrm>
        </p:spPr>
        <p:txBody>
          <a:bodyPr anchor="t">
            <a:normAutofit/>
          </a:bodyPr>
          <a:lstStyle>
            <a:lvl1pPr marL="0" indent="0" algn="l">
              <a:buNone/>
              <a:defRPr sz="1600">
                <a:solidFill>
                  <a:srgbClr val="FFFFFF"/>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a:extLst>
              <a:ext uri="{FF2B5EF4-FFF2-40B4-BE49-F238E27FC236}">
                <a16:creationId xmlns:a16="http://schemas.microsoft.com/office/drawing/2014/main" id="{0B919CC2-2A65-446F-B538-9E6249035445}"/>
              </a:ext>
            </a:extLst>
          </p:cNvPr>
          <p:cNvSpPr>
            <a:spLocks noGrp="1"/>
          </p:cNvSpPr>
          <p:nvPr>
            <p:ph type="dt" sz="half" idx="10"/>
          </p:nvPr>
        </p:nvSpPr>
        <p:spPr>
          <a:xfrm>
            <a:off x="7605951" y="6456916"/>
            <a:ext cx="2844799" cy="365125"/>
          </a:xfrm>
        </p:spPr>
        <p:txBody>
          <a:bodyPr/>
          <a:lstStyle/>
          <a:p>
            <a:fld id="{D82884F1-FFEA-405F-9602-3DCA865EDA4E}" type="datetime1">
              <a:rPr lang="en-US" smtClean="0"/>
              <a:t>4/24/2022</a:t>
            </a:fld>
            <a:endParaRPr lang="en-US"/>
          </a:p>
        </p:txBody>
      </p:sp>
      <p:sp>
        <p:nvSpPr>
          <p:cNvPr id="10" name="Footer Placeholder 9">
            <a:extLst>
              <a:ext uri="{FF2B5EF4-FFF2-40B4-BE49-F238E27FC236}">
                <a16:creationId xmlns:a16="http://schemas.microsoft.com/office/drawing/2014/main" id="{B72412AE-119E-4982-8B24-63365EFCA796}"/>
              </a:ext>
            </a:extLst>
          </p:cNvPr>
          <p:cNvSpPr>
            <a:spLocks noGrp="1"/>
          </p:cNvSpPr>
          <p:nvPr>
            <p:ph type="ftr" sz="quarter" idx="11"/>
          </p:nvPr>
        </p:nvSpPr>
        <p:spPr>
          <a:xfrm>
            <a:off x="581192" y="6452590"/>
            <a:ext cx="6917210" cy="365125"/>
          </a:xfrm>
        </p:spPr>
        <p:txBody>
          <a:bodyPr/>
          <a:lstStyle/>
          <a:p>
            <a:endParaRPr lang="en-US"/>
          </a:p>
        </p:txBody>
      </p:sp>
      <p:sp>
        <p:nvSpPr>
          <p:cNvPr id="11" name="Slide Number Placeholder 10">
            <a:extLst>
              <a:ext uri="{FF2B5EF4-FFF2-40B4-BE49-F238E27FC236}">
                <a16:creationId xmlns:a16="http://schemas.microsoft.com/office/drawing/2014/main" id="{7FC4BB19-6AD1-45CF-9F99-00B109890FAB}"/>
              </a:ext>
            </a:extLst>
          </p:cNvPr>
          <p:cNvSpPr>
            <a:spLocks noGrp="1"/>
          </p:cNvSpPr>
          <p:nvPr>
            <p:ph type="sldNum" sz="quarter" idx="12"/>
          </p:nvPr>
        </p:nvSpPr>
        <p:spPr>
          <a:xfrm>
            <a:off x="10558300" y="6456916"/>
            <a:ext cx="1052510" cy="365125"/>
          </a:xfrm>
        </p:spPr>
        <p:txBody>
          <a:bodyPr/>
          <a:lstStyle/>
          <a:p>
            <a:fld id="{3A98EE3D-8CD1-4C3F-BD1C-C98C9596463C}" type="slidenum">
              <a:rPr lang="en-US" smtClean="0"/>
              <a:pPr/>
              <a:t>‹Nr.›</a:t>
            </a:fld>
            <a:endParaRPr lang="en-US"/>
          </a:p>
        </p:txBody>
      </p:sp>
    </p:spTree>
    <p:extLst>
      <p:ext uri="{BB962C8B-B14F-4D97-AF65-F5344CB8AC3E}">
        <p14:creationId xmlns:p14="http://schemas.microsoft.com/office/powerpoint/2010/main" val="21173396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tx1">
                    <a:lumMod val="75000"/>
                    <a:lumOff val="25000"/>
                  </a:schemeClr>
                </a:solidFill>
              </a:defRPr>
            </a:lvl1pPr>
          </a:lstStyle>
          <a:p>
            <a:r>
              <a:rPr lang="en-US"/>
              <a:t>Click to edit Master title style</a:t>
            </a:r>
          </a:p>
        </p:txBody>
      </p:sp>
      <p:sp>
        <p:nvSpPr>
          <p:cNvPr id="3" name="Picture Placeholder 2"/>
          <p:cNvSpPr>
            <a:spLocks noGrp="1" noChangeAspect="1"/>
          </p:cNvSpPr>
          <p:nvPr>
            <p:ph type="pic" idx="1"/>
          </p:nvPr>
        </p:nvSpPr>
        <p:spPr>
          <a:xfrm>
            <a:off x="447817" y="641350"/>
            <a:ext cx="11290859" cy="3651249"/>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p>
        </p:txBody>
      </p:sp>
      <p:sp>
        <p:nvSpPr>
          <p:cNvPr id="4" name="Text Placeholder 3"/>
          <p:cNvSpPr>
            <a:spLocks noGrp="1"/>
          </p:cNvSpPr>
          <p:nvPr>
            <p:ph type="body" sz="half" idx="2"/>
          </p:nvPr>
        </p:nvSpPr>
        <p:spPr>
          <a:xfrm>
            <a:off x="581192" y="5260127"/>
            <a:ext cx="11029617" cy="998148"/>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E18DB4A-8810-4A10-AD5C-D5E2C667F5B3}" type="datetime1">
              <a:rPr lang="en-US" smtClean="0"/>
              <a:t>4/24/2022</a:t>
            </a:fld>
            <a:endParaRPr lang="en-US"/>
          </a:p>
        </p:txBody>
      </p:sp>
      <p:sp>
        <p:nvSpPr>
          <p:cNvPr id="6" name="Footer Placeholder 5"/>
          <p:cNvSpPr>
            <a:spLocks noGrp="1"/>
          </p:cNvSpPr>
          <p:nvPr>
            <p:ph type="ftr" sz="quarter" idx="11"/>
          </p:nvPr>
        </p:nvSpPr>
        <p:spPr/>
        <p:txBody>
          <a:bodyPr/>
          <a:lstStyle/>
          <a:p>
            <a:pPr algn="l"/>
            <a:endParaRPr lang="en-US"/>
          </a:p>
        </p:txBody>
      </p:sp>
      <p:sp>
        <p:nvSpPr>
          <p:cNvPr id="7" name="Slide Number Placeholder 6"/>
          <p:cNvSpPr>
            <a:spLocks noGrp="1"/>
          </p:cNvSpPr>
          <p:nvPr>
            <p:ph type="sldNum" sz="quarter" idx="12"/>
          </p:nvPr>
        </p:nvSpPr>
        <p:spPr/>
        <p:txBody>
          <a:bodyPr/>
          <a:lstStyle/>
          <a:p>
            <a:fld id="{3A98EE3D-8CD1-4C3F-BD1C-C98C9596463C}" type="slidenum">
              <a:rPr lang="en-US" smtClean="0"/>
              <a:t>‹Nr.›</a:t>
            </a:fld>
            <a:endParaRPr lang="en-US"/>
          </a:p>
        </p:txBody>
      </p:sp>
    </p:spTree>
    <p:extLst>
      <p:ext uri="{BB962C8B-B14F-4D97-AF65-F5344CB8AC3E}">
        <p14:creationId xmlns:p14="http://schemas.microsoft.com/office/powerpoint/2010/main" val="2361300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n-US"/>
              <a:t>Click to edit Master title style</a:t>
            </a:r>
          </a:p>
        </p:txBody>
      </p:sp>
      <p:sp>
        <p:nvSpPr>
          <p:cNvPr id="3" name="Text Placeholder 2"/>
          <p:cNvSpPr>
            <a:spLocks noGrp="1"/>
          </p:cNvSpPr>
          <p:nvPr>
            <p:ph type="body" idx="1"/>
          </p:nvPr>
        </p:nvSpPr>
        <p:spPr>
          <a:xfrm>
            <a:off x="581192" y="2336002"/>
            <a:ext cx="11029616" cy="3652047"/>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7605951" y="6423914"/>
            <a:ext cx="2844799" cy="365125"/>
          </a:xfrm>
          <a:prstGeom prst="rect">
            <a:avLst/>
          </a:prstGeom>
        </p:spPr>
        <p:txBody>
          <a:bodyPr vert="horz" lIns="91440" tIns="45720" rIns="91440" bIns="45720" rtlCol="0" anchor="ctr"/>
          <a:lstStyle>
            <a:lvl1pPr algn="r">
              <a:defRPr sz="900">
                <a:solidFill>
                  <a:schemeClr val="tx1">
                    <a:lumMod val="75000"/>
                    <a:lumOff val="25000"/>
                  </a:schemeClr>
                </a:solidFill>
              </a:defRPr>
            </a:lvl1pPr>
          </a:lstStyle>
          <a:p>
            <a:fld id="{ED291B17-9318-49DB-B28B-6E5994AE9581}" type="datetime1">
              <a:rPr lang="en-US" smtClean="0"/>
              <a:t>4/24/2022</a:t>
            </a:fld>
            <a:endParaRPr lang="en-US"/>
          </a:p>
        </p:txBody>
      </p:sp>
      <p:sp>
        <p:nvSpPr>
          <p:cNvPr id="5" name="Footer Placeholder 4"/>
          <p:cNvSpPr>
            <a:spLocks noGrp="1"/>
          </p:cNvSpPr>
          <p:nvPr>
            <p:ph type="ftr" sz="quarter" idx="3"/>
          </p:nvPr>
        </p:nvSpPr>
        <p:spPr>
          <a:xfrm>
            <a:off x="581192" y="6423914"/>
            <a:ext cx="6917210" cy="365125"/>
          </a:xfrm>
          <a:prstGeom prst="rect">
            <a:avLst/>
          </a:prstGeom>
        </p:spPr>
        <p:txBody>
          <a:bodyPr vert="horz" lIns="91440" tIns="45720" rIns="91440" bIns="45720" rtlCol="0" anchor="ctr"/>
          <a:lstStyle>
            <a:lvl1pPr algn="l">
              <a:defRPr sz="900" cap="all">
                <a:solidFill>
                  <a:schemeClr val="tx1">
                    <a:lumMod val="75000"/>
                    <a:lumOff val="25000"/>
                  </a:schemeClr>
                </a:solidFill>
              </a:defRPr>
            </a:lvl1pPr>
          </a:lstStyle>
          <a:p>
            <a:endParaRPr lang="en-US"/>
          </a:p>
        </p:txBody>
      </p:sp>
      <p:sp>
        <p:nvSpPr>
          <p:cNvPr id="6" name="Slide Number Placeholder 5"/>
          <p:cNvSpPr>
            <a:spLocks noGrp="1"/>
          </p:cNvSpPr>
          <p:nvPr>
            <p:ph type="sldNum" sz="quarter" idx="4"/>
          </p:nvPr>
        </p:nvSpPr>
        <p:spPr>
          <a:xfrm>
            <a:off x="10558300" y="6423914"/>
            <a:ext cx="1052510" cy="365125"/>
          </a:xfrm>
          <a:prstGeom prst="rect">
            <a:avLst/>
          </a:prstGeom>
        </p:spPr>
        <p:txBody>
          <a:bodyPr vert="horz" lIns="91440" tIns="45720" rIns="91440" bIns="45720" rtlCol="0" anchor="ctr"/>
          <a:lstStyle>
            <a:lvl1pPr algn="r">
              <a:defRPr sz="900">
                <a:solidFill>
                  <a:schemeClr val="tx1">
                    <a:lumMod val="75000"/>
                    <a:lumOff val="25000"/>
                  </a:schemeClr>
                </a:solidFill>
              </a:defRPr>
            </a:lvl1pPr>
          </a:lstStyle>
          <a:p>
            <a:fld id="{3A98EE3D-8CD1-4C3F-BD1C-C98C9596463C}" type="slidenum">
              <a:rPr lang="en-US" smtClean="0"/>
              <a:t>‹Nr.›</a:t>
            </a:fld>
            <a:endParaRPr lang="en-US"/>
          </a:p>
        </p:txBody>
      </p:sp>
      <p:sp>
        <p:nvSpPr>
          <p:cNvPr id="9" name="Rectangle 8"/>
          <p:cNvSpPr/>
          <p:nvPr/>
        </p:nvSpPr>
        <p:spPr>
          <a:xfrm>
            <a:off x="446534" y="457200"/>
            <a:ext cx="370332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3298367830"/>
      </p:ext>
    </p:extLst>
  </p:cSld>
  <p:clrMap bg1="lt1" tx1="dk1" bg2="lt2" tx2="dk2" accent1="accent1" accent2="accent2" accent3="accent3" accent4="accent4" accent5="accent5" accent6="accent6" hlink="hlink" folHlink="folHlink"/>
  <p:sldLayoutIdLst>
    <p:sldLayoutId id="2147483694" r:id="rId1"/>
    <p:sldLayoutId id="2147483695" r:id="rId2"/>
    <p:sldLayoutId id="2147483696" r:id="rId3"/>
    <p:sldLayoutId id="2147483697" r:id="rId4"/>
    <p:sldLayoutId id="2147483698" r:id="rId5"/>
    <p:sldLayoutId id="2147483692" r:id="rId6"/>
    <p:sldLayoutId id="2147483688" r:id="rId7"/>
    <p:sldLayoutId id="2147483689" r:id="rId8"/>
    <p:sldLayoutId id="2147483690" r:id="rId9"/>
    <p:sldLayoutId id="2147483691" r:id="rId10"/>
    <p:sldLayoutId id="2147483693"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algn="l" defTabSz="457200" rtl="0" eaLnBrk="1" latinLnBrk="0" hangingPunct="1">
        <a:lnSpc>
          <a:spcPct val="100000"/>
        </a:lnSpc>
        <a:spcBef>
          <a:spcPct val="0"/>
        </a:spcBef>
        <a:buNone/>
        <a:defRPr sz="2800" b="0" kern="1200" cap="all">
          <a:solidFill>
            <a:schemeClr val="tx1">
              <a:lumMod val="75000"/>
              <a:lumOff val="2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lnSpc>
          <a:spcPct val="110000"/>
        </a:lnSpc>
        <a:spcBef>
          <a:spcPct val="20000"/>
        </a:spcBef>
        <a:spcAft>
          <a:spcPts val="600"/>
        </a:spcAft>
        <a:buClr>
          <a:schemeClr val="accent1"/>
        </a:buClr>
        <a:buSzPct val="92000"/>
        <a:buFont typeface="Wingdings 2" panose="05020102010507070707" pitchFamily="18" charset="2"/>
        <a:buChar char=""/>
        <a:defRPr sz="1700" kern="1200">
          <a:solidFill>
            <a:schemeClr val="tx1">
              <a:lumMod val="75000"/>
              <a:lumOff val="25000"/>
            </a:schemeClr>
          </a:solidFill>
          <a:latin typeface="+mn-lt"/>
          <a:ea typeface="+mn-ea"/>
          <a:cs typeface="+mn-cs"/>
        </a:defRPr>
      </a:lvl1pPr>
      <a:lvl2pPr marL="630000" indent="-306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400" kern="1200">
          <a:solidFill>
            <a:schemeClr val="tx1">
              <a:lumMod val="75000"/>
              <a:lumOff val="25000"/>
            </a:schemeClr>
          </a:solidFill>
          <a:latin typeface="+mn-lt"/>
          <a:ea typeface="+mn-ea"/>
          <a:cs typeface="+mn-cs"/>
        </a:defRPr>
      </a:lvl2pPr>
      <a:lvl3pPr marL="900000" indent="-270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300" kern="1200">
          <a:solidFill>
            <a:schemeClr val="tx1">
              <a:lumMod val="75000"/>
              <a:lumOff val="25000"/>
            </a:schemeClr>
          </a:solidFill>
          <a:latin typeface="+mn-lt"/>
          <a:ea typeface="+mn-ea"/>
          <a:cs typeface="+mn-cs"/>
        </a:defRPr>
      </a:lvl3pPr>
      <a:lvl4pPr marL="1242000" indent="-234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100" kern="1200">
          <a:solidFill>
            <a:schemeClr val="tx1">
              <a:lumMod val="75000"/>
              <a:lumOff val="25000"/>
            </a:schemeClr>
          </a:solidFill>
          <a:latin typeface="+mn-lt"/>
          <a:ea typeface="+mn-ea"/>
          <a:cs typeface="+mn-cs"/>
        </a:defRPr>
      </a:lvl4pPr>
      <a:lvl5pPr marL="1602000" indent="-234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100" kern="1200">
          <a:solidFill>
            <a:schemeClr val="tx1">
              <a:lumMod val="75000"/>
              <a:lumOff val="25000"/>
            </a:schemeClr>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microsoft.com/office/2007/relationships/hdphoto" Target="../media/hdphoto1.wdp"/><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8" Type="http://schemas.openxmlformats.org/officeDocument/2006/relationships/image" Target="../media/image16.png"/><Relationship Id="rId13" Type="http://schemas.openxmlformats.org/officeDocument/2006/relationships/diagramQuickStyle" Target="../diagrams/quickStyle9.xml"/><Relationship Id="rId18" Type="http://schemas.openxmlformats.org/officeDocument/2006/relationships/diagramQuickStyle" Target="../diagrams/quickStyle10.xml"/><Relationship Id="rId3" Type="http://schemas.openxmlformats.org/officeDocument/2006/relationships/image" Target="../media/image3.png"/><Relationship Id="rId7" Type="http://schemas.openxmlformats.org/officeDocument/2006/relationships/image" Target="../media/image15.png"/><Relationship Id="rId12" Type="http://schemas.openxmlformats.org/officeDocument/2006/relationships/diagramLayout" Target="../diagrams/layout9.xml"/><Relationship Id="rId17" Type="http://schemas.openxmlformats.org/officeDocument/2006/relationships/diagramLayout" Target="../diagrams/layout10.xml"/><Relationship Id="rId2" Type="http://schemas.openxmlformats.org/officeDocument/2006/relationships/notesSlide" Target="../notesSlides/notesSlide9.xml"/><Relationship Id="rId16" Type="http://schemas.openxmlformats.org/officeDocument/2006/relationships/diagramData" Target="../diagrams/data10.xml"/><Relationship Id="rId20" Type="http://schemas.microsoft.com/office/2007/relationships/diagramDrawing" Target="../diagrams/drawing10.xml"/><Relationship Id="rId1" Type="http://schemas.openxmlformats.org/officeDocument/2006/relationships/slideLayout" Target="../slideLayouts/slideLayout2.xml"/><Relationship Id="rId6" Type="http://schemas.openxmlformats.org/officeDocument/2006/relationships/image" Target="../media/image14.png"/><Relationship Id="rId11" Type="http://schemas.openxmlformats.org/officeDocument/2006/relationships/diagramData" Target="../diagrams/data9.xml"/><Relationship Id="rId5" Type="http://schemas.openxmlformats.org/officeDocument/2006/relationships/image" Target="../media/image1.png"/><Relationship Id="rId15" Type="http://schemas.microsoft.com/office/2007/relationships/diagramDrawing" Target="../diagrams/drawing9.xml"/><Relationship Id="rId10" Type="http://schemas.openxmlformats.org/officeDocument/2006/relationships/image" Target="../media/image18.png"/><Relationship Id="rId19" Type="http://schemas.openxmlformats.org/officeDocument/2006/relationships/diagramColors" Target="../diagrams/colors10.xml"/><Relationship Id="rId4" Type="http://schemas.openxmlformats.org/officeDocument/2006/relationships/image" Target="../media/image13.svg"/><Relationship Id="rId9" Type="http://schemas.openxmlformats.org/officeDocument/2006/relationships/image" Target="../media/image17.png"/><Relationship Id="rId14" Type="http://schemas.openxmlformats.org/officeDocument/2006/relationships/diagramColors" Target="../diagrams/colors9.xml"/></Relationships>
</file>

<file path=ppt/slides/_rels/slide11.xml.rels><?xml version="1.0" encoding="UTF-8" standalone="yes"?>
<Relationships xmlns="http://schemas.openxmlformats.org/package/2006/relationships"><Relationship Id="rId8" Type="http://schemas.openxmlformats.org/officeDocument/2006/relationships/image" Target="../media/image16.png"/><Relationship Id="rId13" Type="http://schemas.openxmlformats.org/officeDocument/2006/relationships/diagramLayout" Target="../diagrams/layout11.xml"/><Relationship Id="rId3" Type="http://schemas.openxmlformats.org/officeDocument/2006/relationships/image" Target="../media/image1.png"/><Relationship Id="rId7" Type="http://schemas.openxmlformats.org/officeDocument/2006/relationships/image" Target="../media/image15.png"/><Relationship Id="rId12" Type="http://schemas.openxmlformats.org/officeDocument/2006/relationships/diagramData" Target="../diagrams/data11.xml"/><Relationship Id="rId2" Type="http://schemas.openxmlformats.org/officeDocument/2006/relationships/notesSlide" Target="../notesSlides/notesSlide10.xml"/><Relationship Id="rId16" Type="http://schemas.microsoft.com/office/2007/relationships/diagramDrawing" Target="../diagrams/drawing11.xml"/><Relationship Id="rId1" Type="http://schemas.openxmlformats.org/officeDocument/2006/relationships/slideLayout" Target="../slideLayouts/slideLayout2.xml"/><Relationship Id="rId6" Type="http://schemas.openxmlformats.org/officeDocument/2006/relationships/image" Target="../media/image13.svg"/><Relationship Id="rId11" Type="http://schemas.openxmlformats.org/officeDocument/2006/relationships/image" Target="../media/image19.png"/><Relationship Id="rId5" Type="http://schemas.openxmlformats.org/officeDocument/2006/relationships/image" Target="../media/image3.png"/><Relationship Id="rId15" Type="http://schemas.openxmlformats.org/officeDocument/2006/relationships/diagramColors" Target="../diagrams/colors11.xml"/><Relationship Id="rId10" Type="http://schemas.openxmlformats.org/officeDocument/2006/relationships/image" Target="../media/image18.png"/><Relationship Id="rId4" Type="http://schemas.openxmlformats.org/officeDocument/2006/relationships/image" Target="../media/image14.png"/><Relationship Id="rId9" Type="http://schemas.openxmlformats.org/officeDocument/2006/relationships/image" Target="../media/image17.png"/><Relationship Id="rId14" Type="http://schemas.openxmlformats.org/officeDocument/2006/relationships/diagramQuickStyle" Target="../diagrams/quickStyle11.xml"/></Relationships>
</file>

<file path=ppt/slides/_rels/slide12.xml.rels><?xml version="1.0" encoding="UTF-8" standalone="yes"?>
<Relationships xmlns="http://schemas.openxmlformats.org/package/2006/relationships"><Relationship Id="rId8" Type="http://schemas.openxmlformats.org/officeDocument/2006/relationships/image" Target="../media/image18.png"/><Relationship Id="rId13" Type="http://schemas.openxmlformats.org/officeDocument/2006/relationships/diagramColors" Target="../diagrams/colors12.xml"/><Relationship Id="rId3" Type="http://schemas.openxmlformats.org/officeDocument/2006/relationships/image" Target="../media/image3.png"/><Relationship Id="rId7" Type="http://schemas.openxmlformats.org/officeDocument/2006/relationships/image" Target="../media/image16.png"/><Relationship Id="rId12" Type="http://schemas.openxmlformats.org/officeDocument/2006/relationships/diagramQuickStyle" Target="../diagrams/quickStyle12.xm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image" Target="../media/image14.png"/><Relationship Id="rId11" Type="http://schemas.openxmlformats.org/officeDocument/2006/relationships/diagramLayout" Target="../diagrams/layout12.xml"/><Relationship Id="rId5" Type="http://schemas.openxmlformats.org/officeDocument/2006/relationships/image" Target="../media/image1.png"/><Relationship Id="rId10" Type="http://schemas.openxmlformats.org/officeDocument/2006/relationships/diagramData" Target="../diagrams/data12.xml"/><Relationship Id="rId4" Type="http://schemas.openxmlformats.org/officeDocument/2006/relationships/image" Target="../media/image13.svg"/><Relationship Id="rId9" Type="http://schemas.openxmlformats.org/officeDocument/2006/relationships/image" Target="../media/image19.png"/><Relationship Id="rId14" Type="http://schemas.microsoft.com/office/2007/relationships/diagramDrawing" Target="../diagrams/drawing12.xml"/></Relationships>
</file>

<file path=ppt/slides/_rels/slide13.xml.rels><?xml version="1.0" encoding="UTF-8" standalone="yes"?>
<Relationships xmlns="http://schemas.openxmlformats.org/package/2006/relationships"><Relationship Id="rId8" Type="http://schemas.openxmlformats.org/officeDocument/2006/relationships/image" Target="../media/image20.png"/><Relationship Id="rId3" Type="http://schemas.openxmlformats.org/officeDocument/2006/relationships/image" Target="../media/image3.png"/><Relationship Id="rId7" Type="http://schemas.openxmlformats.org/officeDocument/2006/relationships/image" Target="../media/image19.png"/><Relationship Id="rId12" Type="http://schemas.openxmlformats.org/officeDocument/2006/relationships/image" Target="../media/image23.svg"/><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image" Target="../media/image14.png"/><Relationship Id="rId11" Type="http://schemas.openxmlformats.org/officeDocument/2006/relationships/image" Target="../media/image22.png"/><Relationship Id="rId5" Type="http://schemas.openxmlformats.org/officeDocument/2006/relationships/image" Target="../media/image1.png"/><Relationship Id="rId10" Type="http://schemas.openxmlformats.org/officeDocument/2006/relationships/hyperlink" Target="https://www.mogi.at/?page_id=29" TargetMode="External"/><Relationship Id="rId4" Type="http://schemas.openxmlformats.org/officeDocument/2006/relationships/image" Target="../media/image13.svg"/><Relationship Id="rId9" Type="http://schemas.openxmlformats.org/officeDocument/2006/relationships/image" Target="../media/image21.svg"/></Relationships>
</file>

<file path=ppt/slides/_rels/slide2.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10" Type="http://schemas.openxmlformats.org/officeDocument/2006/relationships/image" Target="../media/image4.svg"/><Relationship Id="rId4" Type="http://schemas.openxmlformats.org/officeDocument/2006/relationships/diagramLayout" Target="../diagrams/layout1.xml"/><Relationship Id="rId9" Type="http://schemas.openxmlformats.org/officeDocument/2006/relationships/image" Target="../media/image3.png"/></Relationships>
</file>

<file path=ppt/slides/_rels/slide3.xml.rels><?xml version="1.0" encoding="UTF-8" standalone="yes"?>
<Relationships xmlns="http://schemas.openxmlformats.org/package/2006/relationships"><Relationship Id="rId8" Type="http://schemas.openxmlformats.org/officeDocument/2006/relationships/image" Target="../media/image5.png"/><Relationship Id="rId13" Type="http://schemas.microsoft.com/office/2007/relationships/hdphoto" Target="../media/hdphoto4.wdp"/><Relationship Id="rId18" Type="http://schemas.openxmlformats.org/officeDocument/2006/relationships/image" Target="../media/image10.png"/><Relationship Id="rId3" Type="http://schemas.openxmlformats.org/officeDocument/2006/relationships/diagramLayout" Target="../diagrams/layout2.xml"/><Relationship Id="rId21" Type="http://schemas.microsoft.com/office/2007/relationships/hdphoto" Target="../media/hdphoto8.wdp"/><Relationship Id="rId7" Type="http://schemas.openxmlformats.org/officeDocument/2006/relationships/image" Target="../media/image1.png"/><Relationship Id="rId12" Type="http://schemas.openxmlformats.org/officeDocument/2006/relationships/image" Target="../media/image7.png"/><Relationship Id="rId17" Type="http://schemas.microsoft.com/office/2007/relationships/hdphoto" Target="../media/hdphoto6.wdp"/><Relationship Id="rId2" Type="http://schemas.openxmlformats.org/officeDocument/2006/relationships/diagramData" Target="../diagrams/data2.xml"/><Relationship Id="rId16" Type="http://schemas.openxmlformats.org/officeDocument/2006/relationships/image" Target="../media/image9.png"/><Relationship Id="rId20" Type="http://schemas.openxmlformats.org/officeDocument/2006/relationships/image" Target="../media/image11.png"/><Relationship Id="rId1" Type="http://schemas.openxmlformats.org/officeDocument/2006/relationships/slideLayout" Target="../slideLayouts/slideLayout2.xml"/><Relationship Id="rId6" Type="http://schemas.microsoft.com/office/2007/relationships/diagramDrawing" Target="../diagrams/drawing2.xml"/><Relationship Id="rId11" Type="http://schemas.microsoft.com/office/2007/relationships/hdphoto" Target="../media/hdphoto3.wdp"/><Relationship Id="rId5" Type="http://schemas.openxmlformats.org/officeDocument/2006/relationships/diagramColors" Target="../diagrams/colors2.xml"/><Relationship Id="rId15" Type="http://schemas.microsoft.com/office/2007/relationships/hdphoto" Target="../media/hdphoto5.wdp"/><Relationship Id="rId23" Type="http://schemas.microsoft.com/office/2007/relationships/hdphoto" Target="../media/hdphoto9.wdp"/><Relationship Id="rId10" Type="http://schemas.openxmlformats.org/officeDocument/2006/relationships/image" Target="../media/image6.png"/><Relationship Id="rId19" Type="http://schemas.microsoft.com/office/2007/relationships/hdphoto" Target="../media/hdphoto7.wdp"/><Relationship Id="rId4" Type="http://schemas.openxmlformats.org/officeDocument/2006/relationships/diagramQuickStyle" Target="../diagrams/quickStyle2.xml"/><Relationship Id="rId9" Type="http://schemas.microsoft.com/office/2007/relationships/hdphoto" Target="../media/hdphoto2.wdp"/><Relationship Id="rId14" Type="http://schemas.openxmlformats.org/officeDocument/2006/relationships/image" Target="../media/image8.png"/><Relationship Id="rId22" Type="http://schemas.openxmlformats.org/officeDocument/2006/relationships/image" Target="../media/image12.png"/></Relationships>
</file>

<file path=ppt/slides/_rels/slide4.xml.rels><?xml version="1.0" encoding="UTF-8" standalone="yes"?>
<Relationships xmlns="http://schemas.openxmlformats.org/package/2006/relationships"><Relationship Id="rId8" Type="http://schemas.openxmlformats.org/officeDocument/2006/relationships/diagramColors" Target="../diagrams/colors3.xml"/><Relationship Id="rId13" Type="http://schemas.openxmlformats.org/officeDocument/2006/relationships/image" Target="../media/image16.png"/><Relationship Id="rId3" Type="http://schemas.openxmlformats.org/officeDocument/2006/relationships/image" Target="../media/image3.png"/><Relationship Id="rId7" Type="http://schemas.openxmlformats.org/officeDocument/2006/relationships/diagramQuickStyle" Target="../diagrams/quickStyle3.xml"/><Relationship Id="rId12" Type="http://schemas.openxmlformats.org/officeDocument/2006/relationships/image" Target="../media/image15.png"/><Relationship Id="rId2" Type="http://schemas.openxmlformats.org/officeDocument/2006/relationships/notesSlide" Target="../notesSlides/notesSlide3.xml"/><Relationship Id="rId16" Type="http://schemas.openxmlformats.org/officeDocument/2006/relationships/image" Target="../media/image19.png"/><Relationship Id="rId1" Type="http://schemas.openxmlformats.org/officeDocument/2006/relationships/slideLayout" Target="../slideLayouts/slideLayout2.xml"/><Relationship Id="rId6" Type="http://schemas.openxmlformats.org/officeDocument/2006/relationships/diagramLayout" Target="../diagrams/layout3.xml"/><Relationship Id="rId11" Type="http://schemas.openxmlformats.org/officeDocument/2006/relationships/image" Target="../media/image14.png"/><Relationship Id="rId5" Type="http://schemas.openxmlformats.org/officeDocument/2006/relationships/diagramData" Target="../diagrams/data3.xml"/><Relationship Id="rId15" Type="http://schemas.openxmlformats.org/officeDocument/2006/relationships/image" Target="../media/image18.png"/><Relationship Id="rId10" Type="http://schemas.openxmlformats.org/officeDocument/2006/relationships/image" Target="../media/image1.png"/><Relationship Id="rId4" Type="http://schemas.openxmlformats.org/officeDocument/2006/relationships/image" Target="../media/image13.svg"/><Relationship Id="rId9" Type="http://schemas.microsoft.com/office/2007/relationships/diagramDrawing" Target="../diagrams/drawing3.xml"/><Relationship Id="rId14" Type="http://schemas.openxmlformats.org/officeDocument/2006/relationships/image" Target="../media/image17.png"/></Relationships>
</file>

<file path=ppt/slides/_rels/slide5.xml.rels><?xml version="1.0" encoding="UTF-8" standalone="yes"?>
<Relationships xmlns="http://schemas.openxmlformats.org/package/2006/relationships"><Relationship Id="rId8" Type="http://schemas.openxmlformats.org/officeDocument/2006/relationships/image" Target="../media/image16.png"/><Relationship Id="rId13" Type="http://schemas.openxmlformats.org/officeDocument/2006/relationships/diagramLayout" Target="../diagrams/layout4.xml"/><Relationship Id="rId3" Type="http://schemas.openxmlformats.org/officeDocument/2006/relationships/image" Target="../media/image1.png"/><Relationship Id="rId7" Type="http://schemas.openxmlformats.org/officeDocument/2006/relationships/image" Target="../media/image15.png"/><Relationship Id="rId12" Type="http://schemas.openxmlformats.org/officeDocument/2006/relationships/diagramData" Target="../diagrams/data4.xml"/><Relationship Id="rId2" Type="http://schemas.openxmlformats.org/officeDocument/2006/relationships/notesSlide" Target="../notesSlides/notesSlide4.xml"/><Relationship Id="rId16" Type="http://schemas.microsoft.com/office/2007/relationships/diagramDrawing" Target="../diagrams/drawing4.xml"/><Relationship Id="rId1" Type="http://schemas.openxmlformats.org/officeDocument/2006/relationships/slideLayout" Target="../slideLayouts/slideLayout2.xml"/><Relationship Id="rId6" Type="http://schemas.openxmlformats.org/officeDocument/2006/relationships/image" Target="../media/image13.svg"/><Relationship Id="rId11" Type="http://schemas.openxmlformats.org/officeDocument/2006/relationships/image" Target="../media/image19.png"/><Relationship Id="rId5" Type="http://schemas.openxmlformats.org/officeDocument/2006/relationships/image" Target="../media/image3.png"/><Relationship Id="rId15" Type="http://schemas.openxmlformats.org/officeDocument/2006/relationships/diagramColors" Target="../diagrams/colors4.xml"/><Relationship Id="rId10" Type="http://schemas.openxmlformats.org/officeDocument/2006/relationships/image" Target="../media/image18.png"/><Relationship Id="rId4" Type="http://schemas.openxmlformats.org/officeDocument/2006/relationships/image" Target="../media/image14.png"/><Relationship Id="rId9" Type="http://schemas.openxmlformats.org/officeDocument/2006/relationships/image" Target="../media/image17.png"/><Relationship Id="rId14" Type="http://schemas.openxmlformats.org/officeDocument/2006/relationships/diagramQuickStyle" Target="../diagrams/quickStyle4.xml"/></Relationships>
</file>

<file path=ppt/slides/_rels/slide6.xml.rels><?xml version="1.0" encoding="UTF-8" standalone="yes"?>
<Relationships xmlns="http://schemas.openxmlformats.org/package/2006/relationships"><Relationship Id="rId8" Type="http://schemas.openxmlformats.org/officeDocument/2006/relationships/image" Target="../media/image16.png"/><Relationship Id="rId13" Type="http://schemas.openxmlformats.org/officeDocument/2006/relationships/diagramLayout" Target="../diagrams/layout5.xml"/><Relationship Id="rId3" Type="http://schemas.openxmlformats.org/officeDocument/2006/relationships/image" Target="../media/image1.png"/><Relationship Id="rId7" Type="http://schemas.openxmlformats.org/officeDocument/2006/relationships/image" Target="../media/image15.png"/><Relationship Id="rId12" Type="http://schemas.openxmlformats.org/officeDocument/2006/relationships/diagramData" Target="../diagrams/data5.xml"/><Relationship Id="rId2" Type="http://schemas.openxmlformats.org/officeDocument/2006/relationships/notesSlide" Target="../notesSlides/notesSlide5.xml"/><Relationship Id="rId16" Type="http://schemas.microsoft.com/office/2007/relationships/diagramDrawing" Target="../diagrams/drawing5.xml"/><Relationship Id="rId1" Type="http://schemas.openxmlformats.org/officeDocument/2006/relationships/slideLayout" Target="../slideLayouts/slideLayout2.xml"/><Relationship Id="rId6" Type="http://schemas.openxmlformats.org/officeDocument/2006/relationships/image" Target="../media/image13.svg"/><Relationship Id="rId11" Type="http://schemas.openxmlformats.org/officeDocument/2006/relationships/image" Target="../media/image19.png"/><Relationship Id="rId5" Type="http://schemas.openxmlformats.org/officeDocument/2006/relationships/image" Target="../media/image3.png"/><Relationship Id="rId15" Type="http://schemas.openxmlformats.org/officeDocument/2006/relationships/diagramColors" Target="../diagrams/colors5.xml"/><Relationship Id="rId10" Type="http://schemas.openxmlformats.org/officeDocument/2006/relationships/image" Target="../media/image18.png"/><Relationship Id="rId4" Type="http://schemas.openxmlformats.org/officeDocument/2006/relationships/image" Target="../media/image14.png"/><Relationship Id="rId9" Type="http://schemas.openxmlformats.org/officeDocument/2006/relationships/image" Target="../media/image17.png"/><Relationship Id="rId14" Type="http://schemas.openxmlformats.org/officeDocument/2006/relationships/diagramQuickStyle" Target="../diagrams/quickStyle5.xml"/></Relationships>
</file>

<file path=ppt/slides/_rels/slide7.xml.rels><?xml version="1.0" encoding="UTF-8" standalone="yes"?>
<Relationships xmlns="http://schemas.openxmlformats.org/package/2006/relationships"><Relationship Id="rId8" Type="http://schemas.openxmlformats.org/officeDocument/2006/relationships/diagramColors" Target="../diagrams/colors6.xml"/><Relationship Id="rId3" Type="http://schemas.openxmlformats.org/officeDocument/2006/relationships/image" Target="../media/image3.png"/><Relationship Id="rId7" Type="http://schemas.openxmlformats.org/officeDocument/2006/relationships/diagramQuickStyle" Target="../diagrams/quickStyle6.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Layout" Target="../diagrams/layout6.xml"/><Relationship Id="rId5" Type="http://schemas.openxmlformats.org/officeDocument/2006/relationships/diagramData" Target="../diagrams/data6.xml"/><Relationship Id="rId10" Type="http://schemas.openxmlformats.org/officeDocument/2006/relationships/image" Target="../media/image1.png"/><Relationship Id="rId4" Type="http://schemas.openxmlformats.org/officeDocument/2006/relationships/image" Target="../media/image13.svg"/><Relationship Id="rId9" Type="http://schemas.microsoft.com/office/2007/relationships/diagramDrawing" Target="../diagrams/drawing6.xml"/></Relationships>
</file>

<file path=ppt/slides/_rels/slide8.xml.rels><?xml version="1.0" encoding="UTF-8" standalone="yes"?>
<Relationships xmlns="http://schemas.openxmlformats.org/package/2006/relationships"><Relationship Id="rId8" Type="http://schemas.openxmlformats.org/officeDocument/2006/relationships/image" Target="../media/image16.png"/><Relationship Id="rId13" Type="http://schemas.openxmlformats.org/officeDocument/2006/relationships/diagramLayout" Target="../diagrams/layout7.xml"/><Relationship Id="rId3" Type="http://schemas.openxmlformats.org/officeDocument/2006/relationships/image" Target="../media/image3.png"/><Relationship Id="rId7" Type="http://schemas.openxmlformats.org/officeDocument/2006/relationships/image" Target="../media/image15.png"/><Relationship Id="rId12" Type="http://schemas.openxmlformats.org/officeDocument/2006/relationships/diagramData" Target="../diagrams/data7.xml"/><Relationship Id="rId2" Type="http://schemas.openxmlformats.org/officeDocument/2006/relationships/notesSlide" Target="../notesSlides/notesSlide7.xml"/><Relationship Id="rId16" Type="http://schemas.microsoft.com/office/2007/relationships/diagramDrawing" Target="../diagrams/drawing7.xml"/><Relationship Id="rId1" Type="http://schemas.openxmlformats.org/officeDocument/2006/relationships/slideLayout" Target="../slideLayouts/slideLayout2.xml"/><Relationship Id="rId6" Type="http://schemas.openxmlformats.org/officeDocument/2006/relationships/image" Target="../media/image14.png"/><Relationship Id="rId11" Type="http://schemas.openxmlformats.org/officeDocument/2006/relationships/image" Target="../media/image19.png"/><Relationship Id="rId5" Type="http://schemas.openxmlformats.org/officeDocument/2006/relationships/image" Target="../media/image1.png"/><Relationship Id="rId15" Type="http://schemas.openxmlformats.org/officeDocument/2006/relationships/diagramColors" Target="../diagrams/colors7.xml"/><Relationship Id="rId10" Type="http://schemas.openxmlformats.org/officeDocument/2006/relationships/image" Target="../media/image18.png"/><Relationship Id="rId4" Type="http://schemas.openxmlformats.org/officeDocument/2006/relationships/image" Target="../media/image13.svg"/><Relationship Id="rId9" Type="http://schemas.openxmlformats.org/officeDocument/2006/relationships/image" Target="../media/image17.png"/><Relationship Id="rId14" Type="http://schemas.openxmlformats.org/officeDocument/2006/relationships/diagramQuickStyle" Target="../diagrams/quickStyle7.xml"/></Relationships>
</file>

<file path=ppt/slides/_rels/slide9.xml.rels><?xml version="1.0" encoding="UTF-8" standalone="yes"?>
<Relationships xmlns="http://schemas.openxmlformats.org/package/2006/relationships"><Relationship Id="rId8" Type="http://schemas.openxmlformats.org/officeDocument/2006/relationships/image" Target="../media/image16.png"/><Relationship Id="rId13" Type="http://schemas.openxmlformats.org/officeDocument/2006/relationships/diagramLayout" Target="../diagrams/layout8.xml"/><Relationship Id="rId3" Type="http://schemas.openxmlformats.org/officeDocument/2006/relationships/image" Target="../media/image1.png"/><Relationship Id="rId7" Type="http://schemas.openxmlformats.org/officeDocument/2006/relationships/image" Target="../media/image15.png"/><Relationship Id="rId12" Type="http://schemas.openxmlformats.org/officeDocument/2006/relationships/diagramData" Target="../diagrams/data8.xml"/><Relationship Id="rId2" Type="http://schemas.openxmlformats.org/officeDocument/2006/relationships/notesSlide" Target="../notesSlides/notesSlide8.xml"/><Relationship Id="rId16" Type="http://schemas.microsoft.com/office/2007/relationships/diagramDrawing" Target="../diagrams/drawing8.xml"/><Relationship Id="rId1" Type="http://schemas.openxmlformats.org/officeDocument/2006/relationships/slideLayout" Target="../slideLayouts/slideLayout2.xml"/><Relationship Id="rId6" Type="http://schemas.openxmlformats.org/officeDocument/2006/relationships/image" Target="../media/image13.svg"/><Relationship Id="rId11" Type="http://schemas.openxmlformats.org/officeDocument/2006/relationships/image" Target="../media/image19.png"/><Relationship Id="rId5" Type="http://schemas.openxmlformats.org/officeDocument/2006/relationships/image" Target="../media/image3.png"/><Relationship Id="rId15" Type="http://schemas.openxmlformats.org/officeDocument/2006/relationships/diagramColors" Target="../diagrams/colors8.xml"/><Relationship Id="rId10" Type="http://schemas.openxmlformats.org/officeDocument/2006/relationships/image" Target="../media/image18.png"/><Relationship Id="rId4" Type="http://schemas.openxmlformats.org/officeDocument/2006/relationships/image" Target="../media/image14.png"/><Relationship Id="rId9" Type="http://schemas.openxmlformats.org/officeDocument/2006/relationships/image" Target="../media/image17.png"/><Relationship Id="rId14" Type="http://schemas.openxmlformats.org/officeDocument/2006/relationships/diagramQuickStyle" Target="../diagrams/quickStyle8.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3" name="Rectangle 32">
            <a:extLst>
              <a:ext uri="{FF2B5EF4-FFF2-40B4-BE49-F238E27FC236}">
                <a16:creationId xmlns:a16="http://schemas.microsoft.com/office/drawing/2014/main" id="{AF47317F-C87A-4D9C-A72E-89C67FDA2CA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34">
            <a:extLst>
              <a:ext uri="{FF2B5EF4-FFF2-40B4-BE49-F238E27FC236}">
                <a16:creationId xmlns:a16="http://schemas.microsoft.com/office/drawing/2014/main" id="{EA343C5F-7AA1-409B-BD18-44E928CE30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3" y="5031846"/>
            <a:ext cx="7223760" cy="111654"/>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37" name="Rectangle 36">
            <a:extLst>
              <a:ext uri="{FF2B5EF4-FFF2-40B4-BE49-F238E27FC236}">
                <a16:creationId xmlns:a16="http://schemas.microsoft.com/office/drawing/2014/main" id="{93FF31F9-8C96-4D43-9B36-20F6B6FE667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887694" y="0"/>
            <a:ext cx="4304306" cy="68580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3" name="Untertitel 2">
            <a:extLst>
              <a:ext uri="{FF2B5EF4-FFF2-40B4-BE49-F238E27FC236}">
                <a16:creationId xmlns:a16="http://schemas.microsoft.com/office/drawing/2014/main" id="{17A3271F-C9D8-4DC2-91DE-67F6824DD97B}"/>
              </a:ext>
            </a:extLst>
          </p:cNvPr>
          <p:cNvSpPr>
            <a:spLocks noGrp="1"/>
          </p:cNvSpPr>
          <p:nvPr>
            <p:ph type="subTitle" idx="1"/>
          </p:nvPr>
        </p:nvSpPr>
        <p:spPr>
          <a:xfrm>
            <a:off x="4081291" y="5264940"/>
            <a:ext cx="1534587" cy="626589"/>
          </a:xfrm>
          <a:ln w="57150">
            <a:noFill/>
          </a:ln>
        </p:spPr>
        <p:txBody>
          <a:bodyPr anchor="b">
            <a:normAutofit lnSpcReduction="10000"/>
          </a:bodyPr>
          <a:lstStyle/>
          <a:p>
            <a:r>
              <a:rPr lang="de-DE" sz="2000" err="1">
                <a:solidFill>
                  <a:schemeClr val="accent3">
                    <a:lumMod val="50000"/>
                  </a:schemeClr>
                </a:solidFill>
              </a:rPr>
              <a:t>MOgi</a:t>
            </a:r>
            <a:br>
              <a:rPr lang="de-DE" sz="1800"/>
            </a:br>
            <a:r>
              <a:rPr lang="de-DE" sz="1400" cap="none">
                <a:solidFill>
                  <a:schemeClr val="accent3">
                    <a:lumMod val="50000"/>
                  </a:schemeClr>
                </a:solidFill>
              </a:rPr>
              <a:t>b. c. c. GmbH</a:t>
            </a:r>
            <a:endParaRPr lang="de-DE" sz="1400">
              <a:solidFill>
                <a:schemeClr val="accent3">
                  <a:lumMod val="50000"/>
                </a:schemeClr>
              </a:solidFill>
            </a:endParaRPr>
          </a:p>
        </p:txBody>
      </p:sp>
      <p:sp>
        <p:nvSpPr>
          <p:cNvPr id="2" name="Titel 1">
            <a:extLst>
              <a:ext uri="{FF2B5EF4-FFF2-40B4-BE49-F238E27FC236}">
                <a16:creationId xmlns:a16="http://schemas.microsoft.com/office/drawing/2014/main" id="{9B55F232-5F7C-4956-9FDE-C80E58BE8245}"/>
              </a:ext>
            </a:extLst>
          </p:cNvPr>
          <p:cNvSpPr>
            <a:spLocks noGrp="1"/>
          </p:cNvSpPr>
          <p:nvPr>
            <p:ph type="ctrTitle"/>
          </p:nvPr>
        </p:nvSpPr>
        <p:spPr>
          <a:xfrm>
            <a:off x="2981235" y="3889434"/>
            <a:ext cx="2513701" cy="1041204"/>
          </a:xfrm>
          <a:ln>
            <a:noFill/>
          </a:ln>
        </p:spPr>
        <p:txBody>
          <a:bodyPr anchor="b">
            <a:normAutofit/>
          </a:bodyPr>
          <a:lstStyle/>
          <a:p>
            <a:pPr algn="ctr"/>
            <a:r>
              <a:rPr lang="de-DE" sz="4800" dirty="0" err="1">
                <a:solidFill>
                  <a:srgbClr val="293A42"/>
                </a:solidFill>
              </a:rPr>
              <a:t>Talend</a:t>
            </a:r>
            <a:endParaRPr lang="de-DE" sz="4800" dirty="0">
              <a:solidFill>
                <a:srgbClr val="293A42"/>
              </a:solidFill>
            </a:endParaRPr>
          </a:p>
        </p:txBody>
      </p:sp>
      <p:pic>
        <p:nvPicPr>
          <p:cNvPr id="4" name="Grafik 4" descr="Ein Bild, das Propeller, Uhr enthält.&#10;&#10;Beschreibung automatisch generiert.">
            <a:extLst>
              <a:ext uri="{FF2B5EF4-FFF2-40B4-BE49-F238E27FC236}">
                <a16:creationId xmlns:a16="http://schemas.microsoft.com/office/drawing/2014/main" id="{9203B95C-22FC-4010-B47F-D39105BFFE12}"/>
              </a:ext>
            </a:extLst>
          </p:cNvPr>
          <p:cNvPicPr>
            <a:picLocks noChangeAspect="1"/>
          </p:cNvPicPr>
          <p:nvPr/>
        </p:nvPicPr>
        <p:blipFill rotWithShape="1">
          <a:blip r:embed="rId3"/>
          <a:srcRect l="3291" t="16849" r="6486" b="1716"/>
          <a:stretch/>
        </p:blipFill>
        <p:spPr>
          <a:xfrm>
            <a:off x="3207901" y="5345916"/>
            <a:ext cx="838190" cy="469406"/>
          </a:xfrm>
          <a:prstGeom prst="rect">
            <a:avLst/>
          </a:prstGeom>
        </p:spPr>
      </p:pic>
      <p:pic>
        <p:nvPicPr>
          <p:cNvPr id="6" name="Grafik 5">
            <a:extLst>
              <a:ext uri="{FF2B5EF4-FFF2-40B4-BE49-F238E27FC236}">
                <a16:creationId xmlns:a16="http://schemas.microsoft.com/office/drawing/2014/main" id="{B43E47C1-E6B3-401E-8580-3121A792ADA3}"/>
              </a:ext>
            </a:extLst>
          </p:cNvPr>
          <p:cNvPicPr>
            <a:picLocks noChangeAspect="1"/>
          </p:cNvPicPr>
          <p:nvPr/>
        </p:nvPicPr>
        <p:blipFill>
          <a:blip r:embed="rId4">
            <a:biLevel thresh="50000"/>
            <a:extLst>
              <a:ext uri="{BEBA8EAE-BF5A-486C-A8C5-ECC9F3942E4B}">
                <a14:imgProps xmlns:a14="http://schemas.microsoft.com/office/drawing/2010/main">
                  <a14:imgLayer r:embed="rId5">
                    <a14:imgEffect>
                      <a14:backgroundRemoval t="10000" b="90000" l="10000" r="90000">
                        <a14:foregroundMark x1="36200" y1="52539" x2="36200" y2="52539"/>
                        <a14:foregroundMark x1="49800" y1="48786" x2="49800" y2="48786"/>
                        <a14:foregroundMark x1="68600" y1="50552" x2="68600" y2="50552"/>
                        <a14:backgroundMark x1="29400" y1="48786" x2="29400" y2="48786"/>
                        <a14:backgroundMark x1="39200" y1="50110" x2="39200" y2="50110"/>
                        <a14:backgroundMark x1="46800" y1="49227" x2="46800" y2="49227"/>
                        <a14:backgroundMark x1="62000" y1="50331" x2="62000" y2="50331"/>
                        <a14:backgroundMark x1="71400" y1="46799" x2="71400" y2="46799"/>
                      </a14:backgroundRemoval>
                    </a14:imgEffect>
                  </a14:imgLayer>
                </a14:imgProps>
              </a:ext>
              <a:ext uri="{28A0092B-C50C-407E-A947-70E740481C1C}">
                <a14:useLocalDpi xmlns:a14="http://schemas.microsoft.com/office/drawing/2010/main" val="0"/>
              </a:ext>
            </a:extLst>
          </a:blip>
          <a:stretch>
            <a:fillRect/>
          </a:stretch>
        </p:blipFill>
        <p:spPr>
          <a:xfrm>
            <a:off x="7705493" y="1334034"/>
            <a:ext cx="4762500" cy="4314825"/>
          </a:xfrm>
          <a:prstGeom prst="rect">
            <a:avLst/>
          </a:prstGeom>
        </p:spPr>
      </p:pic>
    </p:spTree>
    <p:extLst>
      <p:ext uri="{BB962C8B-B14F-4D97-AF65-F5344CB8AC3E}">
        <p14:creationId xmlns:p14="http://schemas.microsoft.com/office/powerpoint/2010/main" val="30864923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8" name="Rectangle 97">
            <a:extLst>
              <a:ext uri="{FF2B5EF4-FFF2-40B4-BE49-F238E27FC236}">
                <a16:creationId xmlns:a16="http://schemas.microsoft.com/office/drawing/2014/main" id="{3CED7894-4F62-4A6C-8DB5-DB5BE08E9C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lumMod val="75000"/>
              <a:lumOff val="25000"/>
            </a:schemeClr>
          </a:solidFill>
          <a:ln>
            <a:noFill/>
          </a:ln>
          <a:effectLst/>
        </p:spPr>
        <p:style>
          <a:lnRef idx="1">
            <a:schemeClr val="accent1"/>
          </a:lnRef>
          <a:fillRef idx="3">
            <a:schemeClr val="accent1"/>
          </a:fillRef>
          <a:effectRef idx="2">
            <a:schemeClr val="accent1"/>
          </a:effectRef>
          <a:fontRef idx="minor">
            <a:schemeClr val="lt1"/>
          </a:fontRef>
        </p:style>
      </p:sp>
      <p:pic>
        <p:nvPicPr>
          <p:cNvPr id="3" name="Grafik 2" descr="Netzwerk">
            <a:extLst>
              <a:ext uri="{FF2B5EF4-FFF2-40B4-BE49-F238E27FC236}">
                <a16:creationId xmlns:a16="http://schemas.microsoft.com/office/drawing/2014/main" id="{BD0CF41A-D17B-4880-814B-E880DDE46379}"/>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rot="21142266">
            <a:off x="9767704" y="-1052497"/>
            <a:ext cx="3019395" cy="3019395"/>
          </a:xfrm>
          <a:prstGeom prst="rect">
            <a:avLst/>
          </a:prstGeom>
        </p:spPr>
      </p:pic>
      <p:pic>
        <p:nvPicPr>
          <p:cNvPr id="7" name="Grafik 6" descr="Netzwerk">
            <a:extLst>
              <a:ext uri="{FF2B5EF4-FFF2-40B4-BE49-F238E27FC236}">
                <a16:creationId xmlns:a16="http://schemas.microsoft.com/office/drawing/2014/main" id="{4C1A032C-0B3E-428A-A7C0-4F84BED12EBD}"/>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807559" y="4429499"/>
            <a:ext cx="2988485" cy="2988485"/>
          </a:xfrm>
          <a:prstGeom prst="rect">
            <a:avLst/>
          </a:prstGeom>
        </p:spPr>
      </p:pic>
      <p:sp>
        <p:nvSpPr>
          <p:cNvPr id="2" name="Titel 1">
            <a:extLst>
              <a:ext uri="{FF2B5EF4-FFF2-40B4-BE49-F238E27FC236}">
                <a16:creationId xmlns:a16="http://schemas.microsoft.com/office/drawing/2014/main" id="{E6DB5305-AFB8-4353-B6C2-51AB21748D41}"/>
              </a:ext>
            </a:extLst>
          </p:cNvPr>
          <p:cNvSpPr>
            <a:spLocks noGrp="1"/>
          </p:cNvSpPr>
          <p:nvPr>
            <p:ph type="title"/>
          </p:nvPr>
        </p:nvSpPr>
        <p:spPr>
          <a:xfrm>
            <a:off x="4339793" y="130656"/>
            <a:ext cx="8670343" cy="547525"/>
          </a:xfrm>
        </p:spPr>
        <p:txBody>
          <a:bodyPr vert="horz" lIns="91440" tIns="45720" rIns="91440" bIns="45720" rtlCol="0" anchor="b">
            <a:normAutofit/>
          </a:bodyPr>
          <a:lstStyle/>
          <a:p>
            <a:r>
              <a:rPr lang="en-US" b="0" kern="1200" cap="all" dirty="0" err="1">
                <a:latin typeface="+mj-lt"/>
                <a:ea typeface="+mj-ea"/>
                <a:cs typeface="+mj-cs"/>
              </a:rPr>
              <a:t>Effektive</a:t>
            </a:r>
            <a:r>
              <a:rPr lang="en-US" b="0" kern="1200" cap="all" dirty="0">
                <a:latin typeface="+mj-lt"/>
                <a:ea typeface="+mj-ea"/>
                <a:cs typeface="+mj-cs"/>
              </a:rPr>
              <a:t> Data-Governance</a:t>
            </a:r>
          </a:p>
        </p:txBody>
      </p:sp>
      <p:sp>
        <p:nvSpPr>
          <p:cNvPr id="100" name="Rectangle 99">
            <a:extLst>
              <a:ext uri="{FF2B5EF4-FFF2-40B4-BE49-F238E27FC236}">
                <a16:creationId xmlns:a16="http://schemas.microsoft.com/office/drawing/2014/main" id="{E536F3B4-50F6-4C52-8F76-4EB1214719D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8620" y="457200"/>
            <a:ext cx="3511233" cy="91439"/>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4" name="Titel 1">
            <a:extLst>
              <a:ext uri="{FF2B5EF4-FFF2-40B4-BE49-F238E27FC236}">
                <a16:creationId xmlns:a16="http://schemas.microsoft.com/office/drawing/2014/main" id="{8C885D5A-9707-464A-BA2E-80B103A94588}"/>
              </a:ext>
            </a:extLst>
          </p:cNvPr>
          <p:cNvSpPr txBox="1">
            <a:spLocks/>
          </p:cNvSpPr>
          <p:nvPr/>
        </p:nvSpPr>
        <p:spPr>
          <a:xfrm>
            <a:off x="637569" y="-559984"/>
            <a:ext cx="6309003" cy="1013800"/>
          </a:xfrm>
          <a:prstGeom prst="rect">
            <a:avLst/>
          </a:prstGeom>
        </p:spPr>
        <p:txBody>
          <a:bodyPr vert="horz" lIns="91440" tIns="45720" rIns="91440" bIns="45720" rtlCol="0" anchor="b">
            <a:normAutofit/>
          </a:bodyPr>
          <a:lstStyle>
            <a:lvl1pPr algn="l" defTabSz="457200" rtl="0" eaLnBrk="1" latinLnBrk="0" hangingPunct="1">
              <a:lnSpc>
                <a:spcPct val="100000"/>
              </a:lnSpc>
              <a:spcBef>
                <a:spcPct val="0"/>
              </a:spcBef>
              <a:buNone/>
              <a:defRPr sz="2800" b="0" kern="1200" cap="all">
                <a:solidFill>
                  <a:schemeClr val="tx1">
                    <a:lumMod val="75000"/>
                    <a:lumOff val="2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de-DE" sz="1800" dirty="0" err="1">
                <a:solidFill>
                  <a:schemeClr val="tx2"/>
                </a:solidFill>
              </a:rPr>
              <a:t>Talend</a:t>
            </a:r>
            <a:r>
              <a:rPr lang="de-DE" sz="1800" dirty="0">
                <a:solidFill>
                  <a:schemeClr val="tx2"/>
                </a:solidFill>
              </a:rPr>
              <a:t> Produkte</a:t>
            </a:r>
          </a:p>
        </p:txBody>
      </p:sp>
      <p:pic>
        <p:nvPicPr>
          <p:cNvPr id="16" name="Grafik 4" descr="Ein Bild, das Propeller, Uhr enthält.&#10;&#10;Beschreibung automatisch generiert.">
            <a:extLst>
              <a:ext uri="{FF2B5EF4-FFF2-40B4-BE49-F238E27FC236}">
                <a16:creationId xmlns:a16="http://schemas.microsoft.com/office/drawing/2014/main" id="{DA9BC9BA-601E-49B0-943E-0A6FB1F92230}"/>
              </a:ext>
            </a:extLst>
          </p:cNvPr>
          <p:cNvPicPr>
            <a:picLocks noChangeAspect="1"/>
          </p:cNvPicPr>
          <p:nvPr/>
        </p:nvPicPr>
        <p:blipFill rotWithShape="1">
          <a:blip r:embed="rId5"/>
          <a:srcRect l="3291" t="16849" r="6486" b="1716"/>
          <a:stretch/>
        </p:blipFill>
        <p:spPr>
          <a:xfrm>
            <a:off x="11296058" y="6272268"/>
            <a:ext cx="491690" cy="276660"/>
          </a:xfrm>
          <a:prstGeom prst="rect">
            <a:avLst/>
          </a:prstGeom>
        </p:spPr>
      </p:pic>
      <p:pic>
        <p:nvPicPr>
          <p:cNvPr id="6" name="Grafik 5" descr="Ein Bild, das Objekt, Spieler, Ball, Monitor enthält.&#10;&#10;Automatisch generierte Beschreibung">
            <a:extLst>
              <a:ext uri="{FF2B5EF4-FFF2-40B4-BE49-F238E27FC236}">
                <a16:creationId xmlns:a16="http://schemas.microsoft.com/office/drawing/2014/main" id="{68DBB462-115C-45D8-9C65-12C6BE3AC6D6}"/>
              </a:ext>
            </a:extLst>
          </p:cNvPr>
          <p:cNvPicPr>
            <a:picLocks noChangeAspect="1"/>
          </p:cNvPicPr>
          <p:nvPr/>
        </p:nvPicPr>
        <p:blipFill>
          <a:blip r:embed="rId6">
            <a:biLevel thresh="50000"/>
            <a:extLst>
              <a:ext uri="{28A0092B-C50C-407E-A947-70E740481C1C}">
                <a14:useLocalDpi xmlns:a14="http://schemas.microsoft.com/office/drawing/2010/main" val="0"/>
              </a:ext>
            </a:extLst>
          </a:blip>
          <a:stretch>
            <a:fillRect/>
          </a:stretch>
        </p:blipFill>
        <p:spPr>
          <a:xfrm>
            <a:off x="9276134" y="1720004"/>
            <a:ext cx="635071" cy="514106"/>
          </a:xfrm>
          <a:prstGeom prst="rect">
            <a:avLst/>
          </a:prstGeom>
        </p:spPr>
      </p:pic>
      <p:pic>
        <p:nvPicPr>
          <p:cNvPr id="8" name="Grafik 7" descr="Ein Bild, das Objekt, Zeichnung, Uhr enthält.&#10;&#10;Automatisch generierte Beschreibung">
            <a:extLst>
              <a:ext uri="{FF2B5EF4-FFF2-40B4-BE49-F238E27FC236}">
                <a16:creationId xmlns:a16="http://schemas.microsoft.com/office/drawing/2014/main" id="{CC1C6C3C-FE00-476D-AD77-FBADB84B2CFC}"/>
              </a:ext>
            </a:extLst>
          </p:cNvPr>
          <p:cNvPicPr>
            <a:picLocks noChangeAspect="1"/>
          </p:cNvPicPr>
          <p:nvPr/>
        </p:nvPicPr>
        <p:blipFill>
          <a:blip r:embed="rId7">
            <a:biLevel thresh="50000"/>
            <a:extLst>
              <a:ext uri="{28A0092B-C50C-407E-A947-70E740481C1C}">
                <a14:useLocalDpi xmlns:a14="http://schemas.microsoft.com/office/drawing/2010/main" val="0"/>
              </a:ext>
            </a:extLst>
          </a:blip>
          <a:stretch>
            <a:fillRect/>
          </a:stretch>
        </p:blipFill>
        <p:spPr>
          <a:xfrm>
            <a:off x="6837786" y="4662759"/>
            <a:ext cx="727132" cy="727132"/>
          </a:xfrm>
          <a:prstGeom prst="rect">
            <a:avLst/>
          </a:prstGeom>
        </p:spPr>
      </p:pic>
      <p:pic>
        <p:nvPicPr>
          <p:cNvPr id="10" name="Grafik 9" descr="Ein Bild, das Zeichnung enthält.&#10;&#10;Automatisch generierte Beschreibung">
            <a:extLst>
              <a:ext uri="{FF2B5EF4-FFF2-40B4-BE49-F238E27FC236}">
                <a16:creationId xmlns:a16="http://schemas.microsoft.com/office/drawing/2014/main" id="{D44A3B20-2A50-4727-BD9A-D0CE88BEC90E}"/>
              </a:ext>
            </a:extLst>
          </p:cNvPr>
          <p:cNvPicPr>
            <a:picLocks noChangeAspect="1"/>
          </p:cNvPicPr>
          <p:nvPr/>
        </p:nvPicPr>
        <p:blipFill>
          <a:blip r:embed="rId8">
            <a:biLevel thresh="50000"/>
            <a:extLst>
              <a:ext uri="{28A0092B-C50C-407E-A947-70E740481C1C}">
                <a14:useLocalDpi xmlns:a14="http://schemas.microsoft.com/office/drawing/2010/main" val="0"/>
              </a:ext>
            </a:extLst>
          </a:blip>
          <a:stretch>
            <a:fillRect/>
          </a:stretch>
        </p:blipFill>
        <p:spPr>
          <a:xfrm>
            <a:off x="4354649" y="1506370"/>
            <a:ext cx="877313" cy="877313"/>
          </a:xfrm>
          <a:prstGeom prst="rect">
            <a:avLst/>
          </a:prstGeom>
        </p:spPr>
      </p:pic>
      <p:pic>
        <p:nvPicPr>
          <p:cNvPr id="12" name="Grafik 11" descr="Ein Bild, das draußen, Schild, Front, Anzeige enthält.&#10;&#10;Automatisch generierte Beschreibung">
            <a:extLst>
              <a:ext uri="{FF2B5EF4-FFF2-40B4-BE49-F238E27FC236}">
                <a16:creationId xmlns:a16="http://schemas.microsoft.com/office/drawing/2014/main" id="{6302E3FB-D969-492C-BBF0-74EBD7DC37FC}"/>
              </a:ext>
            </a:extLst>
          </p:cNvPr>
          <p:cNvPicPr>
            <a:picLocks noChangeAspect="1"/>
          </p:cNvPicPr>
          <p:nvPr/>
        </p:nvPicPr>
        <p:blipFill>
          <a:blip r:embed="rId9">
            <a:biLevel thresh="50000"/>
            <a:extLst>
              <a:ext uri="{28A0092B-C50C-407E-A947-70E740481C1C}">
                <a14:useLocalDpi xmlns:a14="http://schemas.microsoft.com/office/drawing/2010/main" val="0"/>
              </a:ext>
            </a:extLst>
          </a:blip>
          <a:stretch>
            <a:fillRect/>
          </a:stretch>
        </p:blipFill>
        <p:spPr>
          <a:xfrm>
            <a:off x="4354649" y="4540653"/>
            <a:ext cx="877313" cy="877313"/>
          </a:xfrm>
          <a:prstGeom prst="rect">
            <a:avLst/>
          </a:prstGeom>
        </p:spPr>
      </p:pic>
      <p:pic>
        <p:nvPicPr>
          <p:cNvPr id="14" name="Grafik 13" descr="Ein Bild, das Zeichnung enthält.&#10;&#10;Automatisch generierte Beschreibung">
            <a:extLst>
              <a:ext uri="{FF2B5EF4-FFF2-40B4-BE49-F238E27FC236}">
                <a16:creationId xmlns:a16="http://schemas.microsoft.com/office/drawing/2014/main" id="{8F4DB398-6FB3-4131-B954-BD0AB578FC2A}"/>
              </a:ext>
            </a:extLst>
          </p:cNvPr>
          <p:cNvPicPr>
            <a:picLocks noChangeAspect="1"/>
          </p:cNvPicPr>
          <p:nvPr/>
        </p:nvPicPr>
        <p:blipFill>
          <a:blip r:embed="rId10">
            <a:biLevel thresh="50000"/>
            <a:extLst>
              <a:ext uri="{28A0092B-C50C-407E-A947-70E740481C1C}">
                <a14:useLocalDpi xmlns:a14="http://schemas.microsoft.com/office/drawing/2010/main" val="0"/>
              </a:ext>
            </a:extLst>
          </a:blip>
          <a:stretch>
            <a:fillRect/>
          </a:stretch>
        </p:blipFill>
        <p:spPr>
          <a:xfrm>
            <a:off x="6837786" y="1537297"/>
            <a:ext cx="727132" cy="727132"/>
          </a:xfrm>
          <a:prstGeom prst="rect">
            <a:avLst/>
          </a:prstGeom>
        </p:spPr>
      </p:pic>
      <p:graphicFrame>
        <p:nvGraphicFramePr>
          <p:cNvPr id="5" name="Diagramm 5">
            <a:extLst>
              <a:ext uri="{FF2B5EF4-FFF2-40B4-BE49-F238E27FC236}">
                <a16:creationId xmlns:a16="http://schemas.microsoft.com/office/drawing/2014/main" id="{678AAB5B-D35F-4E50-A474-6C8012074598}"/>
              </a:ext>
            </a:extLst>
          </p:cNvPr>
          <p:cNvGraphicFramePr/>
          <p:nvPr>
            <p:extLst>
              <p:ext uri="{D42A27DB-BD31-4B8C-83A1-F6EECF244321}">
                <p14:modId xmlns:p14="http://schemas.microsoft.com/office/powerpoint/2010/main" val="2822773515"/>
              </p:ext>
            </p:extLst>
          </p:nvPr>
        </p:nvGraphicFramePr>
        <p:xfrm>
          <a:off x="1229939" y="1506370"/>
          <a:ext cx="9764589" cy="2039623"/>
        </p:xfrm>
        <a:graphic>
          <a:graphicData uri="http://schemas.openxmlformats.org/drawingml/2006/diagram">
            <dgm:relIds xmlns:dgm="http://schemas.openxmlformats.org/drawingml/2006/diagram" xmlns:r="http://schemas.openxmlformats.org/officeDocument/2006/relationships" r:dm="rId11" r:lo="rId12" r:qs="rId13" r:cs="rId14"/>
          </a:graphicData>
        </a:graphic>
      </p:graphicFrame>
      <p:graphicFrame>
        <p:nvGraphicFramePr>
          <p:cNvPr id="9" name="Diagramm 5">
            <a:extLst>
              <a:ext uri="{FF2B5EF4-FFF2-40B4-BE49-F238E27FC236}">
                <a16:creationId xmlns:a16="http://schemas.microsoft.com/office/drawing/2014/main" id="{87987A69-8F45-4FA2-B708-DAC3C642EDD7}"/>
              </a:ext>
            </a:extLst>
          </p:cNvPr>
          <p:cNvGraphicFramePr/>
          <p:nvPr>
            <p:extLst>
              <p:ext uri="{D42A27DB-BD31-4B8C-83A1-F6EECF244321}">
                <p14:modId xmlns:p14="http://schemas.microsoft.com/office/powerpoint/2010/main" val="409557516"/>
              </p:ext>
            </p:extLst>
          </p:nvPr>
        </p:nvGraphicFramePr>
        <p:xfrm>
          <a:off x="2915141" y="3835095"/>
          <a:ext cx="6394183" cy="2066249"/>
        </p:xfrm>
        <a:graphic>
          <a:graphicData uri="http://schemas.openxmlformats.org/drawingml/2006/diagram">
            <dgm:relIds xmlns:dgm="http://schemas.openxmlformats.org/drawingml/2006/diagram" xmlns:r="http://schemas.openxmlformats.org/officeDocument/2006/relationships" r:dm="rId16" r:lo="rId17" r:qs="rId18" r:cs="rId19"/>
          </a:graphicData>
        </a:graphic>
      </p:graphicFrame>
    </p:spTree>
    <p:extLst>
      <p:ext uri="{BB962C8B-B14F-4D97-AF65-F5344CB8AC3E}">
        <p14:creationId xmlns:p14="http://schemas.microsoft.com/office/powerpoint/2010/main" val="26428536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8" name="Rectangle 97">
            <a:extLst>
              <a:ext uri="{FF2B5EF4-FFF2-40B4-BE49-F238E27FC236}">
                <a16:creationId xmlns:a16="http://schemas.microsoft.com/office/drawing/2014/main" id="{3CED7894-4F62-4A6C-8DB5-DB5BE08E9C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lumMod val="75000"/>
              <a:lumOff val="2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0" name="Rectangle 99">
            <a:extLst>
              <a:ext uri="{FF2B5EF4-FFF2-40B4-BE49-F238E27FC236}">
                <a16:creationId xmlns:a16="http://schemas.microsoft.com/office/drawing/2014/main" id="{E536F3B4-50F6-4C52-8F76-4EB1214719D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8620" y="457200"/>
            <a:ext cx="3511233" cy="91439"/>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4" name="Titel 1">
            <a:extLst>
              <a:ext uri="{FF2B5EF4-FFF2-40B4-BE49-F238E27FC236}">
                <a16:creationId xmlns:a16="http://schemas.microsoft.com/office/drawing/2014/main" id="{8C885D5A-9707-464A-BA2E-80B103A94588}"/>
              </a:ext>
            </a:extLst>
          </p:cNvPr>
          <p:cNvSpPr txBox="1">
            <a:spLocks/>
          </p:cNvSpPr>
          <p:nvPr/>
        </p:nvSpPr>
        <p:spPr>
          <a:xfrm>
            <a:off x="637569" y="-559984"/>
            <a:ext cx="6309003" cy="1013800"/>
          </a:xfrm>
          <a:prstGeom prst="rect">
            <a:avLst/>
          </a:prstGeom>
        </p:spPr>
        <p:txBody>
          <a:bodyPr vert="horz" lIns="91440" tIns="45720" rIns="91440" bIns="45720" rtlCol="0" anchor="b">
            <a:normAutofit/>
          </a:bodyPr>
          <a:lstStyle>
            <a:lvl1pPr algn="l" defTabSz="457200" rtl="0" eaLnBrk="1" latinLnBrk="0" hangingPunct="1">
              <a:lnSpc>
                <a:spcPct val="100000"/>
              </a:lnSpc>
              <a:spcBef>
                <a:spcPct val="0"/>
              </a:spcBef>
              <a:buNone/>
              <a:defRPr sz="2800" b="0" kern="1200" cap="all">
                <a:solidFill>
                  <a:schemeClr val="tx1">
                    <a:lumMod val="75000"/>
                    <a:lumOff val="2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de-DE" sz="1800" dirty="0" err="1">
                <a:solidFill>
                  <a:schemeClr val="tx2"/>
                </a:solidFill>
              </a:rPr>
              <a:t>Talend</a:t>
            </a:r>
            <a:r>
              <a:rPr lang="de-DE" sz="1800" dirty="0">
                <a:solidFill>
                  <a:schemeClr val="tx2"/>
                </a:solidFill>
              </a:rPr>
              <a:t> Produkte</a:t>
            </a:r>
          </a:p>
        </p:txBody>
      </p:sp>
      <p:pic>
        <p:nvPicPr>
          <p:cNvPr id="16" name="Grafik 4" descr="Ein Bild, das Propeller, Uhr enthält.&#10;&#10;Beschreibung automatisch generiert.">
            <a:extLst>
              <a:ext uri="{FF2B5EF4-FFF2-40B4-BE49-F238E27FC236}">
                <a16:creationId xmlns:a16="http://schemas.microsoft.com/office/drawing/2014/main" id="{DA9BC9BA-601E-49B0-943E-0A6FB1F92230}"/>
              </a:ext>
            </a:extLst>
          </p:cNvPr>
          <p:cNvPicPr>
            <a:picLocks noChangeAspect="1"/>
          </p:cNvPicPr>
          <p:nvPr/>
        </p:nvPicPr>
        <p:blipFill rotWithShape="1">
          <a:blip r:embed="rId3"/>
          <a:srcRect l="3291" t="16849" r="6486" b="1716"/>
          <a:stretch/>
        </p:blipFill>
        <p:spPr>
          <a:xfrm>
            <a:off x="11296058" y="6272268"/>
            <a:ext cx="491690" cy="276660"/>
          </a:xfrm>
          <a:prstGeom prst="rect">
            <a:avLst/>
          </a:prstGeom>
        </p:spPr>
      </p:pic>
      <p:pic>
        <p:nvPicPr>
          <p:cNvPr id="6" name="Grafik 5" descr="Ein Bild, das Objekt, Spieler, Ball, Monitor enthält.&#10;&#10;Automatisch generierte Beschreibung">
            <a:extLst>
              <a:ext uri="{FF2B5EF4-FFF2-40B4-BE49-F238E27FC236}">
                <a16:creationId xmlns:a16="http://schemas.microsoft.com/office/drawing/2014/main" id="{68DBB462-115C-45D8-9C65-12C6BE3AC6D6}"/>
              </a:ext>
            </a:extLst>
          </p:cNvPr>
          <p:cNvPicPr>
            <a:picLocks noChangeAspect="1"/>
          </p:cNvPicPr>
          <p:nvPr/>
        </p:nvPicPr>
        <p:blipFill>
          <a:blip r:embed="rId4">
            <a:biLevel thresh="50000"/>
            <a:extLst>
              <a:ext uri="{28A0092B-C50C-407E-A947-70E740481C1C}">
                <a14:useLocalDpi xmlns:a14="http://schemas.microsoft.com/office/drawing/2010/main" val="0"/>
              </a:ext>
            </a:extLst>
          </a:blip>
          <a:stretch>
            <a:fillRect/>
          </a:stretch>
        </p:blipFill>
        <p:spPr>
          <a:xfrm>
            <a:off x="9259899" y="1720004"/>
            <a:ext cx="635071" cy="514106"/>
          </a:xfrm>
          <a:prstGeom prst="rect">
            <a:avLst/>
          </a:prstGeom>
        </p:spPr>
      </p:pic>
      <p:pic>
        <p:nvPicPr>
          <p:cNvPr id="3" name="Grafik 2" descr="Netzwerk">
            <a:extLst>
              <a:ext uri="{FF2B5EF4-FFF2-40B4-BE49-F238E27FC236}">
                <a16:creationId xmlns:a16="http://schemas.microsoft.com/office/drawing/2014/main" id="{8EDBE6B5-5DD9-4327-98C5-2D7411AC57FA}"/>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rot="21142266">
            <a:off x="9767704" y="-1052497"/>
            <a:ext cx="3019395" cy="3019395"/>
          </a:xfrm>
          <a:prstGeom prst="rect">
            <a:avLst/>
          </a:prstGeom>
        </p:spPr>
      </p:pic>
      <p:pic>
        <p:nvPicPr>
          <p:cNvPr id="7" name="Grafik 6" descr="Netzwerk">
            <a:extLst>
              <a:ext uri="{FF2B5EF4-FFF2-40B4-BE49-F238E27FC236}">
                <a16:creationId xmlns:a16="http://schemas.microsoft.com/office/drawing/2014/main" id="{F5DE9B4D-750B-49C6-BDFC-4B63BA32BC06}"/>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807559" y="4429499"/>
            <a:ext cx="2988485" cy="2988485"/>
          </a:xfrm>
          <a:prstGeom prst="rect">
            <a:avLst/>
          </a:prstGeom>
        </p:spPr>
      </p:pic>
      <p:pic>
        <p:nvPicPr>
          <p:cNvPr id="8" name="Grafik 7" descr="Ein Bild, das Objekt, Zeichnung, Uhr enthält.&#10;&#10;Automatisch generierte Beschreibung">
            <a:extLst>
              <a:ext uri="{FF2B5EF4-FFF2-40B4-BE49-F238E27FC236}">
                <a16:creationId xmlns:a16="http://schemas.microsoft.com/office/drawing/2014/main" id="{CC1C6C3C-FE00-476D-AD77-FBADB84B2CFC}"/>
              </a:ext>
            </a:extLst>
          </p:cNvPr>
          <p:cNvPicPr>
            <a:picLocks noChangeAspect="1"/>
          </p:cNvPicPr>
          <p:nvPr/>
        </p:nvPicPr>
        <p:blipFill>
          <a:blip r:embed="rId7">
            <a:biLevel thresh="50000"/>
            <a:extLst>
              <a:ext uri="{28A0092B-C50C-407E-A947-70E740481C1C}">
                <a14:useLocalDpi xmlns:a14="http://schemas.microsoft.com/office/drawing/2010/main" val="0"/>
              </a:ext>
            </a:extLst>
          </a:blip>
          <a:stretch>
            <a:fillRect/>
          </a:stretch>
        </p:blipFill>
        <p:spPr>
          <a:xfrm>
            <a:off x="6821551" y="4662759"/>
            <a:ext cx="727132" cy="727132"/>
          </a:xfrm>
          <a:prstGeom prst="rect">
            <a:avLst/>
          </a:prstGeom>
        </p:spPr>
      </p:pic>
      <p:pic>
        <p:nvPicPr>
          <p:cNvPr id="10" name="Grafik 9" descr="Ein Bild, das Zeichnung enthält.&#10;&#10;Automatisch generierte Beschreibung">
            <a:extLst>
              <a:ext uri="{FF2B5EF4-FFF2-40B4-BE49-F238E27FC236}">
                <a16:creationId xmlns:a16="http://schemas.microsoft.com/office/drawing/2014/main" id="{D44A3B20-2A50-4727-BD9A-D0CE88BEC90E}"/>
              </a:ext>
            </a:extLst>
          </p:cNvPr>
          <p:cNvPicPr>
            <a:picLocks noChangeAspect="1"/>
          </p:cNvPicPr>
          <p:nvPr/>
        </p:nvPicPr>
        <p:blipFill>
          <a:blip r:embed="rId8">
            <a:biLevel thresh="50000"/>
            <a:extLst>
              <a:ext uri="{28A0092B-C50C-407E-A947-70E740481C1C}">
                <a14:useLocalDpi xmlns:a14="http://schemas.microsoft.com/office/drawing/2010/main" val="0"/>
              </a:ext>
            </a:extLst>
          </a:blip>
          <a:stretch>
            <a:fillRect/>
          </a:stretch>
        </p:blipFill>
        <p:spPr>
          <a:xfrm>
            <a:off x="4338414" y="1506370"/>
            <a:ext cx="877313" cy="877313"/>
          </a:xfrm>
          <a:prstGeom prst="rect">
            <a:avLst/>
          </a:prstGeom>
        </p:spPr>
      </p:pic>
      <p:pic>
        <p:nvPicPr>
          <p:cNvPr id="12" name="Grafik 11" descr="Ein Bild, das draußen, Schild, Front, Anzeige enthält.&#10;&#10;Automatisch generierte Beschreibung">
            <a:extLst>
              <a:ext uri="{FF2B5EF4-FFF2-40B4-BE49-F238E27FC236}">
                <a16:creationId xmlns:a16="http://schemas.microsoft.com/office/drawing/2014/main" id="{6302E3FB-D969-492C-BBF0-74EBD7DC37FC}"/>
              </a:ext>
            </a:extLst>
          </p:cNvPr>
          <p:cNvPicPr>
            <a:picLocks noChangeAspect="1"/>
          </p:cNvPicPr>
          <p:nvPr/>
        </p:nvPicPr>
        <p:blipFill>
          <a:blip r:embed="rId9">
            <a:biLevel thresh="50000"/>
            <a:extLst>
              <a:ext uri="{28A0092B-C50C-407E-A947-70E740481C1C}">
                <a14:useLocalDpi xmlns:a14="http://schemas.microsoft.com/office/drawing/2010/main" val="0"/>
              </a:ext>
            </a:extLst>
          </a:blip>
          <a:stretch>
            <a:fillRect/>
          </a:stretch>
        </p:blipFill>
        <p:spPr>
          <a:xfrm>
            <a:off x="4338414" y="4540653"/>
            <a:ext cx="877313" cy="877313"/>
          </a:xfrm>
          <a:prstGeom prst="rect">
            <a:avLst/>
          </a:prstGeom>
        </p:spPr>
      </p:pic>
      <p:pic>
        <p:nvPicPr>
          <p:cNvPr id="14" name="Grafik 13" descr="Ein Bild, das Zeichnung enthält.&#10;&#10;Automatisch generierte Beschreibung">
            <a:extLst>
              <a:ext uri="{FF2B5EF4-FFF2-40B4-BE49-F238E27FC236}">
                <a16:creationId xmlns:a16="http://schemas.microsoft.com/office/drawing/2014/main" id="{8F4DB398-6FB3-4131-B954-BD0AB578FC2A}"/>
              </a:ext>
            </a:extLst>
          </p:cNvPr>
          <p:cNvPicPr>
            <a:picLocks noChangeAspect="1"/>
          </p:cNvPicPr>
          <p:nvPr/>
        </p:nvPicPr>
        <p:blipFill>
          <a:blip r:embed="rId10">
            <a:biLevel thresh="50000"/>
            <a:extLst>
              <a:ext uri="{28A0092B-C50C-407E-A947-70E740481C1C}">
                <a14:useLocalDpi xmlns:a14="http://schemas.microsoft.com/office/drawing/2010/main" val="0"/>
              </a:ext>
            </a:extLst>
          </a:blip>
          <a:stretch>
            <a:fillRect/>
          </a:stretch>
        </p:blipFill>
        <p:spPr>
          <a:xfrm>
            <a:off x="6821551" y="1537297"/>
            <a:ext cx="727132" cy="727132"/>
          </a:xfrm>
          <a:prstGeom prst="rect">
            <a:avLst/>
          </a:prstGeom>
        </p:spPr>
      </p:pic>
      <p:pic>
        <p:nvPicPr>
          <p:cNvPr id="19" name="Grafik 18" descr="Ein Bild, das Zeichnung enthält.&#10;&#10;Automatisch generierte Beschreibung">
            <a:extLst>
              <a:ext uri="{FF2B5EF4-FFF2-40B4-BE49-F238E27FC236}">
                <a16:creationId xmlns:a16="http://schemas.microsoft.com/office/drawing/2014/main" id="{A0C517A4-C60E-4957-AB37-2F0BCA4D99B5}"/>
              </a:ext>
            </a:extLst>
          </p:cNvPr>
          <p:cNvPicPr>
            <a:picLocks noChangeAspect="1"/>
          </p:cNvPicPr>
          <p:nvPr/>
        </p:nvPicPr>
        <p:blipFill>
          <a:blip r:embed="rId11">
            <a:biLevel thresh="50000"/>
            <a:extLst>
              <a:ext uri="{28A0092B-C50C-407E-A947-70E740481C1C}">
                <a14:useLocalDpi xmlns:a14="http://schemas.microsoft.com/office/drawing/2010/main" val="0"/>
              </a:ext>
            </a:extLst>
          </a:blip>
          <a:stretch>
            <a:fillRect/>
          </a:stretch>
        </p:blipFill>
        <p:spPr>
          <a:xfrm>
            <a:off x="9163202" y="4598179"/>
            <a:ext cx="802413" cy="802413"/>
          </a:xfrm>
          <a:prstGeom prst="rect">
            <a:avLst/>
          </a:prstGeom>
        </p:spPr>
      </p:pic>
      <p:sp>
        <p:nvSpPr>
          <p:cNvPr id="2" name="Titel 1">
            <a:extLst>
              <a:ext uri="{FF2B5EF4-FFF2-40B4-BE49-F238E27FC236}">
                <a16:creationId xmlns:a16="http://schemas.microsoft.com/office/drawing/2014/main" id="{E6DB5305-AFB8-4353-B6C2-51AB21748D41}"/>
              </a:ext>
            </a:extLst>
          </p:cNvPr>
          <p:cNvSpPr>
            <a:spLocks noGrp="1"/>
          </p:cNvSpPr>
          <p:nvPr>
            <p:ph type="title"/>
          </p:nvPr>
        </p:nvSpPr>
        <p:spPr>
          <a:xfrm>
            <a:off x="4339793" y="130656"/>
            <a:ext cx="8670343" cy="547525"/>
          </a:xfrm>
        </p:spPr>
        <p:txBody>
          <a:bodyPr vert="horz" lIns="91440" tIns="45720" rIns="91440" bIns="45720" rtlCol="0" anchor="b">
            <a:normAutofit/>
          </a:bodyPr>
          <a:lstStyle/>
          <a:p>
            <a:r>
              <a:rPr lang="en-US" b="0" kern="1200" cap="all" dirty="0">
                <a:latin typeface="+mj-lt"/>
                <a:ea typeface="+mj-ea"/>
                <a:cs typeface="+mj-cs"/>
              </a:rPr>
              <a:t>Daten </a:t>
            </a:r>
            <a:r>
              <a:rPr lang="en-US" b="0" kern="1200" cap="all" dirty="0" err="1">
                <a:latin typeface="+mj-lt"/>
                <a:ea typeface="+mj-ea"/>
                <a:cs typeface="+mj-cs"/>
              </a:rPr>
              <a:t>Teilen</a:t>
            </a:r>
            <a:endParaRPr lang="en-US" b="0" kern="1200" cap="all" dirty="0">
              <a:latin typeface="+mj-lt"/>
              <a:ea typeface="+mj-ea"/>
              <a:cs typeface="+mj-cs"/>
            </a:endParaRPr>
          </a:p>
        </p:txBody>
      </p:sp>
      <p:graphicFrame>
        <p:nvGraphicFramePr>
          <p:cNvPr id="9" name="Diagramm 5">
            <a:extLst>
              <a:ext uri="{FF2B5EF4-FFF2-40B4-BE49-F238E27FC236}">
                <a16:creationId xmlns:a16="http://schemas.microsoft.com/office/drawing/2014/main" id="{1C52CEE8-8A93-4877-B7BF-59966D735CAF}"/>
              </a:ext>
            </a:extLst>
          </p:cNvPr>
          <p:cNvGraphicFramePr/>
          <p:nvPr>
            <p:extLst>
              <p:ext uri="{D42A27DB-BD31-4B8C-83A1-F6EECF244321}">
                <p14:modId xmlns:p14="http://schemas.microsoft.com/office/powerpoint/2010/main" val="317117254"/>
              </p:ext>
            </p:extLst>
          </p:nvPr>
        </p:nvGraphicFramePr>
        <p:xfrm>
          <a:off x="1396832" y="1750683"/>
          <a:ext cx="9398336" cy="3905272"/>
        </p:xfrm>
        <a:graphic>
          <a:graphicData uri="http://schemas.openxmlformats.org/drawingml/2006/diagram">
            <dgm:relIds xmlns:dgm="http://schemas.openxmlformats.org/drawingml/2006/diagram" xmlns:r="http://schemas.openxmlformats.org/officeDocument/2006/relationships" r:dm="rId12" r:lo="rId13" r:qs="rId14" r:cs="rId15"/>
          </a:graphicData>
        </a:graphic>
      </p:graphicFrame>
    </p:spTree>
    <p:extLst>
      <p:ext uri="{BB962C8B-B14F-4D97-AF65-F5344CB8AC3E}">
        <p14:creationId xmlns:p14="http://schemas.microsoft.com/office/powerpoint/2010/main" val="30914204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8" name="Rectangle 97">
            <a:extLst>
              <a:ext uri="{FF2B5EF4-FFF2-40B4-BE49-F238E27FC236}">
                <a16:creationId xmlns:a16="http://schemas.microsoft.com/office/drawing/2014/main" id="{3CED7894-4F62-4A6C-8DB5-DB5BE08E9C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lumMod val="75000"/>
              <a:lumOff val="25000"/>
            </a:schemeClr>
          </a:solidFill>
          <a:ln>
            <a:noFill/>
          </a:ln>
          <a:effectLst/>
        </p:spPr>
        <p:style>
          <a:lnRef idx="1">
            <a:schemeClr val="accent1"/>
          </a:lnRef>
          <a:fillRef idx="3">
            <a:schemeClr val="accent1"/>
          </a:fillRef>
          <a:effectRef idx="2">
            <a:schemeClr val="accent1"/>
          </a:effectRef>
          <a:fontRef idx="minor">
            <a:schemeClr val="lt1"/>
          </a:fontRef>
        </p:style>
      </p:sp>
      <p:pic>
        <p:nvPicPr>
          <p:cNvPr id="3" name="Grafik 2" descr="Netzwerk">
            <a:extLst>
              <a:ext uri="{FF2B5EF4-FFF2-40B4-BE49-F238E27FC236}">
                <a16:creationId xmlns:a16="http://schemas.microsoft.com/office/drawing/2014/main" id="{BD0CF41A-D17B-4880-814B-E880DDE46379}"/>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rot="21142266">
            <a:off x="9767704" y="-1052497"/>
            <a:ext cx="3019395" cy="3019395"/>
          </a:xfrm>
          <a:prstGeom prst="rect">
            <a:avLst/>
          </a:prstGeom>
        </p:spPr>
      </p:pic>
      <p:pic>
        <p:nvPicPr>
          <p:cNvPr id="7" name="Grafik 6" descr="Netzwerk">
            <a:extLst>
              <a:ext uri="{FF2B5EF4-FFF2-40B4-BE49-F238E27FC236}">
                <a16:creationId xmlns:a16="http://schemas.microsoft.com/office/drawing/2014/main" id="{4C1A032C-0B3E-428A-A7C0-4F84BED12EBD}"/>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807559" y="4429499"/>
            <a:ext cx="2988485" cy="2988485"/>
          </a:xfrm>
          <a:prstGeom prst="rect">
            <a:avLst/>
          </a:prstGeom>
        </p:spPr>
      </p:pic>
      <p:sp>
        <p:nvSpPr>
          <p:cNvPr id="2" name="Titel 1">
            <a:extLst>
              <a:ext uri="{FF2B5EF4-FFF2-40B4-BE49-F238E27FC236}">
                <a16:creationId xmlns:a16="http://schemas.microsoft.com/office/drawing/2014/main" id="{E6DB5305-AFB8-4353-B6C2-51AB21748D41}"/>
              </a:ext>
            </a:extLst>
          </p:cNvPr>
          <p:cNvSpPr>
            <a:spLocks noGrp="1"/>
          </p:cNvSpPr>
          <p:nvPr>
            <p:ph type="title"/>
          </p:nvPr>
        </p:nvSpPr>
        <p:spPr>
          <a:xfrm>
            <a:off x="4339793" y="130656"/>
            <a:ext cx="8670343" cy="547525"/>
          </a:xfrm>
        </p:spPr>
        <p:txBody>
          <a:bodyPr vert="horz" lIns="91440" tIns="45720" rIns="91440" bIns="45720" rtlCol="0" anchor="b">
            <a:normAutofit/>
          </a:bodyPr>
          <a:lstStyle/>
          <a:p>
            <a:r>
              <a:rPr lang="en-US" b="0" kern="1200" cap="all" dirty="0" err="1">
                <a:latin typeface="+mj-lt"/>
                <a:ea typeface="+mj-ea"/>
                <a:cs typeface="+mj-cs"/>
              </a:rPr>
              <a:t>Effektive</a:t>
            </a:r>
            <a:r>
              <a:rPr lang="en-US" b="0" kern="1200" cap="all" dirty="0">
                <a:latin typeface="+mj-lt"/>
                <a:ea typeface="+mj-ea"/>
                <a:cs typeface="+mj-cs"/>
              </a:rPr>
              <a:t> Data-Governance</a:t>
            </a:r>
          </a:p>
        </p:txBody>
      </p:sp>
      <p:sp>
        <p:nvSpPr>
          <p:cNvPr id="100" name="Rectangle 99">
            <a:extLst>
              <a:ext uri="{FF2B5EF4-FFF2-40B4-BE49-F238E27FC236}">
                <a16:creationId xmlns:a16="http://schemas.microsoft.com/office/drawing/2014/main" id="{E536F3B4-50F6-4C52-8F76-4EB1214719D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8620" y="457200"/>
            <a:ext cx="3511233" cy="91439"/>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4" name="Titel 1">
            <a:extLst>
              <a:ext uri="{FF2B5EF4-FFF2-40B4-BE49-F238E27FC236}">
                <a16:creationId xmlns:a16="http://schemas.microsoft.com/office/drawing/2014/main" id="{8C885D5A-9707-464A-BA2E-80B103A94588}"/>
              </a:ext>
            </a:extLst>
          </p:cNvPr>
          <p:cNvSpPr txBox="1">
            <a:spLocks/>
          </p:cNvSpPr>
          <p:nvPr/>
        </p:nvSpPr>
        <p:spPr>
          <a:xfrm>
            <a:off x="637569" y="-559984"/>
            <a:ext cx="6309003" cy="1013800"/>
          </a:xfrm>
          <a:prstGeom prst="rect">
            <a:avLst/>
          </a:prstGeom>
        </p:spPr>
        <p:txBody>
          <a:bodyPr vert="horz" lIns="91440" tIns="45720" rIns="91440" bIns="45720" rtlCol="0" anchor="b">
            <a:normAutofit/>
          </a:bodyPr>
          <a:lstStyle>
            <a:lvl1pPr algn="l" defTabSz="457200" rtl="0" eaLnBrk="1" latinLnBrk="0" hangingPunct="1">
              <a:lnSpc>
                <a:spcPct val="100000"/>
              </a:lnSpc>
              <a:spcBef>
                <a:spcPct val="0"/>
              </a:spcBef>
              <a:buNone/>
              <a:defRPr sz="2800" b="0" kern="1200" cap="all">
                <a:solidFill>
                  <a:schemeClr val="tx1">
                    <a:lumMod val="75000"/>
                    <a:lumOff val="2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de-DE" sz="1800" dirty="0" err="1">
                <a:solidFill>
                  <a:schemeClr val="tx2"/>
                </a:solidFill>
              </a:rPr>
              <a:t>Talend</a:t>
            </a:r>
            <a:r>
              <a:rPr lang="de-DE" sz="1800" dirty="0">
                <a:solidFill>
                  <a:schemeClr val="tx2"/>
                </a:solidFill>
              </a:rPr>
              <a:t> Produkte</a:t>
            </a:r>
          </a:p>
        </p:txBody>
      </p:sp>
      <p:pic>
        <p:nvPicPr>
          <p:cNvPr id="16" name="Grafik 4" descr="Ein Bild, das Propeller, Uhr enthält.&#10;&#10;Beschreibung automatisch generiert.">
            <a:extLst>
              <a:ext uri="{FF2B5EF4-FFF2-40B4-BE49-F238E27FC236}">
                <a16:creationId xmlns:a16="http://schemas.microsoft.com/office/drawing/2014/main" id="{DA9BC9BA-601E-49B0-943E-0A6FB1F92230}"/>
              </a:ext>
            </a:extLst>
          </p:cNvPr>
          <p:cNvPicPr>
            <a:picLocks noChangeAspect="1"/>
          </p:cNvPicPr>
          <p:nvPr/>
        </p:nvPicPr>
        <p:blipFill rotWithShape="1">
          <a:blip r:embed="rId5"/>
          <a:srcRect l="3291" t="16849" r="6486" b="1716"/>
          <a:stretch/>
        </p:blipFill>
        <p:spPr>
          <a:xfrm>
            <a:off x="11296058" y="6272268"/>
            <a:ext cx="491690" cy="276660"/>
          </a:xfrm>
          <a:prstGeom prst="rect">
            <a:avLst/>
          </a:prstGeom>
        </p:spPr>
      </p:pic>
      <p:pic>
        <p:nvPicPr>
          <p:cNvPr id="6" name="Grafik 5" descr="Ein Bild, das Objekt, Spieler, Ball, Monitor enthält.&#10;&#10;Automatisch generierte Beschreibung">
            <a:extLst>
              <a:ext uri="{FF2B5EF4-FFF2-40B4-BE49-F238E27FC236}">
                <a16:creationId xmlns:a16="http://schemas.microsoft.com/office/drawing/2014/main" id="{68DBB462-115C-45D8-9C65-12C6BE3AC6D6}"/>
              </a:ext>
            </a:extLst>
          </p:cNvPr>
          <p:cNvPicPr>
            <a:picLocks noChangeAspect="1"/>
          </p:cNvPicPr>
          <p:nvPr/>
        </p:nvPicPr>
        <p:blipFill>
          <a:blip r:embed="rId6">
            <a:biLevel thresh="50000"/>
            <a:extLst>
              <a:ext uri="{28A0092B-C50C-407E-A947-70E740481C1C}">
                <a14:useLocalDpi xmlns:a14="http://schemas.microsoft.com/office/drawing/2010/main" val="0"/>
              </a:ext>
            </a:extLst>
          </a:blip>
          <a:stretch>
            <a:fillRect/>
          </a:stretch>
        </p:blipFill>
        <p:spPr>
          <a:xfrm>
            <a:off x="9259899" y="1720004"/>
            <a:ext cx="635071" cy="514106"/>
          </a:xfrm>
          <a:prstGeom prst="rect">
            <a:avLst/>
          </a:prstGeom>
        </p:spPr>
      </p:pic>
      <p:pic>
        <p:nvPicPr>
          <p:cNvPr id="10" name="Grafik 9" descr="Ein Bild, das Zeichnung enthält.&#10;&#10;Automatisch generierte Beschreibung">
            <a:extLst>
              <a:ext uri="{FF2B5EF4-FFF2-40B4-BE49-F238E27FC236}">
                <a16:creationId xmlns:a16="http://schemas.microsoft.com/office/drawing/2014/main" id="{D44A3B20-2A50-4727-BD9A-D0CE88BEC90E}"/>
              </a:ext>
            </a:extLst>
          </p:cNvPr>
          <p:cNvPicPr>
            <a:picLocks noChangeAspect="1"/>
          </p:cNvPicPr>
          <p:nvPr/>
        </p:nvPicPr>
        <p:blipFill>
          <a:blip r:embed="rId7">
            <a:biLevel thresh="50000"/>
            <a:extLst>
              <a:ext uri="{28A0092B-C50C-407E-A947-70E740481C1C}">
                <a14:useLocalDpi xmlns:a14="http://schemas.microsoft.com/office/drawing/2010/main" val="0"/>
              </a:ext>
            </a:extLst>
          </a:blip>
          <a:stretch>
            <a:fillRect/>
          </a:stretch>
        </p:blipFill>
        <p:spPr>
          <a:xfrm>
            <a:off x="4338414" y="1506370"/>
            <a:ext cx="877313" cy="877313"/>
          </a:xfrm>
          <a:prstGeom prst="rect">
            <a:avLst/>
          </a:prstGeom>
        </p:spPr>
      </p:pic>
      <p:pic>
        <p:nvPicPr>
          <p:cNvPr id="14" name="Grafik 13" descr="Ein Bild, das Zeichnung enthält.&#10;&#10;Automatisch generierte Beschreibung">
            <a:extLst>
              <a:ext uri="{FF2B5EF4-FFF2-40B4-BE49-F238E27FC236}">
                <a16:creationId xmlns:a16="http://schemas.microsoft.com/office/drawing/2014/main" id="{8F4DB398-6FB3-4131-B954-BD0AB578FC2A}"/>
              </a:ext>
            </a:extLst>
          </p:cNvPr>
          <p:cNvPicPr>
            <a:picLocks noChangeAspect="1"/>
          </p:cNvPicPr>
          <p:nvPr/>
        </p:nvPicPr>
        <p:blipFill>
          <a:blip r:embed="rId8">
            <a:biLevel thresh="50000"/>
            <a:extLst>
              <a:ext uri="{28A0092B-C50C-407E-A947-70E740481C1C}">
                <a14:useLocalDpi xmlns:a14="http://schemas.microsoft.com/office/drawing/2010/main" val="0"/>
              </a:ext>
            </a:extLst>
          </a:blip>
          <a:stretch>
            <a:fillRect/>
          </a:stretch>
        </p:blipFill>
        <p:spPr>
          <a:xfrm>
            <a:off x="6821551" y="1537297"/>
            <a:ext cx="727132" cy="727132"/>
          </a:xfrm>
          <a:prstGeom prst="rect">
            <a:avLst/>
          </a:prstGeom>
        </p:spPr>
      </p:pic>
      <p:pic>
        <p:nvPicPr>
          <p:cNvPr id="19" name="Grafik 18" descr="Ein Bild, das Zeichnung enthält.&#10;&#10;Automatisch generierte Beschreibung">
            <a:extLst>
              <a:ext uri="{FF2B5EF4-FFF2-40B4-BE49-F238E27FC236}">
                <a16:creationId xmlns:a16="http://schemas.microsoft.com/office/drawing/2014/main" id="{A0C517A4-C60E-4957-AB37-2F0BCA4D99B5}"/>
              </a:ext>
            </a:extLst>
          </p:cNvPr>
          <p:cNvPicPr>
            <a:picLocks noChangeAspect="1"/>
          </p:cNvPicPr>
          <p:nvPr/>
        </p:nvPicPr>
        <p:blipFill>
          <a:blip r:embed="rId9">
            <a:biLevel thresh="50000"/>
            <a:extLst>
              <a:ext uri="{28A0092B-C50C-407E-A947-70E740481C1C}">
                <a14:useLocalDpi xmlns:a14="http://schemas.microsoft.com/office/drawing/2010/main" val="0"/>
              </a:ext>
            </a:extLst>
          </a:blip>
          <a:stretch>
            <a:fillRect/>
          </a:stretch>
        </p:blipFill>
        <p:spPr>
          <a:xfrm>
            <a:off x="9163202" y="4598179"/>
            <a:ext cx="802413" cy="802413"/>
          </a:xfrm>
          <a:prstGeom prst="rect">
            <a:avLst/>
          </a:prstGeom>
        </p:spPr>
      </p:pic>
      <p:graphicFrame>
        <p:nvGraphicFramePr>
          <p:cNvPr id="5" name="Diagramm 5">
            <a:extLst>
              <a:ext uri="{FF2B5EF4-FFF2-40B4-BE49-F238E27FC236}">
                <a16:creationId xmlns:a16="http://schemas.microsoft.com/office/drawing/2014/main" id="{678AAB5B-D35F-4E50-A474-6C8012074598}"/>
              </a:ext>
            </a:extLst>
          </p:cNvPr>
          <p:cNvGraphicFramePr/>
          <p:nvPr>
            <p:extLst>
              <p:ext uri="{D42A27DB-BD31-4B8C-83A1-F6EECF244321}">
                <p14:modId xmlns:p14="http://schemas.microsoft.com/office/powerpoint/2010/main" val="17762219"/>
              </p:ext>
            </p:extLst>
          </p:nvPr>
        </p:nvGraphicFramePr>
        <p:xfrm>
          <a:off x="1129321" y="2153958"/>
          <a:ext cx="9933358" cy="2698748"/>
        </p:xfrm>
        <a:graphic>
          <a:graphicData uri="http://schemas.openxmlformats.org/drawingml/2006/diagram">
            <dgm:relIds xmlns:dgm="http://schemas.openxmlformats.org/drawingml/2006/diagram" xmlns:r="http://schemas.openxmlformats.org/officeDocument/2006/relationships" r:dm="rId10" r:lo="rId11" r:qs="rId12" r:cs="rId13"/>
          </a:graphicData>
        </a:graphic>
      </p:graphicFrame>
    </p:spTree>
    <p:extLst>
      <p:ext uri="{BB962C8B-B14F-4D97-AF65-F5344CB8AC3E}">
        <p14:creationId xmlns:p14="http://schemas.microsoft.com/office/powerpoint/2010/main" val="3347520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8" name="Rectangle 97">
            <a:extLst>
              <a:ext uri="{FF2B5EF4-FFF2-40B4-BE49-F238E27FC236}">
                <a16:creationId xmlns:a16="http://schemas.microsoft.com/office/drawing/2014/main" id="{3CED7894-4F62-4A6C-8DB5-DB5BE08E9C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lumMod val="75000"/>
              <a:lumOff val="25000"/>
            </a:schemeClr>
          </a:solidFill>
          <a:ln>
            <a:noFill/>
          </a:ln>
          <a:effectLst/>
        </p:spPr>
        <p:style>
          <a:lnRef idx="1">
            <a:schemeClr val="accent1"/>
          </a:lnRef>
          <a:fillRef idx="3">
            <a:schemeClr val="accent1"/>
          </a:fillRef>
          <a:effectRef idx="2">
            <a:schemeClr val="accent1"/>
          </a:effectRef>
          <a:fontRef idx="minor">
            <a:schemeClr val="lt1"/>
          </a:fontRef>
        </p:style>
      </p:sp>
      <p:pic>
        <p:nvPicPr>
          <p:cNvPr id="3" name="Grafik 2" descr="Netzwerk">
            <a:extLst>
              <a:ext uri="{FF2B5EF4-FFF2-40B4-BE49-F238E27FC236}">
                <a16:creationId xmlns:a16="http://schemas.microsoft.com/office/drawing/2014/main" id="{BD0CF41A-D17B-4880-814B-E880DDE46379}"/>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rot="21142266">
            <a:off x="9767704" y="-1052497"/>
            <a:ext cx="3019395" cy="3019395"/>
          </a:xfrm>
          <a:prstGeom prst="rect">
            <a:avLst/>
          </a:prstGeom>
        </p:spPr>
      </p:pic>
      <p:pic>
        <p:nvPicPr>
          <p:cNvPr id="7" name="Grafik 6" descr="Netzwerk">
            <a:extLst>
              <a:ext uri="{FF2B5EF4-FFF2-40B4-BE49-F238E27FC236}">
                <a16:creationId xmlns:a16="http://schemas.microsoft.com/office/drawing/2014/main" id="{4C1A032C-0B3E-428A-A7C0-4F84BED12EBD}"/>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807559" y="4429499"/>
            <a:ext cx="2988485" cy="2988485"/>
          </a:xfrm>
          <a:prstGeom prst="rect">
            <a:avLst/>
          </a:prstGeom>
        </p:spPr>
      </p:pic>
      <p:sp>
        <p:nvSpPr>
          <p:cNvPr id="2" name="Titel 1">
            <a:extLst>
              <a:ext uri="{FF2B5EF4-FFF2-40B4-BE49-F238E27FC236}">
                <a16:creationId xmlns:a16="http://schemas.microsoft.com/office/drawing/2014/main" id="{E6DB5305-AFB8-4353-B6C2-51AB21748D41}"/>
              </a:ext>
            </a:extLst>
          </p:cNvPr>
          <p:cNvSpPr>
            <a:spLocks noGrp="1"/>
          </p:cNvSpPr>
          <p:nvPr>
            <p:ph type="title"/>
          </p:nvPr>
        </p:nvSpPr>
        <p:spPr>
          <a:xfrm>
            <a:off x="4339793" y="130656"/>
            <a:ext cx="8670343" cy="547525"/>
          </a:xfrm>
        </p:spPr>
        <p:txBody>
          <a:bodyPr vert="horz" lIns="91440" tIns="45720" rIns="91440" bIns="45720" rtlCol="0" anchor="b">
            <a:normAutofit/>
          </a:bodyPr>
          <a:lstStyle/>
          <a:p>
            <a:r>
              <a:rPr lang="de-AT" b="0" kern="1200" cap="all" dirty="0">
                <a:latin typeface="+mj-lt"/>
                <a:ea typeface="+mj-ea"/>
                <a:cs typeface="+mj-cs"/>
              </a:rPr>
              <a:t>Ihr </a:t>
            </a:r>
            <a:r>
              <a:rPr lang="de-AT" b="0" kern="1200" cap="all" dirty="0" err="1">
                <a:latin typeface="+mj-lt"/>
                <a:ea typeface="+mj-ea"/>
                <a:cs typeface="+mj-cs"/>
              </a:rPr>
              <a:t>partner</a:t>
            </a:r>
            <a:r>
              <a:rPr lang="de-AT" b="0" kern="1200" cap="all" dirty="0">
                <a:latin typeface="+mj-lt"/>
                <a:ea typeface="+mj-ea"/>
                <a:cs typeface="+mj-cs"/>
              </a:rPr>
              <a:t> für </a:t>
            </a:r>
            <a:r>
              <a:rPr lang="de-AT" b="0" kern="1200" cap="all" dirty="0" err="1">
                <a:latin typeface="+mj-lt"/>
                <a:ea typeface="+mj-ea"/>
                <a:cs typeface="+mj-cs"/>
              </a:rPr>
              <a:t>iNTEGRATIONEN</a:t>
            </a:r>
            <a:endParaRPr lang="en-US" b="0" kern="1200" cap="all" dirty="0">
              <a:latin typeface="+mj-lt"/>
              <a:ea typeface="+mj-ea"/>
              <a:cs typeface="+mj-cs"/>
            </a:endParaRPr>
          </a:p>
        </p:txBody>
      </p:sp>
      <p:sp>
        <p:nvSpPr>
          <p:cNvPr id="100" name="Rectangle 99">
            <a:extLst>
              <a:ext uri="{FF2B5EF4-FFF2-40B4-BE49-F238E27FC236}">
                <a16:creationId xmlns:a16="http://schemas.microsoft.com/office/drawing/2014/main" id="{E536F3B4-50F6-4C52-8F76-4EB1214719D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8620" y="457200"/>
            <a:ext cx="3511233" cy="91439"/>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4" name="Titel 1">
            <a:extLst>
              <a:ext uri="{FF2B5EF4-FFF2-40B4-BE49-F238E27FC236}">
                <a16:creationId xmlns:a16="http://schemas.microsoft.com/office/drawing/2014/main" id="{8C885D5A-9707-464A-BA2E-80B103A94588}"/>
              </a:ext>
            </a:extLst>
          </p:cNvPr>
          <p:cNvSpPr txBox="1">
            <a:spLocks/>
          </p:cNvSpPr>
          <p:nvPr/>
        </p:nvSpPr>
        <p:spPr>
          <a:xfrm>
            <a:off x="637569" y="-559984"/>
            <a:ext cx="6309003" cy="1013800"/>
          </a:xfrm>
          <a:prstGeom prst="rect">
            <a:avLst/>
          </a:prstGeom>
        </p:spPr>
        <p:txBody>
          <a:bodyPr vert="horz" lIns="91440" tIns="45720" rIns="91440" bIns="45720" rtlCol="0" anchor="b">
            <a:normAutofit/>
          </a:bodyPr>
          <a:lstStyle>
            <a:lvl1pPr algn="l" defTabSz="457200" rtl="0" eaLnBrk="1" latinLnBrk="0" hangingPunct="1">
              <a:lnSpc>
                <a:spcPct val="100000"/>
              </a:lnSpc>
              <a:spcBef>
                <a:spcPct val="0"/>
              </a:spcBef>
              <a:buNone/>
              <a:defRPr sz="2800" b="0" kern="1200" cap="all">
                <a:solidFill>
                  <a:schemeClr val="tx1">
                    <a:lumMod val="75000"/>
                    <a:lumOff val="2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de-DE" sz="1800" dirty="0">
                <a:solidFill>
                  <a:schemeClr val="tx2"/>
                </a:solidFill>
              </a:rPr>
              <a:t>Talend</a:t>
            </a:r>
          </a:p>
        </p:txBody>
      </p:sp>
      <p:pic>
        <p:nvPicPr>
          <p:cNvPr id="16" name="Grafik 4" descr="Ein Bild, das Propeller, Uhr enthält.&#10;&#10;Beschreibung automatisch generiert.">
            <a:extLst>
              <a:ext uri="{FF2B5EF4-FFF2-40B4-BE49-F238E27FC236}">
                <a16:creationId xmlns:a16="http://schemas.microsoft.com/office/drawing/2014/main" id="{DA9BC9BA-601E-49B0-943E-0A6FB1F92230}"/>
              </a:ext>
            </a:extLst>
          </p:cNvPr>
          <p:cNvPicPr>
            <a:picLocks noChangeAspect="1"/>
          </p:cNvPicPr>
          <p:nvPr/>
        </p:nvPicPr>
        <p:blipFill rotWithShape="1">
          <a:blip r:embed="rId5"/>
          <a:srcRect l="3291" t="16849" r="6486" b="1716"/>
          <a:stretch/>
        </p:blipFill>
        <p:spPr>
          <a:xfrm>
            <a:off x="11296058" y="6272268"/>
            <a:ext cx="491690" cy="276660"/>
          </a:xfrm>
          <a:prstGeom prst="rect">
            <a:avLst/>
          </a:prstGeom>
        </p:spPr>
      </p:pic>
      <p:pic>
        <p:nvPicPr>
          <p:cNvPr id="6" name="Grafik 5" descr="Ein Bild, das Objekt, Spieler, Ball, Monitor enthält.&#10;&#10;Automatisch generierte Beschreibung">
            <a:extLst>
              <a:ext uri="{FF2B5EF4-FFF2-40B4-BE49-F238E27FC236}">
                <a16:creationId xmlns:a16="http://schemas.microsoft.com/office/drawing/2014/main" id="{68DBB462-115C-45D8-9C65-12C6BE3AC6D6}"/>
              </a:ext>
            </a:extLst>
          </p:cNvPr>
          <p:cNvPicPr>
            <a:picLocks noChangeAspect="1"/>
          </p:cNvPicPr>
          <p:nvPr/>
        </p:nvPicPr>
        <p:blipFill>
          <a:blip r:embed="rId6">
            <a:biLevel thresh="50000"/>
            <a:extLst>
              <a:ext uri="{28A0092B-C50C-407E-A947-70E740481C1C}">
                <a14:useLocalDpi xmlns:a14="http://schemas.microsoft.com/office/drawing/2010/main" val="0"/>
              </a:ext>
            </a:extLst>
          </a:blip>
          <a:stretch>
            <a:fillRect/>
          </a:stretch>
        </p:blipFill>
        <p:spPr>
          <a:xfrm>
            <a:off x="9259899" y="1720004"/>
            <a:ext cx="635071" cy="514106"/>
          </a:xfrm>
          <a:prstGeom prst="rect">
            <a:avLst/>
          </a:prstGeom>
        </p:spPr>
      </p:pic>
      <p:pic>
        <p:nvPicPr>
          <p:cNvPr id="19" name="Grafik 18" descr="Ein Bild, das Zeichnung enthält.&#10;&#10;Automatisch generierte Beschreibung">
            <a:extLst>
              <a:ext uri="{FF2B5EF4-FFF2-40B4-BE49-F238E27FC236}">
                <a16:creationId xmlns:a16="http://schemas.microsoft.com/office/drawing/2014/main" id="{A0C517A4-C60E-4957-AB37-2F0BCA4D99B5}"/>
              </a:ext>
            </a:extLst>
          </p:cNvPr>
          <p:cNvPicPr>
            <a:picLocks noChangeAspect="1"/>
          </p:cNvPicPr>
          <p:nvPr/>
        </p:nvPicPr>
        <p:blipFill>
          <a:blip r:embed="rId7">
            <a:biLevel thresh="50000"/>
            <a:extLst>
              <a:ext uri="{28A0092B-C50C-407E-A947-70E740481C1C}">
                <a14:useLocalDpi xmlns:a14="http://schemas.microsoft.com/office/drawing/2010/main" val="0"/>
              </a:ext>
            </a:extLst>
          </a:blip>
          <a:stretch>
            <a:fillRect/>
          </a:stretch>
        </p:blipFill>
        <p:spPr>
          <a:xfrm>
            <a:off x="9163202" y="4598179"/>
            <a:ext cx="802413" cy="802413"/>
          </a:xfrm>
          <a:prstGeom prst="rect">
            <a:avLst/>
          </a:prstGeom>
        </p:spPr>
      </p:pic>
      <p:pic>
        <p:nvPicPr>
          <p:cNvPr id="15" name="Grafik 14" descr="Marke Fragezeichen mit einfarbiger Füllung">
            <a:extLst>
              <a:ext uri="{FF2B5EF4-FFF2-40B4-BE49-F238E27FC236}">
                <a16:creationId xmlns:a16="http://schemas.microsoft.com/office/drawing/2014/main" id="{BD265F77-B1FF-4693-B420-7295CDF28D1F}"/>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2018522" y="1140796"/>
            <a:ext cx="914400" cy="914400"/>
          </a:xfrm>
          <a:prstGeom prst="rect">
            <a:avLst/>
          </a:prstGeom>
        </p:spPr>
      </p:pic>
      <p:sp>
        <p:nvSpPr>
          <p:cNvPr id="17" name="Textfeld 16">
            <a:extLst>
              <a:ext uri="{FF2B5EF4-FFF2-40B4-BE49-F238E27FC236}">
                <a16:creationId xmlns:a16="http://schemas.microsoft.com/office/drawing/2014/main" id="{BF5EF2FB-858B-4ED1-A0D8-BE3C3331F321}"/>
              </a:ext>
            </a:extLst>
          </p:cNvPr>
          <p:cNvSpPr txBox="1"/>
          <p:nvPr/>
        </p:nvSpPr>
        <p:spPr>
          <a:xfrm>
            <a:off x="2932922" y="1305608"/>
            <a:ext cx="3485634" cy="584775"/>
          </a:xfrm>
          <a:prstGeom prst="rect">
            <a:avLst/>
          </a:prstGeom>
          <a:noFill/>
        </p:spPr>
        <p:txBody>
          <a:bodyPr wrap="none" rtlCol="0">
            <a:spAutoFit/>
          </a:bodyPr>
          <a:lstStyle/>
          <a:p>
            <a:r>
              <a:rPr lang="de-DE" sz="3200" b="1" dirty="0"/>
              <a:t>Fragen zum Thema</a:t>
            </a:r>
            <a:endParaRPr lang="de-AT" sz="3200" b="1" dirty="0"/>
          </a:p>
        </p:txBody>
      </p:sp>
      <p:sp>
        <p:nvSpPr>
          <p:cNvPr id="18" name="Textfeld 17">
            <a:extLst>
              <a:ext uri="{FF2B5EF4-FFF2-40B4-BE49-F238E27FC236}">
                <a16:creationId xmlns:a16="http://schemas.microsoft.com/office/drawing/2014/main" id="{E8AAFBC9-E97A-4E9B-A757-14FDAD17A9AD}"/>
              </a:ext>
            </a:extLst>
          </p:cNvPr>
          <p:cNvSpPr txBox="1"/>
          <p:nvPr/>
        </p:nvSpPr>
        <p:spPr>
          <a:xfrm>
            <a:off x="3564294" y="2621902"/>
            <a:ext cx="7742184" cy="646331"/>
          </a:xfrm>
          <a:prstGeom prst="rect">
            <a:avLst/>
          </a:prstGeom>
          <a:noFill/>
        </p:spPr>
        <p:txBody>
          <a:bodyPr wrap="none" rtlCol="0">
            <a:spAutoFit/>
          </a:bodyPr>
          <a:lstStyle/>
          <a:p>
            <a:r>
              <a:rPr lang="de-DE" dirty="0"/>
              <a:t>Nimm ganz einfach Kontakt zum Team der MOGI Business Creation Company </a:t>
            </a:r>
          </a:p>
          <a:p>
            <a:r>
              <a:rPr lang="de-DE" dirty="0"/>
              <a:t>über unsere Website (</a:t>
            </a:r>
            <a:r>
              <a:rPr lang="de-DE" dirty="0">
                <a:hlinkClick r:id="rId10"/>
              </a:rPr>
              <a:t>https://www.mogi.at/</a:t>
            </a:r>
            <a:r>
              <a:rPr lang="de-DE" dirty="0"/>
              <a:t>) auf.</a:t>
            </a:r>
            <a:endParaRPr lang="de-AT" dirty="0"/>
          </a:p>
        </p:txBody>
      </p:sp>
      <p:pic>
        <p:nvPicPr>
          <p:cNvPr id="20" name="Grafik 19" descr="Internet mit einfarbiger Füllung">
            <a:extLst>
              <a:ext uri="{FF2B5EF4-FFF2-40B4-BE49-F238E27FC236}">
                <a16:creationId xmlns:a16="http://schemas.microsoft.com/office/drawing/2014/main" id="{256BBDFC-5B4A-4308-9F5E-CCA7276C245D}"/>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2649894" y="2480377"/>
            <a:ext cx="914400" cy="914400"/>
          </a:xfrm>
          <a:prstGeom prst="rect">
            <a:avLst/>
          </a:prstGeom>
        </p:spPr>
      </p:pic>
    </p:spTree>
    <p:extLst>
      <p:ext uri="{BB962C8B-B14F-4D97-AF65-F5344CB8AC3E}">
        <p14:creationId xmlns:p14="http://schemas.microsoft.com/office/powerpoint/2010/main" val="134143233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8" name="Rectangle 97">
            <a:extLst>
              <a:ext uri="{FF2B5EF4-FFF2-40B4-BE49-F238E27FC236}">
                <a16:creationId xmlns:a16="http://schemas.microsoft.com/office/drawing/2014/main" id="{3CED7894-4F62-4A6C-8DB5-DB5BE08E9C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lumMod val="75000"/>
              <a:lumOff val="2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0" name="Rectangle 99">
            <a:extLst>
              <a:ext uri="{FF2B5EF4-FFF2-40B4-BE49-F238E27FC236}">
                <a16:creationId xmlns:a16="http://schemas.microsoft.com/office/drawing/2014/main" id="{E536F3B4-50F6-4C52-8F76-4EB1214719D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8620" y="457200"/>
            <a:ext cx="3511233" cy="91439"/>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4" name="Titel 1">
            <a:extLst>
              <a:ext uri="{FF2B5EF4-FFF2-40B4-BE49-F238E27FC236}">
                <a16:creationId xmlns:a16="http://schemas.microsoft.com/office/drawing/2014/main" id="{8C885D5A-9707-464A-BA2E-80B103A94588}"/>
              </a:ext>
            </a:extLst>
          </p:cNvPr>
          <p:cNvSpPr txBox="1">
            <a:spLocks/>
          </p:cNvSpPr>
          <p:nvPr/>
        </p:nvSpPr>
        <p:spPr>
          <a:xfrm>
            <a:off x="637569" y="-559984"/>
            <a:ext cx="3510385" cy="1018418"/>
          </a:xfrm>
          <a:prstGeom prst="rect">
            <a:avLst/>
          </a:prstGeom>
        </p:spPr>
        <p:txBody>
          <a:bodyPr vert="horz" lIns="91440" tIns="45720" rIns="91440" bIns="45720" rtlCol="0" anchor="b">
            <a:normAutofit/>
          </a:bodyPr>
          <a:lstStyle>
            <a:lvl1pPr algn="l" defTabSz="457200" rtl="0" eaLnBrk="1" latinLnBrk="0" hangingPunct="1">
              <a:lnSpc>
                <a:spcPct val="100000"/>
              </a:lnSpc>
              <a:spcBef>
                <a:spcPct val="0"/>
              </a:spcBef>
              <a:buNone/>
              <a:defRPr sz="2800" b="0" kern="1200" cap="all">
                <a:solidFill>
                  <a:schemeClr val="tx1">
                    <a:lumMod val="75000"/>
                    <a:lumOff val="2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de-DE" sz="1800" dirty="0" err="1">
                <a:solidFill>
                  <a:schemeClr val="tx2"/>
                </a:solidFill>
              </a:rPr>
              <a:t>Talend</a:t>
            </a:r>
            <a:r>
              <a:rPr lang="de-DE" sz="1800" dirty="0">
                <a:solidFill>
                  <a:schemeClr val="tx2"/>
                </a:solidFill>
              </a:rPr>
              <a:t> Lösungen</a:t>
            </a:r>
          </a:p>
        </p:txBody>
      </p:sp>
      <p:sp>
        <p:nvSpPr>
          <p:cNvPr id="2" name="Titel 1">
            <a:extLst>
              <a:ext uri="{FF2B5EF4-FFF2-40B4-BE49-F238E27FC236}">
                <a16:creationId xmlns:a16="http://schemas.microsoft.com/office/drawing/2014/main" id="{E6DB5305-AFB8-4353-B6C2-51AB21748D41}"/>
              </a:ext>
            </a:extLst>
          </p:cNvPr>
          <p:cNvSpPr>
            <a:spLocks noGrp="1"/>
          </p:cNvSpPr>
          <p:nvPr>
            <p:ph type="title"/>
          </p:nvPr>
        </p:nvSpPr>
        <p:spPr>
          <a:xfrm>
            <a:off x="4339793" y="130656"/>
            <a:ext cx="8670343" cy="547525"/>
          </a:xfrm>
        </p:spPr>
        <p:txBody>
          <a:bodyPr vert="horz" lIns="91440" tIns="45720" rIns="91440" bIns="45720" rtlCol="0" anchor="b">
            <a:normAutofit/>
          </a:bodyPr>
          <a:lstStyle/>
          <a:p>
            <a:r>
              <a:rPr lang="en-US" dirty="0" err="1">
                <a:solidFill>
                  <a:schemeClr val="tx2"/>
                </a:solidFill>
                <a:ea typeface="+mj-lt"/>
                <a:cs typeface="+mj-lt"/>
              </a:rPr>
              <a:t>Informationstechnologie</a:t>
            </a:r>
            <a:endParaRPr lang="en-US" dirty="0">
              <a:solidFill>
                <a:schemeClr val="tx2"/>
              </a:solidFill>
              <a:ea typeface="+mj-lt"/>
              <a:cs typeface="+mj-lt"/>
            </a:endParaRPr>
          </a:p>
        </p:txBody>
      </p:sp>
      <p:graphicFrame>
        <p:nvGraphicFramePr>
          <p:cNvPr id="27" name="Diagramm 26">
            <a:extLst>
              <a:ext uri="{FF2B5EF4-FFF2-40B4-BE49-F238E27FC236}">
                <a16:creationId xmlns:a16="http://schemas.microsoft.com/office/drawing/2014/main" id="{4021D680-F2A7-45CB-905C-3095C810F53B}"/>
              </a:ext>
            </a:extLst>
          </p:cNvPr>
          <p:cNvGraphicFramePr/>
          <p:nvPr>
            <p:extLst>
              <p:ext uri="{D42A27DB-BD31-4B8C-83A1-F6EECF244321}">
                <p14:modId xmlns:p14="http://schemas.microsoft.com/office/powerpoint/2010/main" val="3917456207"/>
              </p:ext>
            </p:extLst>
          </p:nvPr>
        </p:nvGraphicFramePr>
        <p:xfrm>
          <a:off x="469022" y="2522157"/>
          <a:ext cx="11603421" cy="381468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11" name="Grafik 4" descr="Ein Bild, das Propeller, Uhr enthält.&#10;&#10;Beschreibung automatisch generiert.">
            <a:extLst>
              <a:ext uri="{FF2B5EF4-FFF2-40B4-BE49-F238E27FC236}">
                <a16:creationId xmlns:a16="http://schemas.microsoft.com/office/drawing/2014/main" id="{68BC663D-90AB-4B9C-A9B3-F52941B1286A}"/>
              </a:ext>
            </a:extLst>
          </p:cNvPr>
          <p:cNvPicPr>
            <a:picLocks noChangeAspect="1"/>
          </p:cNvPicPr>
          <p:nvPr/>
        </p:nvPicPr>
        <p:blipFill rotWithShape="1">
          <a:blip r:embed="rId8"/>
          <a:srcRect l="3291" t="16849" r="6486" b="1716"/>
          <a:stretch/>
        </p:blipFill>
        <p:spPr>
          <a:xfrm>
            <a:off x="11296057" y="6272268"/>
            <a:ext cx="604112" cy="339916"/>
          </a:xfrm>
          <a:prstGeom prst="rect">
            <a:avLst/>
          </a:prstGeom>
        </p:spPr>
      </p:pic>
      <p:pic>
        <p:nvPicPr>
          <p:cNvPr id="5" name="Grafik 4" descr="Netzwerk">
            <a:extLst>
              <a:ext uri="{FF2B5EF4-FFF2-40B4-BE49-F238E27FC236}">
                <a16:creationId xmlns:a16="http://schemas.microsoft.com/office/drawing/2014/main" id="{FE48F50E-AFB0-4E95-B6FF-6D4F1CE6C740}"/>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rot="21142266">
            <a:off x="9767704" y="-1052497"/>
            <a:ext cx="3019395" cy="3019395"/>
          </a:xfrm>
          <a:prstGeom prst="rect">
            <a:avLst/>
          </a:prstGeom>
        </p:spPr>
      </p:pic>
      <p:grpSp>
        <p:nvGrpSpPr>
          <p:cNvPr id="3" name="Gruppieren 2">
            <a:extLst>
              <a:ext uri="{FF2B5EF4-FFF2-40B4-BE49-F238E27FC236}">
                <a16:creationId xmlns:a16="http://schemas.microsoft.com/office/drawing/2014/main" id="{07695863-4DA4-416A-815F-3E571C4D2CD8}"/>
              </a:ext>
            </a:extLst>
          </p:cNvPr>
          <p:cNvGrpSpPr/>
          <p:nvPr/>
        </p:nvGrpSpPr>
        <p:grpSpPr>
          <a:xfrm>
            <a:off x="1103585" y="1108623"/>
            <a:ext cx="10334297" cy="1120144"/>
            <a:chOff x="4571738" y="944913"/>
            <a:chExt cx="4997083" cy="1120144"/>
          </a:xfrm>
        </p:grpSpPr>
        <p:sp>
          <p:nvSpPr>
            <p:cNvPr id="15" name="Rechteck 14">
              <a:extLst>
                <a:ext uri="{FF2B5EF4-FFF2-40B4-BE49-F238E27FC236}">
                  <a16:creationId xmlns:a16="http://schemas.microsoft.com/office/drawing/2014/main" id="{989B5D41-BA42-4724-BC55-8DFF80A3C544}"/>
                </a:ext>
              </a:extLst>
            </p:cNvPr>
            <p:cNvSpPr/>
            <p:nvPr/>
          </p:nvSpPr>
          <p:spPr>
            <a:xfrm>
              <a:off x="4571738" y="992211"/>
              <a:ext cx="4955154" cy="1072846"/>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
          <p:nvSpPr>
            <p:cNvPr id="16" name="Textfeld 15">
              <a:extLst>
                <a:ext uri="{FF2B5EF4-FFF2-40B4-BE49-F238E27FC236}">
                  <a16:creationId xmlns:a16="http://schemas.microsoft.com/office/drawing/2014/main" id="{EC62ACC1-67E5-401F-8B08-AFB359EFDDD0}"/>
                </a:ext>
              </a:extLst>
            </p:cNvPr>
            <p:cNvSpPr txBox="1"/>
            <p:nvPr/>
          </p:nvSpPr>
          <p:spPr>
            <a:xfrm>
              <a:off x="4571738" y="944913"/>
              <a:ext cx="4997083" cy="1120144"/>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71120" tIns="71120" rIns="71120" bIns="71120" numCol="1" spcCol="1270" anchor="b" anchorCtr="0">
              <a:noAutofit/>
            </a:bodyPr>
            <a:lstStyle/>
            <a:p>
              <a:pPr marL="0" lvl="0" indent="0" algn="ctr" defTabSz="1244600" rtl="0">
                <a:lnSpc>
                  <a:spcPct val="90000"/>
                </a:lnSpc>
                <a:spcBef>
                  <a:spcPct val="0"/>
                </a:spcBef>
                <a:spcAft>
                  <a:spcPct val="35000"/>
                </a:spcAft>
                <a:buNone/>
              </a:pPr>
              <a:r>
                <a:rPr lang="de-DE" sz="2400" b="0" i="0" kern="1200" dirty="0">
                  <a:solidFill>
                    <a:schemeClr val="accent1">
                      <a:lumMod val="50000"/>
                    </a:schemeClr>
                  </a:solidFill>
                </a:rPr>
                <a:t>Verbinden Sie alle gewünschten Daten mit den Technologien, </a:t>
              </a:r>
              <a:br>
                <a:rPr lang="de-DE" sz="2400" b="0" i="0" kern="1200" dirty="0">
                  <a:solidFill>
                    <a:schemeClr val="accent1">
                      <a:lumMod val="50000"/>
                    </a:schemeClr>
                  </a:solidFill>
                </a:rPr>
              </a:br>
              <a:r>
                <a:rPr lang="de-DE" sz="2400" b="0" i="0" kern="1200" dirty="0">
                  <a:solidFill>
                    <a:schemeClr val="accent1">
                      <a:lumMod val="50000"/>
                    </a:schemeClr>
                  </a:solidFill>
                </a:rPr>
                <a:t>die Sie lieben, damit Sie mehr wissen und schneller handeln können.</a:t>
              </a:r>
              <a:endParaRPr lang="de-DE" sz="2400" kern="1200" dirty="0">
                <a:solidFill>
                  <a:schemeClr val="accent1">
                    <a:lumMod val="50000"/>
                  </a:schemeClr>
                </a:solidFill>
                <a:latin typeface="Franklin Gothic Book"/>
              </a:endParaRPr>
            </a:p>
          </p:txBody>
        </p:sp>
      </p:grpSp>
      <p:pic>
        <p:nvPicPr>
          <p:cNvPr id="6" name="Grafik 5" descr="Netzwerk">
            <a:extLst>
              <a:ext uri="{FF2B5EF4-FFF2-40B4-BE49-F238E27FC236}">
                <a16:creationId xmlns:a16="http://schemas.microsoft.com/office/drawing/2014/main" id="{516B926A-84B7-49CF-9950-3633B7014C47}"/>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807559" y="4429499"/>
            <a:ext cx="2988485" cy="2988485"/>
          </a:xfrm>
          <a:prstGeom prst="rect">
            <a:avLst/>
          </a:prstGeom>
        </p:spPr>
      </p:pic>
    </p:spTree>
    <p:extLst>
      <p:ext uri="{BB962C8B-B14F-4D97-AF65-F5344CB8AC3E}">
        <p14:creationId xmlns:p14="http://schemas.microsoft.com/office/powerpoint/2010/main" val="29788074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8" name="Rectangle 97">
            <a:extLst>
              <a:ext uri="{FF2B5EF4-FFF2-40B4-BE49-F238E27FC236}">
                <a16:creationId xmlns:a16="http://schemas.microsoft.com/office/drawing/2014/main" id="{3CED7894-4F62-4A6C-8DB5-DB5BE08E9C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lumMod val="75000"/>
              <a:lumOff val="2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 name="Titel 1">
            <a:extLst>
              <a:ext uri="{FF2B5EF4-FFF2-40B4-BE49-F238E27FC236}">
                <a16:creationId xmlns:a16="http://schemas.microsoft.com/office/drawing/2014/main" id="{E6DB5305-AFB8-4353-B6C2-51AB21748D41}"/>
              </a:ext>
            </a:extLst>
          </p:cNvPr>
          <p:cNvSpPr>
            <a:spLocks noGrp="1"/>
          </p:cNvSpPr>
          <p:nvPr>
            <p:ph type="title"/>
          </p:nvPr>
        </p:nvSpPr>
        <p:spPr>
          <a:xfrm>
            <a:off x="4339793" y="130656"/>
            <a:ext cx="8670343" cy="547525"/>
          </a:xfrm>
        </p:spPr>
        <p:txBody>
          <a:bodyPr vert="horz" lIns="91440" tIns="45720" rIns="91440" bIns="45720" rtlCol="0" anchor="b">
            <a:normAutofit/>
          </a:bodyPr>
          <a:lstStyle/>
          <a:p>
            <a:r>
              <a:rPr lang="en-US" b="0" kern="1200" cap="all" dirty="0" err="1">
                <a:latin typeface="+mj-lt"/>
                <a:ea typeface="+mj-ea"/>
                <a:cs typeface="+mj-cs"/>
              </a:rPr>
              <a:t>Warum</a:t>
            </a:r>
            <a:r>
              <a:rPr lang="en-US" b="0" kern="1200" cap="all" dirty="0">
                <a:latin typeface="+mj-lt"/>
                <a:ea typeface="+mj-ea"/>
                <a:cs typeface="+mj-cs"/>
              </a:rPr>
              <a:t> Talend?</a:t>
            </a:r>
          </a:p>
        </p:txBody>
      </p:sp>
      <p:sp>
        <p:nvSpPr>
          <p:cNvPr id="100" name="Rectangle 99">
            <a:extLst>
              <a:ext uri="{FF2B5EF4-FFF2-40B4-BE49-F238E27FC236}">
                <a16:creationId xmlns:a16="http://schemas.microsoft.com/office/drawing/2014/main" id="{E536F3B4-50F6-4C52-8F76-4EB1214719D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8620" y="457200"/>
            <a:ext cx="3511233" cy="91439"/>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4" name="Titel 1">
            <a:extLst>
              <a:ext uri="{FF2B5EF4-FFF2-40B4-BE49-F238E27FC236}">
                <a16:creationId xmlns:a16="http://schemas.microsoft.com/office/drawing/2014/main" id="{8C885D5A-9707-464A-BA2E-80B103A94588}"/>
              </a:ext>
            </a:extLst>
          </p:cNvPr>
          <p:cNvSpPr txBox="1">
            <a:spLocks/>
          </p:cNvSpPr>
          <p:nvPr/>
        </p:nvSpPr>
        <p:spPr>
          <a:xfrm>
            <a:off x="637569" y="-559984"/>
            <a:ext cx="6309003" cy="1013800"/>
          </a:xfrm>
          <a:prstGeom prst="rect">
            <a:avLst/>
          </a:prstGeom>
        </p:spPr>
        <p:txBody>
          <a:bodyPr vert="horz" lIns="91440" tIns="45720" rIns="91440" bIns="45720" rtlCol="0" anchor="b">
            <a:normAutofit/>
          </a:bodyPr>
          <a:lstStyle>
            <a:lvl1pPr algn="l" defTabSz="457200" rtl="0" eaLnBrk="1" latinLnBrk="0" hangingPunct="1">
              <a:lnSpc>
                <a:spcPct val="100000"/>
              </a:lnSpc>
              <a:spcBef>
                <a:spcPct val="0"/>
              </a:spcBef>
              <a:buNone/>
              <a:defRPr sz="2800" b="0" kern="1200" cap="all">
                <a:solidFill>
                  <a:schemeClr val="tx1">
                    <a:lumMod val="75000"/>
                    <a:lumOff val="2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de-DE" sz="1800" dirty="0" err="1">
                <a:solidFill>
                  <a:schemeClr val="tx2"/>
                </a:solidFill>
              </a:rPr>
              <a:t>Talend</a:t>
            </a:r>
            <a:r>
              <a:rPr lang="de-DE" sz="1800" dirty="0">
                <a:solidFill>
                  <a:schemeClr val="tx2"/>
                </a:solidFill>
              </a:rPr>
              <a:t> Lösungen</a:t>
            </a:r>
          </a:p>
        </p:txBody>
      </p:sp>
      <p:graphicFrame>
        <p:nvGraphicFramePr>
          <p:cNvPr id="3" name="Diagramm 5">
            <a:extLst>
              <a:ext uri="{FF2B5EF4-FFF2-40B4-BE49-F238E27FC236}">
                <a16:creationId xmlns:a16="http://schemas.microsoft.com/office/drawing/2014/main" id="{6F9193E8-8BB5-4595-B19B-D259EF15D54D}"/>
              </a:ext>
            </a:extLst>
          </p:cNvPr>
          <p:cNvGraphicFramePr/>
          <p:nvPr>
            <p:extLst>
              <p:ext uri="{D42A27DB-BD31-4B8C-83A1-F6EECF244321}">
                <p14:modId xmlns:p14="http://schemas.microsoft.com/office/powerpoint/2010/main" val="472985050"/>
              </p:ext>
            </p:extLst>
          </p:nvPr>
        </p:nvGraphicFramePr>
        <p:xfrm>
          <a:off x="980356" y="991711"/>
          <a:ext cx="10231287" cy="586628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16" name="Grafik 4" descr="Ein Bild, das Propeller, Uhr enthält.&#10;&#10;Beschreibung automatisch generiert.">
            <a:extLst>
              <a:ext uri="{FF2B5EF4-FFF2-40B4-BE49-F238E27FC236}">
                <a16:creationId xmlns:a16="http://schemas.microsoft.com/office/drawing/2014/main" id="{DA9BC9BA-601E-49B0-943E-0A6FB1F92230}"/>
              </a:ext>
            </a:extLst>
          </p:cNvPr>
          <p:cNvPicPr>
            <a:picLocks noChangeAspect="1"/>
          </p:cNvPicPr>
          <p:nvPr/>
        </p:nvPicPr>
        <p:blipFill rotWithShape="1">
          <a:blip r:embed="rId7"/>
          <a:srcRect l="3291" t="16849" r="6486" b="1716"/>
          <a:stretch/>
        </p:blipFill>
        <p:spPr>
          <a:xfrm>
            <a:off x="11296057" y="6272268"/>
            <a:ext cx="604112" cy="339916"/>
          </a:xfrm>
          <a:prstGeom prst="rect">
            <a:avLst/>
          </a:prstGeom>
        </p:spPr>
      </p:pic>
      <p:pic>
        <p:nvPicPr>
          <p:cNvPr id="7" name="Grafik 6">
            <a:extLst>
              <a:ext uri="{FF2B5EF4-FFF2-40B4-BE49-F238E27FC236}">
                <a16:creationId xmlns:a16="http://schemas.microsoft.com/office/drawing/2014/main" id="{966C1187-6090-469E-96D0-25E9D7A460DF}"/>
              </a:ext>
            </a:extLst>
          </p:cNvPr>
          <p:cNvPicPr>
            <a:picLocks noChangeAspect="1"/>
          </p:cNvPicPr>
          <p:nvPr/>
        </p:nvPicPr>
        <p:blipFill>
          <a:blip r:embed="rId8">
            <a:biLevel thresh="25000"/>
            <a:extLst>
              <a:ext uri="{BEBA8EAE-BF5A-486C-A8C5-ECC9F3942E4B}">
                <a14:imgProps xmlns:a14="http://schemas.microsoft.com/office/drawing/2010/main">
                  <a14:imgLayer r:embed="rId9">
                    <a14:imgEffect>
                      <a14:backgroundRemoval t="10000" b="90000" l="10000" r="90000">
                        <a14:foregroundMark x1="53680" y1="40994" x2="53680" y2="40994"/>
                        <a14:foregroundMark x1="45022" y1="62733" x2="45022" y2="62733"/>
                      </a14:backgroundRemoval>
                    </a14:imgEffect>
                    <a14:imgEffect>
                      <a14:brightnessContrast bright="40000" contrast="-40000"/>
                    </a14:imgEffect>
                  </a14:imgLayer>
                </a14:imgProps>
              </a:ext>
              <a:ext uri="{28A0092B-C50C-407E-A947-70E740481C1C}">
                <a14:useLocalDpi xmlns:a14="http://schemas.microsoft.com/office/drawing/2010/main" val="0"/>
              </a:ext>
            </a:extLst>
          </a:blip>
          <a:stretch>
            <a:fillRect/>
          </a:stretch>
        </p:blipFill>
        <p:spPr>
          <a:xfrm>
            <a:off x="4003594" y="4205105"/>
            <a:ext cx="1734354" cy="1208792"/>
          </a:xfrm>
          <a:prstGeom prst="rect">
            <a:avLst/>
          </a:prstGeom>
        </p:spPr>
      </p:pic>
      <p:pic>
        <p:nvPicPr>
          <p:cNvPr id="11" name="Grafik 10">
            <a:extLst>
              <a:ext uri="{FF2B5EF4-FFF2-40B4-BE49-F238E27FC236}">
                <a16:creationId xmlns:a16="http://schemas.microsoft.com/office/drawing/2014/main" id="{AE36E95D-ABFB-45E1-9DE8-4F0A417AA792}"/>
              </a:ext>
            </a:extLst>
          </p:cNvPr>
          <p:cNvPicPr>
            <a:picLocks noChangeAspect="1"/>
          </p:cNvPicPr>
          <p:nvPr/>
        </p:nvPicPr>
        <p:blipFill>
          <a:blip r:embed="rId10">
            <a:biLevel thresh="25000"/>
            <a:extLst>
              <a:ext uri="{BEBA8EAE-BF5A-486C-A8C5-ECC9F3942E4B}">
                <a14:imgProps xmlns:a14="http://schemas.microsoft.com/office/drawing/2010/main">
                  <a14:imgLayer r:embed="rId11">
                    <a14:imgEffect>
                      <a14:backgroundRemoval t="10000" b="90000" l="10000" r="90000">
                        <a14:foregroundMark x1="51869" y1="20988" x2="51869" y2="20988"/>
                      </a14:backgroundRemoval>
                    </a14:imgEffect>
                    <a14:imgEffect>
                      <a14:brightnessContrast bright="40000" contrast="-40000"/>
                    </a14:imgEffect>
                  </a14:imgLayer>
                </a14:imgProps>
              </a:ext>
              <a:ext uri="{28A0092B-C50C-407E-A947-70E740481C1C}">
                <a14:useLocalDpi xmlns:a14="http://schemas.microsoft.com/office/drawing/2010/main" val="0"/>
              </a:ext>
            </a:extLst>
          </a:blip>
          <a:stretch>
            <a:fillRect/>
          </a:stretch>
        </p:blipFill>
        <p:spPr>
          <a:xfrm>
            <a:off x="6494193" y="4175556"/>
            <a:ext cx="1635832" cy="1238341"/>
          </a:xfrm>
          <a:prstGeom prst="rect">
            <a:avLst/>
          </a:prstGeom>
        </p:spPr>
      </p:pic>
      <p:pic>
        <p:nvPicPr>
          <p:cNvPr id="15" name="Grafik 14" descr="Ein Bild, das Hemd, Zeichnung enthält.&#10;&#10;Automatisch generierte Beschreibung">
            <a:extLst>
              <a:ext uri="{FF2B5EF4-FFF2-40B4-BE49-F238E27FC236}">
                <a16:creationId xmlns:a16="http://schemas.microsoft.com/office/drawing/2014/main" id="{2958BA77-6ACD-498A-8855-AE5B2A3FB64F}"/>
              </a:ext>
            </a:extLst>
          </p:cNvPr>
          <p:cNvPicPr>
            <a:picLocks noChangeAspect="1"/>
          </p:cNvPicPr>
          <p:nvPr/>
        </p:nvPicPr>
        <p:blipFill>
          <a:blip r:embed="rId12">
            <a:biLevel thresh="25000"/>
            <a:extLst>
              <a:ext uri="{BEBA8EAE-BF5A-486C-A8C5-ECC9F3942E4B}">
                <a14:imgProps xmlns:a14="http://schemas.microsoft.com/office/drawing/2010/main">
                  <a14:imgLayer r:embed="rId13">
                    <a14:imgEffect>
                      <a14:backgroundRemoval t="10000" b="90000" l="10000" r="90000">
                        <a14:foregroundMark x1="52966" y1="19075" x2="52966" y2="19075"/>
                        <a14:foregroundMark x1="53390" y1="31214" x2="53390" y2="31214"/>
                        <a14:foregroundMark x1="46610" y1="33526" x2="46610" y2="33526"/>
                        <a14:foregroundMark x1="60169" y1="34682" x2="60169" y2="34682"/>
                        <a14:foregroundMark x1="72881" y1="49711" x2="72881" y2="49711"/>
                        <a14:foregroundMark x1="31356" y1="49711" x2="31356" y2="49711"/>
                      </a14:backgroundRemoval>
                    </a14:imgEffect>
                    <a14:imgEffect>
                      <a14:brightnessContrast bright="40000" contrast="-40000"/>
                    </a14:imgEffect>
                  </a14:imgLayer>
                </a14:imgProps>
              </a:ext>
              <a:ext uri="{28A0092B-C50C-407E-A947-70E740481C1C}">
                <a14:useLocalDpi xmlns:a14="http://schemas.microsoft.com/office/drawing/2010/main" val="0"/>
              </a:ext>
            </a:extLst>
          </a:blip>
          <a:stretch>
            <a:fillRect/>
          </a:stretch>
        </p:blipFill>
        <p:spPr>
          <a:xfrm>
            <a:off x="8794909" y="4205105"/>
            <a:ext cx="1785305" cy="1308718"/>
          </a:xfrm>
          <a:prstGeom prst="rect">
            <a:avLst/>
          </a:prstGeom>
        </p:spPr>
      </p:pic>
      <p:pic>
        <p:nvPicPr>
          <p:cNvPr id="18" name="Grafik 17" descr="Ein Bild, das Licht, Spiegel enthält.&#10;&#10;Automatisch generierte Beschreibung">
            <a:extLst>
              <a:ext uri="{FF2B5EF4-FFF2-40B4-BE49-F238E27FC236}">
                <a16:creationId xmlns:a16="http://schemas.microsoft.com/office/drawing/2014/main" id="{C7FBA0B6-CC79-4600-B30A-84D9FCAF6380}"/>
              </a:ext>
            </a:extLst>
          </p:cNvPr>
          <p:cNvPicPr>
            <a:picLocks noChangeAspect="1"/>
          </p:cNvPicPr>
          <p:nvPr/>
        </p:nvPicPr>
        <p:blipFill>
          <a:blip r:embed="rId14">
            <a:biLevel thresh="25000"/>
            <a:extLst>
              <a:ext uri="{BEBA8EAE-BF5A-486C-A8C5-ECC9F3942E4B}">
                <a14:imgProps xmlns:a14="http://schemas.microsoft.com/office/drawing/2010/main">
                  <a14:imgLayer r:embed="rId15">
                    <a14:imgEffect>
                      <a14:backgroundRemoval t="10000" b="90000" l="10000" r="90000">
                        <a14:foregroundMark x1="50485" y1="32298" x2="50485" y2="32298"/>
                        <a14:foregroundMark x1="39806" y1="37888" x2="39806" y2="37888"/>
                        <a14:foregroundMark x1="41748" y1="49689" x2="41748" y2="49689"/>
                        <a14:foregroundMark x1="50485" y1="58385" x2="50485" y2="58385"/>
                        <a14:foregroundMark x1="57282" y1="40994" x2="57282" y2="40994"/>
                        <a14:backgroundMark x1="42718" y1="61491" x2="42718" y2="61491"/>
                        <a14:backgroundMark x1="57767" y1="61491" x2="57767" y2="61491"/>
                      </a14:backgroundRemoval>
                    </a14:imgEffect>
                    <a14:imgEffect>
                      <a14:brightnessContrast bright="40000" contrast="-40000"/>
                    </a14:imgEffect>
                  </a14:imgLayer>
                </a14:imgProps>
              </a:ext>
              <a:ext uri="{28A0092B-C50C-407E-A947-70E740481C1C}">
                <a14:useLocalDpi xmlns:a14="http://schemas.microsoft.com/office/drawing/2010/main" val="0"/>
              </a:ext>
            </a:extLst>
          </a:blip>
          <a:stretch>
            <a:fillRect/>
          </a:stretch>
        </p:blipFill>
        <p:spPr>
          <a:xfrm>
            <a:off x="8969919" y="1348407"/>
            <a:ext cx="1522621" cy="1190010"/>
          </a:xfrm>
          <a:prstGeom prst="rect">
            <a:avLst/>
          </a:prstGeom>
        </p:spPr>
      </p:pic>
      <p:pic>
        <p:nvPicPr>
          <p:cNvPr id="21" name="Grafik 20" descr="Ein Bild, das Objekt, Spiegel, Licht enthält.&#10;&#10;Automatisch generierte Beschreibung">
            <a:extLst>
              <a:ext uri="{FF2B5EF4-FFF2-40B4-BE49-F238E27FC236}">
                <a16:creationId xmlns:a16="http://schemas.microsoft.com/office/drawing/2014/main" id="{4D937677-7297-4B81-8AEA-0D46EB868F3F}"/>
              </a:ext>
            </a:extLst>
          </p:cNvPr>
          <p:cNvPicPr>
            <a:picLocks noChangeAspect="1"/>
          </p:cNvPicPr>
          <p:nvPr/>
        </p:nvPicPr>
        <p:blipFill>
          <a:blip r:embed="rId16">
            <a:biLevel thresh="25000"/>
            <a:extLst>
              <a:ext uri="{BEBA8EAE-BF5A-486C-A8C5-ECC9F3942E4B}">
                <a14:imgProps xmlns:a14="http://schemas.microsoft.com/office/drawing/2010/main">
                  <a14:imgLayer r:embed="rId17">
                    <a14:imgEffect>
                      <a14:backgroundRemoval t="10000" b="90000" l="10000" r="90000"/>
                    </a14:imgEffect>
                    <a14:imgEffect>
                      <a14:brightnessContrast bright="40000" contrast="-40000"/>
                    </a14:imgEffect>
                  </a14:imgLayer>
                </a14:imgProps>
              </a:ext>
              <a:ext uri="{28A0092B-C50C-407E-A947-70E740481C1C}">
                <a14:useLocalDpi xmlns:a14="http://schemas.microsoft.com/office/drawing/2010/main" val="0"/>
              </a:ext>
            </a:extLst>
          </a:blip>
          <a:stretch>
            <a:fillRect/>
          </a:stretch>
        </p:blipFill>
        <p:spPr>
          <a:xfrm>
            <a:off x="1684006" y="1286268"/>
            <a:ext cx="1526286" cy="1294350"/>
          </a:xfrm>
          <a:prstGeom prst="rect">
            <a:avLst/>
          </a:prstGeom>
          <a:ln>
            <a:noFill/>
          </a:ln>
        </p:spPr>
      </p:pic>
      <p:pic>
        <p:nvPicPr>
          <p:cNvPr id="23" name="Grafik 22" descr="Ein Bild, das Tisch enthält.&#10;&#10;Automatisch generierte Beschreibung">
            <a:extLst>
              <a:ext uri="{FF2B5EF4-FFF2-40B4-BE49-F238E27FC236}">
                <a16:creationId xmlns:a16="http://schemas.microsoft.com/office/drawing/2014/main" id="{86C9504F-B877-4918-A29C-2BA71B864628}"/>
              </a:ext>
            </a:extLst>
          </p:cNvPr>
          <p:cNvPicPr>
            <a:picLocks noChangeAspect="1"/>
          </p:cNvPicPr>
          <p:nvPr/>
        </p:nvPicPr>
        <p:blipFill>
          <a:blip r:embed="rId18">
            <a:biLevel thresh="25000"/>
            <a:extLst>
              <a:ext uri="{BEBA8EAE-BF5A-486C-A8C5-ECC9F3942E4B}">
                <a14:imgProps xmlns:a14="http://schemas.microsoft.com/office/drawing/2010/main">
                  <a14:imgLayer r:embed="rId19">
                    <a14:imgEffect>
                      <a14:backgroundRemoval t="10000" b="90000" l="10000" r="90000">
                        <a14:foregroundMark x1="53571" y1="40252" x2="53571" y2="40252"/>
                        <a14:foregroundMark x1="56696" y1="39623" x2="56696" y2="39623"/>
                        <a14:foregroundMark x1="53571" y1="45283" x2="53571" y2="45283"/>
                        <a14:foregroundMark x1="52232" y1="51572" x2="52232" y2="51572"/>
                        <a14:foregroundMark x1="52232" y1="57233" x2="52232" y2="57233"/>
                        <a14:foregroundMark x1="55804" y1="38994" x2="56696" y2="39623"/>
                        <a14:foregroundMark x1="56250" y1="38365" x2="56250" y2="38365"/>
                        <a14:foregroundMark x1="56250" y1="38365" x2="56250" y2="38365"/>
                        <a14:foregroundMark x1="55357" y1="38994" x2="57143" y2="38994"/>
                        <a14:backgroundMark x1="53125" y1="40881" x2="53125" y2="40881"/>
                      </a14:backgroundRemoval>
                    </a14:imgEffect>
                    <a14:imgEffect>
                      <a14:brightnessContrast bright="40000" contrast="-40000"/>
                    </a14:imgEffect>
                  </a14:imgLayer>
                </a14:imgProps>
              </a:ext>
              <a:ext uri="{28A0092B-C50C-407E-A947-70E740481C1C}">
                <a14:useLocalDpi xmlns:a14="http://schemas.microsoft.com/office/drawing/2010/main" val="0"/>
              </a:ext>
            </a:extLst>
          </a:blip>
          <a:stretch>
            <a:fillRect/>
          </a:stretch>
        </p:blipFill>
        <p:spPr>
          <a:xfrm>
            <a:off x="4050037" y="1360837"/>
            <a:ext cx="1641469" cy="1165150"/>
          </a:xfrm>
          <a:prstGeom prst="rect">
            <a:avLst/>
          </a:prstGeom>
        </p:spPr>
      </p:pic>
      <p:pic>
        <p:nvPicPr>
          <p:cNvPr id="25" name="Grafik 24">
            <a:extLst>
              <a:ext uri="{FF2B5EF4-FFF2-40B4-BE49-F238E27FC236}">
                <a16:creationId xmlns:a16="http://schemas.microsoft.com/office/drawing/2014/main" id="{75A38A52-B4B8-4D49-83FA-A93E8B437F13}"/>
              </a:ext>
            </a:extLst>
          </p:cNvPr>
          <p:cNvPicPr>
            <a:picLocks noChangeAspect="1"/>
          </p:cNvPicPr>
          <p:nvPr/>
        </p:nvPicPr>
        <p:blipFill>
          <a:blip r:embed="rId20">
            <a:biLevel thresh="25000"/>
            <a:extLst>
              <a:ext uri="{BEBA8EAE-BF5A-486C-A8C5-ECC9F3942E4B}">
                <a14:imgProps xmlns:a14="http://schemas.microsoft.com/office/drawing/2010/main">
                  <a14:imgLayer r:embed="rId21">
                    <a14:imgEffect>
                      <a14:backgroundRemoval t="10000" b="90000" l="10000" r="90000"/>
                    </a14:imgEffect>
                    <a14:imgEffect>
                      <a14:brightnessContrast bright="40000" contrast="-40000"/>
                    </a14:imgEffect>
                  </a14:imgLayer>
                </a14:imgProps>
              </a:ext>
              <a:ext uri="{28A0092B-C50C-407E-A947-70E740481C1C}">
                <a14:useLocalDpi xmlns:a14="http://schemas.microsoft.com/office/drawing/2010/main" val="0"/>
              </a:ext>
            </a:extLst>
          </a:blip>
          <a:stretch>
            <a:fillRect/>
          </a:stretch>
        </p:blipFill>
        <p:spPr>
          <a:xfrm>
            <a:off x="6584852" y="1344178"/>
            <a:ext cx="1454514" cy="1178529"/>
          </a:xfrm>
          <a:prstGeom prst="rect">
            <a:avLst/>
          </a:prstGeom>
        </p:spPr>
      </p:pic>
      <p:pic>
        <p:nvPicPr>
          <p:cNvPr id="27" name="Grafik 26" descr="Ein Bild, das Zeichnung enthält.&#10;&#10;Automatisch generierte Beschreibung">
            <a:extLst>
              <a:ext uri="{FF2B5EF4-FFF2-40B4-BE49-F238E27FC236}">
                <a16:creationId xmlns:a16="http://schemas.microsoft.com/office/drawing/2014/main" id="{1790866C-92F6-4B35-AB1A-1764E5E06A60}"/>
              </a:ext>
            </a:extLst>
          </p:cNvPr>
          <p:cNvPicPr>
            <a:picLocks noChangeAspect="1"/>
          </p:cNvPicPr>
          <p:nvPr/>
        </p:nvPicPr>
        <p:blipFill>
          <a:blip r:embed="rId22">
            <a:biLevel thresh="25000"/>
            <a:extLst>
              <a:ext uri="{BEBA8EAE-BF5A-486C-A8C5-ECC9F3942E4B}">
                <a14:imgProps xmlns:a14="http://schemas.microsoft.com/office/drawing/2010/main">
                  <a14:imgLayer r:embed="rId23">
                    <a14:imgEffect>
                      <a14:backgroundRemoval t="10000" b="90000" l="10000" r="90000">
                        <a14:foregroundMark x1="76289" y1="49655" x2="76289" y2="49655"/>
                        <a14:foregroundMark x1="27320" y1="48966" x2="27320" y2="48966"/>
                        <a14:foregroundMark x1="54124" y1="49655" x2="54124" y2="49655"/>
                        <a14:foregroundMark x1="46392" y1="54483" x2="46392" y2="54483"/>
                        <a14:foregroundMark x1="53093" y1="16552" x2="53093" y2="16552"/>
                      </a14:backgroundRemoval>
                    </a14:imgEffect>
                    <a14:imgEffect>
                      <a14:brightnessContrast bright="40000" contrast="-40000"/>
                    </a14:imgEffect>
                  </a14:imgLayer>
                </a14:imgProps>
              </a:ext>
              <a:ext uri="{28A0092B-C50C-407E-A947-70E740481C1C}">
                <a14:useLocalDpi xmlns:a14="http://schemas.microsoft.com/office/drawing/2010/main" val="0"/>
              </a:ext>
            </a:extLst>
          </a:blip>
          <a:stretch>
            <a:fillRect/>
          </a:stretch>
        </p:blipFill>
        <p:spPr>
          <a:xfrm>
            <a:off x="1718533" y="4264917"/>
            <a:ext cx="1457231" cy="1089168"/>
          </a:xfrm>
          <a:prstGeom prst="rect">
            <a:avLst/>
          </a:prstGeom>
        </p:spPr>
      </p:pic>
    </p:spTree>
    <p:extLst>
      <p:ext uri="{BB962C8B-B14F-4D97-AF65-F5344CB8AC3E}">
        <p14:creationId xmlns:p14="http://schemas.microsoft.com/office/powerpoint/2010/main" val="15136128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8" name="Rectangle 97">
            <a:extLst>
              <a:ext uri="{FF2B5EF4-FFF2-40B4-BE49-F238E27FC236}">
                <a16:creationId xmlns:a16="http://schemas.microsoft.com/office/drawing/2014/main" id="{3CED7894-4F62-4A6C-8DB5-DB5BE08E9C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lumMod val="75000"/>
              <a:lumOff val="2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 name="Titel 1">
            <a:extLst>
              <a:ext uri="{FF2B5EF4-FFF2-40B4-BE49-F238E27FC236}">
                <a16:creationId xmlns:a16="http://schemas.microsoft.com/office/drawing/2014/main" id="{E6DB5305-AFB8-4353-B6C2-51AB21748D41}"/>
              </a:ext>
            </a:extLst>
          </p:cNvPr>
          <p:cNvSpPr>
            <a:spLocks noGrp="1"/>
          </p:cNvSpPr>
          <p:nvPr>
            <p:ph type="title"/>
          </p:nvPr>
        </p:nvSpPr>
        <p:spPr>
          <a:xfrm>
            <a:off x="4339793" y="130656"/>
            <a:ext cx="8670343" cy="547525"/>
          </a:xfrm>
        </p:spPr>
        <p:txBody>
          <a:bodyPr vert="horz" lIns="91440" tIns="45720" rIns="91440" bIns="45720" rtlCol="0" anchor="b">
            <a:normAutofit/>
          </a:bodyPr>
          <a:lstStyle/>
          <a:p>
            <a:r>
              <a:rPr lang="en-US" b="0" kern="1200" cap="all" dirty="0" err="1">
                <a:latin typeface="+mj-lt"/>
                <a:ea typeface="+mj-ea"/>
                <a:cs typeface="+mj-cs"/>
              </a:rPr>
              <a:t>Warum</a:t>
            </a:r>
            <a:r>
              <a:rPr lang="en-US" b="0" kern="1200" cap="all" dirty="0">
                <a:latin typeface="+mj-lt"/>
                <a:ea typeface="+mj-ea"/>
                <a:cs typeface="+mj-cs"/>
              </a:rPr>
              <a:t> Talend?</a:t>
            </a:r>
          </a:p>
        </p:txBody>
      </p:sp>
      <p:sp>
        <p:nvSpPr>
          <p:cNvPr id="100" name="Rectangle 99">
            <a:extLst>
              <a:ext uri="{FF2B5EF4-FFF2-40B4-BE49-F238E27FC236}">
                <a16:creationId xmlns:a16="http://schemas.microsoft.com/office/drawing/2014/main" id="{E536F3B4-50F6-4C52-8F76-4EB1214719D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8620" y="457200"/>
            <a:ext cx="3511233" cy="91439"/>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pic>
        <p:nvPicPr>
          <p:cNvPr id="5" name="Grafik 4" descr="Netzwerk">
            <a:extLst>
              <a:ext uri="{FF2B5EF4-FFF2-40B4-BE49-F238E27FC236}">
                <a16:creationId xmlns:a16="http://schemas.microsoft.com/office/drawing/2014/main" id="{D4647A98-A9A4-4982-A1BF-01CF0667C759}"/>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rot="21142266">
            <a:off x="9767704" y="-1052497"/>
            <a:ext cx="3019395" cy="3019395"/>
          </a:xfrm>
          <a:prstGeom prst="rect">
            <a:avLst/>
          </a:prstGeom>
        </p:spPr>
      </p:pic>
      <p:pic>
        <p:nvPicPr>
          <p:cNvPr id="7" name="Grafik 6" descr="Netzwerk">
            <a:extLst>
              <a:ext uri="{FF2B5EF4-FFF2-40B4-BE49-F238E27FC236}">
                <a16:creationId xmlns:a16="http://schemas.microsoft.com/office/drawing/2014/main" id="{A2276855-7F18-486E-9F52-AF44C6FC98F3}"/>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807559" y="4429499"/>
            <a:ext cx="2988485" cy="2988485"/>
          </a:xfrm>
          <a:prstGeom prst="rect">
            <a:avLst/>
          </a:prstGeom>
        </p:spPr>
      </p:pic>
      <p:sp>
        <p:nvSpPr>
          <p:cNvPr id="4" name="Titel 1">
            <a:extLst>
              <a:ext uri="{FF2B5EF4-FFF2-40B4-BE49-F238E27FC236}">
                <a16:creationId xmlns:a16="http://schemas.microsoft.com/office/drawing/2014/main" id="{8C885D5A-9707-464A-BA2E-80B103A94588}"/>
              </a:ext>
            </a:extLst>
          </p:cNvPr>
          <p:cNvSpPr txBox="1">
            <a:spLocks/>
          </p:cNvSpPr>
          <p:nvPr/>
        </p:nvSpPr>
        <p:spPr>
          <a:xfrm>
            <a:off x="637569" y="-559984"/>
            <a:ext cx="6309003" cy="1013800"/>
          </a:xfrm>
          <a:prstGeom prst="rect">
            <a:avLst/>
          </a:prstGeom>
        </p:spPr>
        <p:txBody>
          <a:bodyPr vert="horz" lIns="91440" tIns="45720" rIns="91440" bIns="45720" rtlCol="0" anchor="b">
            <a:normAutofit/>
          </a:bodyPr>
          <a:lstStyle>
            <a:lvl1pPr algn="l" defTabSz="457200" rtl="0" eaLnBrk="1" latinLnBrk="0" hangingPunct="1">
              <a:lnSpc>
                <a:spcPct val="100000"/>
              </a:lnSpc>
              <a:spcBef>
                <a:spcPct val="0"/>
              </a:spcBef>
              <a:buNone/>
              <a:defRPr sz="2800" b="0" kern="1200" cap="all">
                <a:solidFill>
                  <a:schemeClr val="tx1">
                    <a:lumMod val="75000"/>
                    <a:lumOff val="2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de-DE" sz="1800" dirty="0" err="1">
                <a:solidFill>
                  <a:schemeClr val="tx2"/>
                </a:solidFill>
              </a:rPr>
              <a:t>Talend</a:t>
            </a:r>
            <a:r>
              <a:rPr lang="de-DE" sz="1800" dirty="0">
                <a:solidFill>
                  <a:schemeClr val="tx2"/>
                </a:solidFill>
              </a:rPr>
              <a:t> Lösungen</a:t>
            </a:r>
          </a:p>
        </p:txBody>
      </p:sp>
      <p:graphicFrame>
        <p:nvGraphicFramePr>
          <p:cNvPr id="3" name="Diagramm 5">
            <a:extLst>
              <a:ext uri="{FF2B5EF4-FFF2-40B4-BE49-F238E27FC236}">
                <a16:creationId xmlns:a16="http://schemas.microsoft.com/office/drawing/2014/main" id="{6F9193E8-8BB5-4595-B19B-D259EF15D54D}"/>
              </a:ext>
            </a:extLst>
          </p:cNvPr>
          <p:cNvGraphicFramePr/>
          <p:nvPr>
            <p:extLst>
              <p:ext uri="{D42A27DB-BD31-4B8C-83A1-F6EECF244321}">
                <p14:modId xmlns:p14="http://schemas.microsoft.com/office/powerpoint/2010/main" val="3439551096"/>
              </p:ext>
            </p:extLst>
          </p:nvPr>
        </p:nvGraphicFramePr>
        <p:xfrm>
          <a:off x="890751" y="1105240"/>
          <a:ext cx="10271235" cy="5387000"/>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pic>
        <p:nvPicPr>
          <p:cNvPr id="16" name="Grafik 4" descr="Ein Bild, das Propeller, Uhr enthält.&#10;&#10;Beschreibung automatisch generiert.">
            <a:extLst>
              <a:ext uri="{FF2B5EF4-FFF2-40B4-BE49-F238E27FC236}">
                <a16:creationId xmlns:a16="http://schemas.microsoft.com/office/drawing/2014/main" id="{DA9BC9BA-601E-49B0-943E-0A6FB1F92230}"/>
              </a:ext>
            </a:extLst>
          </p:cNvPr>
          <p:cNvPicPr>
            <a:picLocks noChangeAspect="1"/>
          </p:cNvPicPr>
          <p:nvPr/>
        </p:nvPicPr>
        <p:blipFill rotWithShape="1">
          <a:blip r:embed="rId10"/>
          <a:srcRect l="3291" t="16849" r="6486" b="1716"/>
          <a:stretch/>
        </p:blipFill>
        <p:spPr>
          <a:xfrm>
            <a:off x="11296057" y="6272268"/>
            <a:ext cx="604112" cy="339916"/>
          </a:xfrm>
          <a:prstGeom prst="rect">
            <a:avLst/>
          </a:prstGeom>
        </p:spPr>
      </p:pic>
      <p:pic>
        <p:nvPicPr>
          <p:cNvPr id="6" name="Grafik 5" descr="Ein Bild, das Objekt, Spieler, Ball, Monitor enthält.&#10;&#10;Automatisch generierte Beschreibung">
            <a:extLst>
              <a:ext uri="{FF2B5EF4-FFF2-40B4-BE49-F238E27FC236}">
                <a16:creationId xmlns:a16="http://schemas.microsoft.com/office/drawing/2014/main" id="{68DBB462-115C-45D8-9C65-12C6BE3AC6D6}"/>
              </a:ext>
            </a:extLst>
          </p:cNvPr>
          <p:cNvPicPr>
            <a:picLocks noChangeAspect="1"/>
          </p:cNvPicPr>
          <p:nvPr/>
        </p:nvPicPr>
        <p:blipFill>
          <a:blip r:embed="rId11">
            <a:biLevel thresh="50000"/>
            <a:extLst>
              <a:ext uri="{28A0092B-C50C-407E-A947-70E740481C1C}">
                <a14:useLocalDpi xmlns:a14="http://schemas.microsoft.com/office/drawing/2010/main" val="0"/>
              </a:ext>
            </a:extLst>
          </a:blip>
          <a:stretch>
            <a:fillRect/>
          </a:stretch>
        </p:blipFill>
        <p:spPr>
          <a:xfrm>
            <a:off x="1328918" y="3461448"/>
            <a:ext cx="671834" cy="543866"/>
          </a:xfrm>
          <a:prstGeom prst="rect">
            <a:avLst/>
          </a:prstGeom>
        </p:spPr>
      </p:pic>
      <p:pic>
        <p:nvPicPr>
          <p:cNvPr id="8" name="Grafik 7" descr="Ein Bild, das Objekt, Zeichnung, Uhr enthält.&#10;&#10;Automatisch generierte Beschreibung">
            <a:extLst>
              <a:ext uri="{FF2B5EF4-FFF2-40B4-BE49-F238E27FC236}">
                <a16:creationId xmlns:a16="http://schemas.microsoft.com/office/drawing/2014/main" id="{CC1C6C3C-FE00-476D-AD77-FBADB84B2CFC}"/>
              </a:ext>
            </a:extLst>
          </p:cNvPr>
          <p:cNvPicPr>
            <a:picLocks noChangeAspect="1"/>
          </p:cNvPicPr>
          <p:nvPr/>
        </p:nvPicPr>
        <p:blipFill>
          <a:blip r:embed="rId12">
            <a:biLevel thresh="50000"/>
            <a:extLst>
              <a:ext uri="{28A0092B-C50C-407E-A947-70E740481C1C}">
                <a14:useLocalDpi xmlns:a14="http://schemas.microsoft.com/office/drawing/2010/main" val="0"/>
              </a:ext>
            </a:extLst>
          </a:blip>
          <a:stretch>
            <a:fillRect/>
          </a:stretch>
        </p:blipFill>
        <p:spPr>
          <a:xfrm>
            <a:off x="6304071" y="3368743"/>
            <a:ext cx="719865" cy="719865"/>
          </a:xfrm>
          <a:prstGeom prst="rect">
            <a:avLst/>
          </a:prstGeom>
        </p:spPr>
      </p:pic>
      <p:pic>
        <p:nvPicPr>
          <p:cNvPr id="10" name="Grafik 9" descr="Ein Bild, das Zeichnung enthält.&#10;&#10;Automatisch generierte Beschreibung">
            <a:extLst>
              <a:ext uri="{FF2B5EF4-FFF2-40B4-BE49-F238E27FC236}">
                <a16:creationId xmlns:a16="http://schemas.microsoft.com/office/drawing/2014/main" id="{D44A3B20-2A50-4727-BD9A-D0CE88BEC90E}"/>
              </a:ext>
            </a:extLst>
          </p:cNvPr>
          <p:cNvPicPr>
            <a:picLocks noChangeAspect="1"/>
          </p:cNvPicPr>
          <p:nvPr/>
        </p:nvPicPr>
        <p:blipFill>
          <a:blip r:embed="rId13">
            <a:biLevel thresh="50000"/>
            <a:extLst>
              <a:ext uri="{28A0092B-C50C-407E-A947-70E740481C1C}">
                <a14:useLocalDpi xmlns:a14="http://schemas.microsoft.com/office/drawing/2010/main" val="0"/>
              </a:ext>
            </a:extLst>
          </a:blip>
          <a:stretch>
            <a:fillRect/>
          </a:stretch>
        </p:blipFill>
        <p:spPr>
          <a:xfrm>
            <a:off x="1313823" y="1594725"/>
            <a:ext cx="719865" cy="719865"/>
          </a:xfrm>
          <a:prstGeom prst="rect">
            <a:avLst/>
          </a:prstGeom>
        </p:spPr>
      </p:pic>
      <p:pic>
        <p:nvPicPr>
          <p:cNvPr id="12" name="Grafik 11" descr="Ein Bild, das draußen, Schild, Front, Anzeige enthält.&#10;&#10;Automatisch generierte Beschreibung">
            <a:extLst>
              <a:ext uri="{FF2B5EF4-FFF2-40B4-BE49-F238E27FC236}">
                <a16:creationId xmlns:a16="http://schemas.microsoft.com/office/drawing/2014/main" id="{6302E3FB-D969-492C-BBF0-74EBD7DC37FC}"/>
              </a:ext>
            </a:extLst>
          </p:cNvPr>
          <p:cNvPicPr>
            <a:picLocks noChangeAspect="1"/>
          </p:cNvPicPr>
          <p:nvPr/>
        </p:nvPicPr>
        <p:blipFill>
          <a:blip r:embed="rId14">
            <a:biLevel thresh="50000"/>
            <a:extLst>
              <a:ext uri="{28A0092B-C50C-407E-A947-70E740481C1C}">
                <a14:useLocalDpi xmlns:a14="http://schemas.microsoft.com/office/drawing/2010/main" val="0"/>
              </a:ext>
            </a:extLst>
          </a:blip>
          <a:stretch>
            <a:fillRect/>
          </a:stretch>
        </p:blipFill>
        <p:spPr>
          <a:xfrm>
            <a:off x="1304902" y="5135657"/>
            <a:ext cx="719865" cy="719865"/>
          </a:xfrm>
          <a:prstGeom prst="rect">
            <a:avLst/>
          </a:prstGeom>
        </p:spPr>
      </p:pic>
      <p:pic>
        <p:nvPicPr>
          <p:cNvPr id="14" name="Grafik 13" descr="Ein Bild, das Zeichnung enthält.&#10;&#10;Automatisch generierte Beschreibung">
            <a:extLst>
              <a:ext uri="{FF2B5EF4-FFF2-40B4-BE49-F238E27FC236}">
                <a16:creationId xmlns:a16="http://schemas.microsoft.com/office/drawing/2014/main" id="{8F4DB398-6FB3-4131-B954-BD0AB578FC2A}"/>
              </a:ext>
            </a:extLst>
          </p:cNvPr>
          <p:cNvPicPr>
            <a:picLocks noChangeAspect="1"/>
          </p:cNvPicPr>
          <p:nvPr/>
        </p:nvPicPr>
        <p:blipFill>
          <a:blip r:embed="rId15">
            <a:biLevel thresh="50000"/>
            <a:extLst>
              <a:ext uri="{28A0092B-C50C-407E-A947-70E740481C1C}">
                <a14:useLocalDpi xmlns:a14="http://schemas.microsoft.com/office/drawing/2010/main" val="0"/>
              </a:ext>
            </a:extLst>
          </a:blip>
          <a:stretch>
            <a:fillRect/>
          </a:stretch>
        </p:blipFill>
        <p:spPr>
          <a:xfrm>
            <a:off x="6325120" y="1591006"/>
            <a:ext cx="719865" cy="719865"/>
          </a:xfrm>
          <a:prstGeom prst="rect">
            <a:avLst/>
          </a:prstGeom>
        </p:spPr>
      </p:pic>
      <p:pic>
        <p:nvPicPr>
          <p:cNvPr id="19" name="Grafik 18" descr="Ein Bild, das Zeichnung enthält.&#10;&#10;Automatisch generierte Beschreibung">
            <a:extLst>
              <a:ext uri="{FF2B5EF4-FFF2-40B4-BE49-F238E27FC236}">
                <a16:creationId xmlns:a16="http://schemas.microsoft.com/office/drawing/2014/main" id="{A0C517A4-C60E-4957-AB37-2F0BCA4D99B5}"/>
              </a:ext>
            </a:extLst>
          </p:cNvPr>
          <p:cNvPicPr>
            <a:picLocks noChangeAspect="1"/>
          </p:cNvPicPr>
          <p:nvPr/>
        </p:nvPicPr>
        <p:blipFill>
          <a:blip r:embed="rId16">
            <a:biLevel thresh="50000"/>
            <a:extLst>
              <a:ext uri="{28A0092B-C50C-407E-A947-70E740481C1C}">
                <a14:useLocalDpi xmlns:a14="http://schemas.microsoft.com/office/drawing/2010/main" val="0"/>
              </a:ext>
            </a:extLst>
          </a:blip>
          <a:stretch>
            <a:fillRect/>
          </a:stretch>
        </p:blipFill>
        <p:spPr>
          <a:xfrm>
            <a:off x="6286350" y="5135657"/>
            <a:ext cx="762797" cy="762797"/>
          </a:xfrm>
          <a:prstGeom prst="rect">
            <a:avLst/>
          </a:prstGeom>
        </p:spPr>
      </p:pic>
    </p:spTree>
    <p:extLst>
      <p:ext uri="{BB962C8B-B14F-4D97-AF65-F5344CB8AC3E}">
        <p14:creationId xmlns:p14="http://schemas.microsoft.com/office/powerpoint/2010/main" val="38790623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8" name="Rectangle 97">
            <a:extLst>
              <a:ext uri="{FF2B5EF4-FFF2-40B4-BE49-F238E27FC236}">
                <a16:creationId xmlns:a16="http://schemas.microsoft.com/office/drawing/2014/main" id="{3CED7894-4F62-4A6C-8DB5-DB5BE08E9C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lumMod val="75000"/>
              <a:lumOff val="2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 name="Titel 1">
            <a:extLst>
              <a:ext uri="{FF2B5EF4-FFF2-40B4-BE49-F238E27FC236}">
                <a16:creationId xmlns:a16="http://schemas.microsoft.com/office/drawing/2014/main" id="{E6DB5305-AFB8-4353-B6C2-51AB21748D41}"/>
              </a:ext>
            </a:extLst>
          </p:cNvPr>
          <p:cNvSpPr>
            <a:spLocks noGrp="1"/>
          </p:cNvSpPr>
          <p:nvPr>
            <p:ph type="title"/>
          </p:nvPr>
        </p:nvSpPr>
        <p:spPr>
          <a:xfrm>
            <a:off x="4339793" y="130656"/>
            <a:ext cx="8670343" cy="547525"/>
          </a:xfrm>
        </p:spPr>
        <p:txBody>
          <a:bodyPr vert="horz" lIns="91440" tIns="45720" rIns="91440" bIns="45720" rtlCol="0" anchor="b">
            <a:normAutofit/>
          </a:bodyPr>
          <a:lstStyle/>
          <a:p>
            <a:r>
              <a:rPr lang="en-US" b="0" kern="1200" cap="all" dirty="0">
                <a:latin typeface="+mj-lt"/>
                <a:ea typeface="+mj-ea"/>
                <a:cs typeface="+mj-cs"/>
              </a:rPr>
              <a:t>Talend Data Fabric</a:t>
            </a:r>
          </a:p>
        </p:txBody>
      </p:sp>
      <p:sp>
        <p:nvSpPr>
          <p:cNvPr id="100" name="Rectangle 99">
            <a:extLst>
              <a:ext uri="{FF2B5EF4-FFF2-40B4-BE49-F238E27FC236}">
                <a16:creationId xmlns:a16="http://schemas.microsoft.com/office/drawing/2014/main" id="{E536F3B4-50F6-4C52-8F76-4EB1214719D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8620" y="457200"/>
            <a:ext cx="3511233" cy="91439"/>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4" name="Titel 1">
            <a:extLst>
              <a:ext uri="{FF2B5EF4-FFF2-40B4-BE49-F238E27FC236}">
                <a16:creationId xmlns:a16="http://schemas.microsoft.com/office/drawing/2014/main" id="{8C885D5A-9707-464A-BA2E-80B103A94588}"/>
              </a:ext>
            </a:extLst>
          </p:cNvPr>
          <p:cNvSpPr txBox="1">
            <a:spLocks/>
          </p:cNvSpPr>
          <p:nvPr/>
        </p:nvSpPr>
        <p:spPr>
          <a:xfrm>
            <a:off x="637569" y="-559984"/>
            <a:ext cx="6309003" cy="1013800"/>
          </a:xfrm>
          <a:prstGeom prst="rect">
            <a:avLst/>
          </a:prstGeom>
        </p:spPr>
        <p:txBody>
          <a:bodyPr vert="horz" lIns="91440" tIns="45720" rIns="91440" bIns="45720" rtlCol="0" anchor="b">
            <a:normAutofit/>
          </a:bodyPr>
          <a:lstStyle>
            <a:lvl1pPr algn="l" defTabSz="457200" rtl="0" eaLnBrk="1" latinLnBrk="0" hangingPunct="1">
              <a:lnSpc>
                <a:spcPct val="100000"/>
              </a:lnSpc>
              <a:spcBef>
                <a:spcPct val="0"/>
              </a:spcBef>
              <a:buNone/>
              <a:defRPr sz="2800" b="0" kern="1200" cap="all">
                <a:solidFill>
                  <a:schemeClr val="tx1">
                    <a:lumMod val="75000"/>
                    <a:lumOff val="2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de-DE" sz="1800" dirty="0" err="1">
                <a:solidFill>
                  <a:schemeClr val="tx2"/>
                </a:solidFill>
              </a:rPr>
              <a:t>Talend</a:t>
            </a:r>
            <a:r>
              <a:rPr lang="de-DE" sz="1800" dirty="0">
                <a:solidFill>
                  <a:schemeClr val="tx2"/>
                </a:solidFill>
              </a:rPr>
              <a:t> Produkte</a:t>
            </a:r>
          </a:p>
        </p:txBody>
      </p:sp>
      <p:pic>
        <p:nvPicPr>
          <p:cNvPr id="16" name="Grafik 4" descr="Ein Bild, das Propeller, Uhr enthält.&#10;&#10;Beschreibung automatisch generiert.">
            <a:extLst>
              <a:ext uri="{FF2B5EF4-FFF2-40B4-BE49-F238E27FC236}">
                <a16:creationId xmlns:a16="http://schemas.microsoft.com/office/drawing/2014/main" id="{DA9BC9BA-601E-49B0-943E-0A6FB1F92230}"/>
              </a:ext>
            </a:extLst>
          </p:cNvPr>
          <p:cNvPicPr>
            <a:picLocks noChangeAspect="1"/>
          </p:cNvPicPr>
          <p:nvPr/>
        </p:nvPicPr>
        <p:blipFill rotWithShape="1">
          <a:blip r:embed="rId3"/>
          <a:srcRect l="3291" t="16849" r="6486" b="1716"/>
          <a:stretch/>
        </p:blipFill>
        <p:spPr>
          <a:xfrm>
            <a:off x="11296058" y="6272268"/>
            <a:ext cx="491690" cy="276660"/>
          </a:xfrm>
          <a:prstGeom prst="rect">
            <a:avLst/>
          </a:prstGeom>
        </p:spPr>
      </p:pic>
      <p:pic>
        <p:nvPicPr>
          <p:cNvPr id="6" name="Grafik 5" descr="Ein Bild, das Objekt, Spieler, Ball, Monitor enthält.&#10;&#10;Automatisch generierte Beschreibung">
            <a:extLst>
              <a:ext uri="{FF2B5EF4-FFF2-40B4-BE49-F238E27FC236}">
                <a16:creationId xmlns:a16="http://schemas.microsoft.com/office/drawing/2014/main" id="{68DBB462-115C-45D8-9C65-12C6BE3AC6D6}"/>
              </a:ext>
            </a:extLst>
          </p:cNvPr>
          <p:cNvPicPr>
            <a:picLocks noChangeAspect="1"/>
          </p:cNvPicPr>
          <p:nvPr/>
        </p:nvPicPr>
        <p:blipFill>
          <a:blip r:embed="rId4">
            <a:biLevel thresh="50000"/>
            <a:extLst>
              <a:ext uri="{28A0092B-C50C-407E-A947-70E740481C1C}">
                <a14:useLocalDpi xmlns:a14="http://schemas.microsoft.com/office/drawing/2010/main" val="0"/>
              </a:ext>
            </a:extLst>
          </a:blip>
          <a:stretch>
            <a:fillRect/>
          </a:stretch>
        </p:blipFill>
        <p:spPr>
          <a:xfrm>
            <a:off x="9259899" y="1720004"/>
            <a:ext cx="635071" cy="514106"/>
          </a:xfrm>
          <a:prstGeom prst="rect">
            <a:avLst/>
          </a:prstGeom>
        </p:spPr>
      </p:pic>
      <p:pic>
        <p:nvPicPr>
          <p:cNvPr id="3" name="Grafik 2" descr="Netzwerk">
            <a:extLst>
              <a:ext uri="{FF2B5EF4-FFF2-40B4-BE49-F238E27FC236}">
                <a16:creationId xmlns:a16="http://schemas.microsoft.com/office/drawing/2014/main" id="{8EDBE6B5-5DD9-4327-98C5-2D7411AC57FA}"/>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rot="21142266">
            <a:off x="9767704" y="-1052497"/>
            <a:ext cx="3019395" cy="3019395"/>
          </a:xfrm>
          <a:prstGeom prst="rect">
            <a:avLst/>
          </a:prstGeom>
        </p:spPr>
      </p:pic>
      <p:pic>
        <p:nvPicPr>
          <p:cNvPr id="7" name="Grafik 6" descr="Netzwerk">
            <a:extLst>
              <a:ext uri="{FF2B5EF4-FFF2-40B4-BE49-F238E27FC236}">
                <a16:creationId xmlns:a16="http://schemas.microsoft.com/office/drawing/2014/main" id="{F5DE9B4D-750B-49C6-BDFC-4B63BA32BC06}"/>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807559" y="4429499"/>
            <a:ext cx="2988485" cy="2988485"/>
          </a:xfrm>
          <a:prstGeom prst="rect">
            <a:avLst/>
          </a:prstGeom>
        </p:spPr>
      </p:pic>
      <p:pic>
        <p:nvPicPr>
          <p:cNvPr id="8" name="Grafik 7" descr="Ein Bild, das Objekt, Zeichnung, Uhr enthält.&#10;&#10;Automatisch generierte Beschreibung">
            <a:extLst>
              <a:ext uri="{FF2B5EF4-FFF2-40B4-BE49-F238E27FC236}">
                <a16:creationId xmlns:a16="http://schemas.microsoft.com/office/drawing/2014/main" id="{CC1C6C3C-FE00-476D-AD77-FBADB84B2CFC}"/>
              </a:ext>
            </a:extLst>
          </p:cNvPr>
          <p:cNvPicPr>
            <a:picLocks noChangeAspect="1"/>
          </p:cNvPicPr>
          <p:nvPr/>
        </p:nvPicPr>
        <p:blipFill>
          <a:blip r:embed="rId7">
            <a:biLevel thresh="50000"/>
            <a:extLst>
              <a:ext uri="{28A0092B-C50C-407E-A947-70E740481C1C}">
                <a14:useLocalDpi xmlns:a14="http://schemas.microsoft.com/office/drawing/2010/main" val="0"/>
              </a:ext>
            </a:extLst>
          </a:blip>
          <a:stretch>
            <a:fillRect/>
          </a:stretch>
        </p:blipFill>
        <p:spPr>
          <a:xfrm>
            <a:off x="6821551" y="4662759"/>
            <a:ext cx="727132" cy="727132"/>
          </a:xfrm>
          <a:prstGeom prst="rect">
            <a:avLst/>
          </a:prstGeom>
        </p:spPr>
      </p:pic>
      <p:pic>
        <p:nvPicPr>
          <p:cNvPr id="10" name="Grafik 9" descr="Ein Bild, das Zeichnung enthält.&#10;&#10;Automatisch generierte Beschreibung">
            <a:extLst>
              <a:ext uri="{FF2B5EF4-FFF2-40B4-BE49-F238E27FC236}">
                <a16:creationId xmlns:a16="http://schemas.microsoft.com/office/drawing/2014/main" id="{D44A3B20-2A50-4727-BD9A-D0CE88BEC90E}"/>
              </a:ext>
            </a:extLst>
          </p:cNvPr>
          <p:cNvPicPr>
            <a:picLocks noChangeAspect="1"/>
          </p:cNvPicPr>
          <p:nvPr/>
        </p:nvPicPr>
        <p:blipFill>
          <a:blip r:embed="rId8">
            <a:biLevel thresh="50000"/>
            <a:extLst>
              <a:ext uri="{28A0092B-C50C-407E-A947-70E740481C1C}">
                <a14:useLocalDpi xmlns:a14="http://schemas.microsoft.com/office/drawing/2010/main" val="0"/>
              </a:ext>
            </a:extLst>
          </a:blip>
          <a:stretch>
            <a:fillRect/>
          </a:stretch>
        </p:blipFill>
        <p:spPr>
          <a:xfrm>
            <a:off x="4338414" y="1506370"/>
            <a:ext cx="877313" cy="877313"/>
          </a:xfrm>
          <a:prstGeom prst="rect">
            <a:avLst/>
          </a:prstGeom>
        </p:spPr>
      </p:pic>
      <p:pic>
        <p:nvPicPr>
          <p:cNvPr id="12" name="Grafik 11" descr="Ein Bild, das draußen, Schild, Front, Anzeige enthält.&#10;&#10;Automatisch generierte Beschreibung">
            <a:extLst>
              <a:ext uri="{FF2B5EF4-FFF2-40B4-BE49-F238E27FC236}">
                <a16:creationId xmlns:a16="http://schemas.microsoft.com/office/drawing/2014/main" id="{6302E3FB-D969-492C-BBF0-74EBD7DC37FC}"/>
              </a:ext>
            </a:extLst>
          </p:cNvPr>
          <p:cNvPicPr>
            <a:picLocks noChangeAspect="1"/>
          </p:cNvPicPr>
          <p:nvPr/>
        </p:nvPicPr>
        <p:blipFill>
          <a:blip r:embed="rId9">
            <a:biLevel thresh="50000"/>
            <a:extLst>
              <a:ext uri="{28A0092B-C50C-407E-A947-70E740481C1C}">
                <a14:useLocalDpi xmlns:a14="http://schemas.microsoft.com/office/drawing/2010/main" val="0"/>
              </a:ext>
            </a:extLst>
          </a:blip>
          <a:stretch>
            <a:fillRect/>
          </a:stretch>
        </p:blipFill>
        <p:spPr>
          <a:xfrm>
            <a:off x="4338414" y="4540653"/>
            <a:ext cx="877313" cy="877313"/>
          </a:xfrm>
          <a:prstGeom prst="rect">
            <a:avLst/>
          </a:prstGeom>
        </p:spPr>
      </p:pic>
      <p:pic>
        <p:nvPicPr>
          <p:cNvPr id="14" name="Grafik 13" descr="Ein Bild, das Zeichnung enthält.&#10;&#10;Automatisch generierte Beschreibung">
            <a:extLst>
              <a:ext uri="{FF2B5EF4-FFF2-40B4-BE49-F238E27FC236}">
                <a16:creationId xmlns:a16="http://schemas.microsoft.com/office/drawing/2014/main" id="{8F4DB398-6FB3-4131-B954-BD0AB578FC2A}"/>
              </a:ext>
            </a:extLst>
          </p:cNvPr>
          <p:cNvPicPr>
            <a:picLocks noChangeAspect="1"/>
          </p:cNvPicPr>
          <p:nvPr/>
        </p:nvPicPr>
        <p:blipFill>
          <a:blip r:embed="rId10">
            <a:biLevel thresh="50000"/>
            <a:extLst>
              <a:ext uri="{28A0092B-C50C-407E-A947-70E740481C1C}">
                <a14:useLocalDpi xmlns:a14="http://schemas.microsoft.com/office/drawing/2010/main" val="0"/>
              </a:ext>
            </a:extLst>
          </a:blip>
          <a:stretch>
            <a:fillRect/>
          </a:stretch>
        </p:blipFill>
        <p:spPr>
          <a:xfrm>
            <a:off x="6821551" y="1537297"/>
            <a:ext cx="727132" cy="727132"/>
          </a:xfrm>
          <a:prstGeom prst="rect">
            <a:avLst/>
          </a:prstGeom>
        </p:spPr>
      </p:pic>
      <p:pic>
        <p:nvPicPr>
          <p:cNvPr id="19" name="Grafik 18" descr="Ein Bild, das Zeichnung enthält.&#10;&#10;Automatisch generierte Beschreibung">
            <a:extLst>
              <a:ext uri="{FF2B5EF4-FFF2-40B4-BE49-F238E27FC236}">
                <a16:creationId xmlns:a16="http://schemas.microsoft.com/office/drawing/2014/main" id="{A0C517A4-C60E-4957-AB37-2F0BCA4D99B5}"/>
              </a:ext>
            </a:extLst>
          </p:cNvPr>
          <p:cNvPicPr>
            <a:picLocks noChangeAspect="1"/>
          </p:cNvPicPr>
          <p:nvPr/>
        </p:nvPicPr>
        <p:blipFill>
          <a:blip r:embed="rId11">
            <a:biLevel thresh="50000"/>
            <a:extLst>
              <a:ext uri="{28A0092B-C50C-407E-A947-70E740481C1C}">
                <a14:useLocalDpi xmlns:a14="http://schemas.microsoft.com/office/drawing/2010/main" val="0"/>
              </a:ext>
            </a:extLst>
          </a:blip>
          <a:stretch>
            <a:fillRect/>
          </a:stretch>
        </p:blipFill>
        <p:spPr>
          <a:xfrm>
            <a:off x="9163202" y="4598179"/>
            <a:ext cx="802413" cy="802413"/>
          </a:xfrm>
          <a:prstGeom prst="rect">
            <a:avLst/>
          </a:prstGeom>
        </p:spPr>
      </p:pic>
      <p:graphicFrame>
        <p:nvGraphicFramePr>
          <p:cNvPr id="5" name="Diagramm 5">
            <a:extLst>
              <a:ext uri="{FF2B5EF4-FFF2-40B4-BE49-F238E27FC236}">
                <a16:creationId xmlns:a16="http://schemas.microsoft.com/office/drawing/2014/main" id="{678AAB5B-D35F-4E50-A474-6C8012074598}"/>
              </a:ext>
            </a:extLst>
          </p:cNvPr>
          <p:cNvGraphicFramePr/>
          <p:nvPr>
            <p:extLst>
              <p:ext uri="{D42A27DB-BD31-4B8C-83A1-F6EECF244321}">
                <p14:modId xmlns:p14="http://schemas.microsoft.com/office/powerpoint/2010/main" val="2425048524"/>
              </p:ext>
            </p:extLst>
          </p:nvPr>
        </p:nvGraphicFramePr>
        <p:xfrm>
          <a:off x="686683" y="1197082"/>
          <a:ext cx="11066563" cy="5012474"/>
        </p:xfrm>
        <a:graphic>
          <a:graphicData uri="http://schemas.openxmlformats.org/drawingml/2006/diagram">
            <dgm:relIds xmlns:dgm="http://schemas.openxmlformats.org/drawingml/2006/diagram" xmlns:r="http://schemas.openxmlformats.org/officeDocument/2006/relationships" r:dm="rId12" r:lo="rId13" r:qs="rId14" r:cs="rId15"/>
          </a:graphicData>
        </a:graphic>
      </p:graphicFrame>
    </p:spTree>
    <p:extLst>
      <p:ext uri="{BB962C8B-B14F-4D97-AF65-F5344CB8AC3E}">
        <p14:creationId xmlns:p14="http://schemas.microsoft.com/office/powerpoint/2010/main" val="19660774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8" name="Rectangle 97">
            <a:extLst>
              <a:ext uri="{FF2B5EF4-FFF2-40B4-BE49-F238E27FC236}">
                <a16:creationId xmlns:a16="http://schemas.microsoft.com/office/drawing/2014/main" id="{3CED7894-4F62-4A6C-8DB5-DB5BE08E9C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lumMod val="75000"/>
              <a:lumOff val="2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 name="Titel 1">
            <a:extLst>
              <a:ext uri="{FF2B5EF4-FFF2-40B4-BE49-F238E27FC236}">
                <a16:creationId xmlns:a16="http://schemas.microsoft.com/office/drawing/2014/main" id="{E6DB5305-AFB8-4353-B6C2-51AB21748D41}"/>
              </a:ext>
            </a:extLst>
          </p:cNvPr>
          <p:cNvSpPr>
            <a:spLocks noGrp="1"/>
          </p:cNvSpPr>
          <p:nvPr>
            <p:ph type="title"/>
          </p:nvPr>
        </p:nvSpPr>
        <p:spPr>
          <a:xfrm>
            <a:off x="4339793" y="130656"/>
            <a:ext cx="8670343" cy="547525"/>
          </a:xfrm>
        </p:spPr>
        <p:txBody>
          <a:bodyPr vert="horz" lIns="91440" tIns="45720" rIns="91440" bIns="45720" rtlCol="0" anchor="b">
            <a:normAutofit/>
          </a:bodyPr>
          <a:lstStyle/>
          <a:p>
            <a:r>
              <a:rPr lang="en-US" b="0" kern="1200" cap="all" dirty="0">
                <a:latin typeface="+mj-lt"/>
                <a:ea typeface="+mj-ea"/>
                <a:cs typeface="+mj-cs"/>
              </a:rPr>
              <a:t>Talend Data Fabric</a:t>
            </a:r>
          </a:p>
        </p:txBody>
      </p:sp>
      <p:sp>
        <p:nvSpPr>
          <p:cNvPr id="100" name="Rectangle 99">
            <a:extLst>
              <a:ext uri="{FF2B5EF4-FFF2-40B4-BE49-F238E27FC236}">
                <a16:creationId xmlns:a16="http://schemas.microsoft.com/office/drawing/2014/main" id="{E536F3B4-50F6-4C52-8F76-4EB1214719D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8620" y="457200"/>
            <a:ext cx="3511233" cy="91439"/>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4" name="Titel 1">
            <a:extLst>
              <a:ext uri="{FF2B5EF4-FFF2-40B4-BE49-F238E27FC236}">
                <a16:creationId xmlns:a16="http://schemas.microsoft.com/office/drawing/2014/main" id="{8C885D5A-9707-464A-BA2E-80B103A94588}"/>
              </a:ext>
            </a:extLst>
          </p:cNvPr>
          <p:cNvSpPr txBox="1">
            <a:spLocks/>
          </p:cNvSpPr>
          <p:nvPr/>
        </p:nvSpPr>
        <p:spPr>
          <a:xfrm>
            <a:off x="637569" y="-559984"/>
            <a:ext cx="6309003" cy="1013800"/>
          </a:xfrm>
          <a:prstGeom prst="rect">
            <a:avLst/>
          </a:prstGeom>
        </p:spPr>
        <p:txBody>
          <a:bodyPr vert="horz" lIns="91440" tIns="45720" rIns="91440" bIns="45720" rtlCol="0" anchor="b">
            <a:normAutofit/>
          </a:bodyPr>
          <a:lstStyle>
            <a:lvl1pPr algn="l" defTabSz="457200" rtl="0" eaLnBrk="1" latinLnBrk="0" hangingPunct="1">
              <a:lnSpc>
                <a:spcPct val="100000"/>
              </a:lnSpc>
              <a:spcBef>
                <a:spcPct val="0"/>
              </a:spcBef>
              <a:buNone/>
              <a:defRPr sz="2800" b="0" kern="1200" cap="all">
                <a:solidFill>
                  <a:schemeClr val="tx1">
                    <a:lumMod val="75000"/>
                    <a:lumOff val="2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de-DE" sz="1800" dirty="0" err="1">
                <a:solidFill>
                  <a:schemeClr val="tx2"/>
                </a:solidFill>
              </a:rPr>
              <a:t>Talend</a:t>
            </a:r>
            <a:r>
              <a:rPr lang="de-DE" sz="1800" dirty="0">
                <a:solidFill>
                  <a:schemeClr val="tx2"/>
                </a:solidFill>
              </a:rPr>
              <a:t> Produkte</a:t>
            </a:r>
          </a:p>
        </p:txBody>
      </p:sp>
      <p:pic>
        <p:nvPicPr>
          <p:cNvPr id="16" name="Grafik 4" descr="Ein Bild, das Propeller, Uhr enthält.&#10;&#10;Beschreibung automatisch generiert.">
            <a:extLst>
              <a:ext uri="{FF2B5EF4-FFF2-40B4-BE49-F238E27FC236}">
                <a16:creationId xmlns:a16="http://schemas.microsoft.com/office/drawing/2014/main" id="{DA9BC9BA-601E-49B0-943E-0A6FB1F92230}"/>
              </a:ext>
            </a:extLst>
          </p:cNvPr>
          <p:cNvPicPr>
            <a:picLocks noChangeAspect="1"/>
          </p:cNvPicPr>
          <p:nvPr/>
        </p:nvPicPr>
        <p:blipFill rotWithShape="1">
          <a:blip r:embed="rId3"/>
          <a:srcRect l="3291" t="16849" r="6486" b="1716"/>
          <a:stretch/>
        </p:blipFill>
        <p:spPr>
          <a:xfrm>
            <a:off x="11296058" y="6272268"/>
            <a:ext cx="491690" cy="276660"/>
          </a:xfrm>
          <a:prstGeom prst="rect">
            <a:avLst/>
          </a:prstGeom>
        </p:spPr>
      </p:pic>
      <p:pic>
        <p:nvPicPr>
          <p:cNvPr id="6" name="Grafik 5" descr="Ein Bild, das Objekt, Spieler, Ball, Monitor enthält.&#10;&#10;Automatisch generierte Beschreibung">
            <a:extLst>
              <a:ext uri="{FF2B5EF4-FFF2-40B4-BE49-F238E27FC236}">
                <a16:creationId xmlns:a16="http://schemas.microsoft.com/office/drawing/2014/main" id="{68DBB462-115C-45D8-9C65-12C6BE3AC6D6}"/>
              </a:ext>
            </a:extLst>
          </p:cNvPr>
          <p:cNvPicPr>
            <a:picLocks noChangeAspect="1"/>
          </p:cNvPicPr>
          <p:nvPr/>
        </p:nvPicPr>
        <p:blipFill>
          <a:blip r:embed="rId4">
            <a:biLevel thresh="50000"/>
            <a:extLst>
              <a:ext uri="{28A0092B-C50C-407E-A947-70E740481C1C}">
                <a14:useLocalDpi xmlns:a14="http://schemas.microsoft.com/office/drawing/2010/main" val="0"/>
              </a:ext>
            </a:extLst>
          </a:blip>
          <a:stretch>
            <a:fillRect/>
          </a:stretch>
        </p:blipFill>
        <p:spPr>
          <a:xfrm>
            <a:off x="9259899" y="1720004"/>
            <a:ext cx="635071" cy="514106"/>
          </a:xfrm>
          <a:prstGeom prst="rect">
            <a:avLst/>
          </a:prstGeom>
        </p:spPr>
      </p:pic>
      <p:pic>
        <p:nvPicPr>
          <p:cNvPr id="3" name="Grafik 2" descr="Netzwerk">
            <a:extLst>
              <a:ext uri="{FF2B5EF4-FFF2-40B4-BE49-F238E27FC236}">
                <a16:creationId xmlns:a16="http://schemas.microsoft.com/office/drawing/2014/main" id="{8EDBE6B5-5DD9-4327-98C5-2D7411AC57FA}"/>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rot="21142266">
            <a:off x="9767704" y="-1052497"/>
            <a:ext cx="3019395" cy="3019395"/>
          </a:xfrm>
          <a:prstGeom prst="rect">
            <a:avLst/>
          </a:prstGeom>
        </p:spPr>
      </p:pic>
      <p:pic>
        <p:nvPicPr>
          <p:cNvPr id="7" name="Grafik 6" descr="Netzwerk">
            <a:extLst>
              <a:ext uri="{FF2B5EF4-FFF2-40B4-BE49-F238E27FC236}">
                <a16:creationId xmlns:a16="http://schemas.microsoft.com/office/drawing/2014/main" id="{F5DE9B4D-750B-49C6-BDFC-4B63BA32BC06}"/>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807559" y="4429499"/>
            <a:ext cx="2988485" cy="2988485"/>
          </a:xfrm>
          <a:prstGeom prst="rect">
            <a:avLst/>
          </a:prstGeom>
        </p:spPr>
      </p:pic>
      <p:pic>
        <p:nvPicPr>
          <p:cNvPr id="8" name="Grafik 7" descr="Ein Bild, das Objekt, Zeichnung, Uhr enthält.&#10;&#10;Automatisch generierte Beschreibung">
            <a:extLst>
              <a:ext uri="{FF2B5EF4-FFF2-40B4-BE49-F238E27FC236}">
                <a16:creationId xmlns:a16="http://schemas.microsoft.com/office/drawing/2014/main" id="{CC1C6C3C-FE00-476D-AD77-FBADB84B2CFC}"/>
              </a:ext>
            </a:extLst>
          </p:cNvPr>
          <p:cNvPicPr>
            <a:picLocks noChangeAspect="1"/>
          </p:cNvPicPr>
          <p:nvPr/>
        </p:nvPicPr>
        <p:blipFill>
          <a:blip r:embed="rId7">
            <a:biLevel thresh="50000"/>
            <a:extLst>
              <a:ext uri="{28A0092B-C50C-407E-A947-70E740481C1C}">
                <a14:useLocalDpi xmlns:a14="http://schemas.microsoft.com/office/drawing/2010/main" val="0"/>
              </a:ext>
            </a:extLst>
          </a:blip>
          <a:stretch>
            <a:fillRect/>
          </a:stretch>
        </p:blipFill>
        <p:spPr>
          <a:xfrm>
            <a:off x="6821551" y="4662759"/>
            <a:ext cx="727132" cy="727132"/>
          </a:xfrm>
          <a:prstGeom prst="rect">
            <a:avLst/>
          </a:prstGeom>
        </p:spPr>
      </p:pic>
      <p:pic>
        <p:nvPicPr>
          <p:cNvPr id="10" name="Grafik 9" descr="Ein Bild, das Zeichnung enthält.&#10;&#10;Automatisch generierte Beschreibung">
            <a:extLst>
              <a:ext uri="{FF2B5EF4-FFF2-40B4-BE49-F238E27FC236}">
                <a16:creationId xmlns:a16="http://schemas.microsoft.com/office/drawing/2014/main" id="{D44A3B20-2A50-4727-BD9A-D0CE88BEC90E}"/>
              </a:ext>
            </a:extLst>
          </p:cNvPr>
          <p:cNvPicPr>
            <a:picLocks noChangeAspect="1"/>
          </p:cNvPicPr>
          <p:nvPr/>
        </p:nvPicPr>
        <p:blipFill>
          <a:blip r:embed="rId8">
            <a:biLevel thresh="50000"/>
            <a:extLst>
              <a:ext uri="{28A0092B-C50C-407E-A947-70E740481C1C}">
                <a14:useLocalDpi xmlns:a14="http://schemas.microsoft.com/office/drawing/2010/main" val="0"/>
              </a:ext>
            </a:extLst>
          </a:blip>
          <a:stretch>
            <a:fillRect/>
          </a:stretch>
        </p:blipFill>
        <p:spPr>
          <a:xfrm>
            <a:off x="4338414" y="1506370"/>
            <a:ext cx="877313" cy="877313"/>
          </a:xfrm>
          <a:prstGeom prst="rect">
            <a:avLst/>
          </a:prstGeom>
        </p:spPr>
      </p:pic>
      <p:pic>
        <p:nvPicPr>
          <p:cNvPr id="12" name="Grafik 11" descr="Ein Bild, das draußen, Schild, Front, Anzeige enthält.&#10;&#10;Automatisch generierte Beschreibung">
            <a:extLst>
              <a:ext uri="{FF2B5EF4-FFF2-40B4-BE49-F238E27FC236}">
                <a16:creationId xmlns:a16="http://schemas.microsoft.com/office/drawing/2014/main" id="{6302E3FB-D969-492C-BBF0-74EBD7DC37FC}"/>
              </a:ext>
            </a:extLst>
          </p:cNvPr>
          <p:cNvPicPr>
            <a:picLocks noChangeAspect="1"/>
          </p:cNvPicPr>
          <p:nvPr/>
        </p:nvPicPr>
        <p:blipFill>
          <a:blip r:embed="rId9">
            <a:biLevel thresh="50000"/>
            <a:extLst>
              <a:ext uri="{28A0092B-C50C-407E-A947-70E740481C1C}">
                <a14:useLocalDpi xmlns:a14="http://schemas.microsoft.com/office/drawing/2010/main" val="0"/>
              </a:ext>
            </a:extLst>
          </a:blip>
          <a:stretch>
            <a:fillRect/>
          </a:stretch>
        </p:blipFill>
        <p:spPr>
          <a:xfrm>
            <a:off x="4338414" y="4540653"/>
            <a:ext cx="877313" cy="877313"/>
          </a:xfrm>
          <a:prstGeom prst="rect">
            <a:avLst/>
          </a:prstGeom>
        </p:spPr>
      </p:pic>
      <p:pic>
        <p:nvPicPr>
          <p:cNvPr id="14" name="Grafik 13" descr="Ein Bild, das Zeichnung enthält.&#10;&#10;Automatisch generierte Beschreibung">
            <a:extLst>
              <a:ext uri="{FF2B5EF4-FFF2-40B4-BE49-F238E27FC236}">
                <a16:creationId xmlns:a16="http://schemas.microsoft.com/office/drawing/2014/main" id="{8F4DB398-6FB3-4131-B954-BD0AB578FC2A}"/>
              </a:ext>
            </a:extLst>
          </p:cNvPr>
          <p:cNvPicPr>
            <a:picLocks noChangeAspect="1"/>
          </p:cNvPicPr>
          <p:nvPr/>
        </p:nvPicPr>
        <p:blipFill>
          <a:blip r:embed="rId10">
            <a:biLevel thresh="50000"/>
            <a:extLst>
              <a:ext uri="{28A0092B-C50C-407E-A947-70E740481C1C}">
                <a14:useLocalDpi xmlns:a14="http://schemas.microsoft.com/office/drawing/2010/main" val="0"/>
              </a:ext>
            </a:extLst>
          </a:blip>
          <a:stretch>
            <a:fillRect/>
          </a:stretch>
        </p:blipFill>
        <p:spPr>
          <a:xfrm>
            <a:off x="6821551" y="1537297"/>
            <a:ext cx="727132" cy="727132"/>
          </a:xfrm>
          <a:prstGeom prst="rect">
            <a:avLst/>
          </a:prstGeom>
        </p:spPr>
      </p:pic>
      <p:pic>
        <p:nvPicPr>
          <p:cNvPr id="19" name="Grafik 18" descr="Ein Bild, das Zeichnung enthält.&#10;&#10;Automatisch generierte Beschreibung">
            <a:extLst>
              <a:ext uri="{FF2B5EF4-FFF2-40B4-BE49-F238E27FC236}">
                <a16:creationId xmlns:a16="http://schemas.microsoft.com/office/drawing/2014/main" id="{A0C517A4-C60E-4957-AB37-2F0BCA4D99B5}"/>
              </a:ext>
            </a:extLst>
          </p:cNvPr>
          <p:cNvPicPr>
            <a:picLocks noChangeAspect="1"/>
          </p:cNvPicPr>
          <p:nvPr/>
        </p:nvPicPr>
        <p:blipFill>
          <a:blip r:embed="rId11">
            <a:biLevel thresh="50000"/>
            <a:extLst>
              <a:ext uri="{28A0092B-C50C-407E-A947-70E740481C1C}">
                <a14:useLocalDpi xmlns:a14="http://schemas.microsoft.com/office/drawing/2010/main" val="0"/>
              </a:ext>
            </a:extLst>
          </a:blip>
          <a:stretch>
            <a:fillRect/>
          </a:stretch>
        </p:blipFill>
        <p:spPr>
          <a:xfrm>
            <a:off x="9163202" y="4598179"/>
            <a:ext cx="802413" cy="802413"/>
          </a:xfrm>
          <a:prstGeom prst="rect">
            <a:avLst/>
          </a:prstGeom>
        </p:spPr>
      </p:pic>
      <p:graphicFrame>
        <p:nvGraphicFramePr>
          <p:cNvPr id="5" name="Diagramm 5">
            <a:extLst>
              <a:ext uri="{FF2B5EF4-FFF2-40B4-BE49-F238E27FC236}">
                <a16:creationId xmlns:a16="http://schemas.microsoft.com/office/drawing/2014/main" id="{678AAB5B-D35F-4E50-A474-6C8012074598}"/>
              </a:ext>
            </a:extLst>
          </p:cNvPr>
          <p:cNvGraphicFramePr/>
          <p:nvPr>
            <p:extLst>
              <p:ext uri="{D42A27DB-BD31-4B8C-83A1-F6EECF244321}">
                <p14:modId xmlns:p14="http://schemas.microsoft.com/office/powerpoint/2010/main" val="1699548274"/>
              </p:ext>
            </p:extLst>
          </p:nvPr>
        </p:nvGraphicFramePr>
        <p:xfrm>
          <a:off x="520910" y="1161928"/>
          <a:ext cx="11150179" cy="5387000"/>
        </p:xfrm>
        <a:graphic>
          <a:graphicData uri="http://schemas.openxmlformats.org/drawingml/2006/diagram">
            <dgm:relIds xmlns:dgm="http://schemas.openxmlformats.org/drawingml/2006/diagram" xmlns:r="http://schemas.openxmlformats.org/officeDocument/2006/relationships" r:dm="rId12" r:lo="rId13" r:qs="rId14" r:cs="rId15"/>
          </a:graphicData>
        </a:graphic>
      </p:graphicFrame>
    </p:spTree>
    <p:extLst>
      <p:ext uri="{BB962C8B-B14F-4D97-AF65-F5344CB8AC3E}">
        <p14:creationId xmlns:p14="http://schemas.microsoft.com/office/powerpoint/2010/main" val="20237432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8" name="Rectangle 97">
            <a:extLst>
              <a:ext uri="{FF2B5EF4-FFF2-40B4-BE49-F238E27FC236}">
                <a16:creationId xmlns:a16="http://schemas.microsoft.com/office/drawing/2014/main" id="{3CED7894-4F62-4A6C-8DB5-DB5BE08E9C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lumMod val="75000"/>
              <a:lumOff val="25000"/>
            </a:schemeClr>
          </a:solidFill>
          <a:ln>
            <a:noFill/>
          </a:ln>
          <a:effectLst/>
        </p:spPr>
        <p:style>
          <a:lnRef idx="1">
            <a:schemeClr val="accent1"/>
          </a:lnRef>
          <a:fillRef idx="3">
            <a:schemeClr val="accent1"/>
          </a:fillRef>
          <a:effectRef idx="2">
            <a:schemeClr val="accent1"/>
          </a:effectRef>
          <a:fontRef idx="minor">
            <a:schemeClr val="lt1"/>
          </a:fontRef>
        </p:style>
      </p:sp>
      <p:pic>
        <p:nvPicPr>
          <p:cNvPr id="3" name="Grafik 2" descr="Netzwerk">
            <a:extLst>
              <a:ext uri="{FF2B5EF4-FFF2-40B4-BE49-F238E27FC236}">
                <a16:creationId xmlns:a16="http://schemas.microsoft.com/office/drawing/2014/main" id="{8EDBE6B5-5DD9-4327-98C5-2D7411AC57FA}"/>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rot="21142266">
            <a:off x="9767704" y="-1052497"/>
            <a:ext cx="3019395" cy="3019395"/>
          </a:xfrm>
          <a:prstGeom prst="rect">
            <a:avLst/>
          </a:prstGeom>
        </p:spPr>
      </p:pic>
      <p:graphicFrame>
        <p:nvGraphicFramePr>
          <p:cNvPr id="11" name="Diagramm 5">
            <a:extLst>
              <a:ext uri="{FF2B5EF4-FFF2-40B4-BE49-F238E27FC236}">
                <a16:creationId xmlns:a16="http://schemas.microsoft.com/office/drawing/2014/main" id="{706D49D8-8538-4B22-A168-2D71044C4F89}"/>
              </a:ext>
            </a:extLst>
          </p:cNvPr>
          <p:cNvGraphicFramePr/>
          <p:nvPr>
            <p:extLst>
              <p:ext uri="{D42A27DB-BD31-4B8C-83A1-F6EECF244321}">
                <p14:modId xmlns:p14="http://schemas.microsoft.com/office/powerpoint/2010/main" val="2116698463"/>
              </p:ext>
            </p:extLst>
          </p:nvPr>
        </p:nvGraphicFramePr>
        <p:xfrm>
          <a:off x="432860" y="1917738"/>
          <a:ext cx="11406859" cy="3981789"/>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
        <p:nvSpPr>
          <p:cNvPr id="100" name="Rectangle 99">
            <a:extLst>
              <a:ext uri="{FF2B5EF4-FFF2-40B4-BE49-F238E27FC236}">
                <a16:creationId xmlns:a16="http://schemas.microsoft.com/office/drawing/2014/main" id="{E536F3B4-50F6-4C52-8F76-4EB1214719D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8620" y="457200"/>
            <a:ext cx="3511233" cy="91439"/>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4" name="Titel 1">
            <a:extLst>
              <a:ext uri="{FF2B5EF4-FFF2-40B4-BE49-F238E27FC236}">
                <a16:creationId xmlns:a16="http://schemas.microsoft.com/office/drawing/2014/main" id="{8C885D5A-9707-464A-BA2E-80B103A94588}"/>
              </a:ext>
            </a:extLst>
          </p:cNvPr>
          <p:cNvSpPr txBox="1">
            <a:spLocks/>
          </p:cNvSpPr>
          <p:nvPr/>
        </p:nvSpPr>
        <p:spPr>
          <a:xfrm>
            <a:off x="637569" y="-559984"/>
            <a:ext cx="6309003" cy="1013800"/>
          </a:xfrm>
          <a:prstGeom prst="rect">
            <a:avLst/>
          </a:prstGeom>
        </p:spPr>
        <p:txBody>
          <a:bodyPr vert="horz" lIns="91440" tIns="45720" rIns="91440" bIns="45720" rtlCol="0" anchor="b">
            <a:normAutofit/>
          </a:bodyPr>
          <a:lstStyle>
            <a:lvl1pPr algn="l" defTabSz="457200" rtl="0" eaLnBrk="1" latinLnBrk="0" hangingPunct="1">
              <a:lnSpc>
                <a:spcPct val="100000"/>
              </a:lnSpc>
              <a:spcBef>
                <a:spcPct val="0"/>
              </a:spcBef>
              <a:buNone/>
              <a:defRPr sz="2800" b="0" kern="1200" cap="all">
                <a:solidFill>
                  <a:schemeClr val="tx1">
                    <a:lumMod val="75000"/>
                    <a:lumOff val="2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de-DE" sz="1800" dirty="0" err="1">
                <a:solidFill>
                  <a:schemeClr val="tx2"/>
                </a:solidFill>
              </a:rPr>
              <a:t>Talend</a:t>
            </a:r>
            <a:r>
              <a:rPr lang="de-DE" sz="1800" dirty="0">
                <a:solidFill>
                  <a:schemeClr val="tx2"/>
                </a:solidFill>
              </a:rPr>
              <a:t> Produkte</a:t>
            </a:r>
          </a:p>
        </p:txBody>
      </p:sp>
      <p:pic>
        <p:nvPicPr>
          <p:cNvPr id="16" name="Grafik 4" descr="Ein Bild, das Propeller, Uhr enthält.&#10;&#10;Beschreibung automatisch generiert.">
            <a:extLst>
              <a:ext uri="{FF2B5EF4-FFF2-40B4-BE49-F238E27FC236}">
                <a16:creationId xmlns:a16="http://schemas.microsoft.com/office/drawing/2014/main" id="{DA9BC9BA-601E-49B0-943E-0A6FB1F92230}"/>
              </a:ext>
            </a:extLst>
          </p:cNvPr>
          <p:cNvPicPr>
            <a:picLocks noChangeAspect="1"/>
          </p:cNvPicPr>
          <p:nvPr/>
        </p:nvPicPr>
        <p:blipFill rotWithShape="1">
          <a:blip r:embed="rId10"/>
          <a:srcRect l="3291" t="16849" r="6486" b="1716"/>
          <a:stretch/>
        </p:blipFill>
        <p:spPr>
          <a:xfrm>
            <a:off x="11296058" y="6272268"/>
            <a:ext cx="491690" cy="276660"/>
          </a:xfrm>
          <a:prstGeom prst="rect">
            <a:avLst/>
          </a:prstGeom>
        </p:spPr>
      </p:pic>
      <p:pic>
        <p:nvPicPr>
          <p:cNvPr id="7" name="Grafik 6" descr="Netzwerk">
            <a:extLst>
              <a:ext uri="{FF2B5EF4-FFF2-40B4-BE49-F238E27FC236}">
                <a16:creationId xmlns:a16="http://schemas.microsoft.com/office/drawing/2014/main" id="{F5DE9B4D-750B-49C6-BDFC-4B63BA32BC06}"/>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807559" y="4429499"/>
            <a:ext cx="2988485" cy="2988485"/>
          </a:xfrm>
          <a:prstGeom prst="rect">
            <a:avLst/>
          </a:prstGeom>
        </p:spPr>
      </p:pic>
      <p:sp>
        <p:nvSpPr>
          <p:cNvPr id="2" name="Titel 1">
            <a:extLst>
              <a:ext uri="{FF2B5EF4-FFF2-40B4-BE49-F238E27FC236}">
                <a16:creationId xmlns:a16="http://schemas.microsoft.com/office/drawing/2014/main" id="{E6DB5305-AFB8-4353-B6C2-51AB21748D41}"/>
              </a:ext>
            </a:extLst>
          </p:cNvPr>
          <p:cNvSpPr>
            <a:spLocks noGrp="1"/>
          </p:cNvSpPr>
          <p:nvPr>
            <p:ph type="title"/>
          </p:nvPr>
        </p:nvSpPr>
        <p:spPr>
          <a:xfrm>
            <a:off x="4339793" y="130656"/>
            <a:ext cx="8670343" cy="547525"/>
          </a:xfrm>
        </p:spPr>
        <p:txBody>
          <a:bodyPr vert="horz" lIns="91440" tIns="45720" rIns="91440" bIns="45720" rtlCol="0" anchor="b">
            <a:normAutofit/>
          </a:bodyPr>
          <a:lstStyle/>
          <a:p>
            <a:r>
              <a:rPr lang="en-US" b="0" kern="1200" cap="all" dirty="0">
                <a:latin typeface="+mj-lt"/>
                <a:ea typeface="+mj-ea"/>
                <a:cs typeface="+mj-cs"/>
              </a:rPr>
              <a:t>Daten </a:t>
            </a:r>
            <a:r>
              <a:rPr lang="en-US" b="0" kern="1200" cap="all" dirty="0" err="1">
                <a:latin typeface="+mj-lt"/>
                <a:ea typeface="+mj-ea"/>
                <a:cs typeface="+mj-cs"/>
              </a:rPr>
              <a:t>erfassen</a:t>
            </a:r>
            <a:r>
              <a:rPr lang="en-US" b="0" kern="1200" cap="all" dirty="0">
                <a:latin typeface="+mj-lt"/>
                <a:ea typeface="+mj-ea"/>
                <a:cs typeface="+mj-cs"/>
              </a:rPr>
              <a:t> und </a:t>
            </a:r>
            <a:r>
              <a:rPr lang="en-US" b="0" kern="1200" cap="all" dirty="0" err="1">
                <a:latin typeface="+mj-lt"/>
                <a:ea typeface="+mj-ea"/>
                <a:cs typeface="+mj-cs"/>
              </a:rPr>
              <a:t>transformieren</a:t>
            </a:r>
            <a:endParaRPr lang="en-US" b="0" kern="1200" cap="all" dirty="0">
              <a:latin typeface="+mj-lt"/>
              <a:ea typeface="+mj-ea"/>
              <a:cs typeface="+mj-cs"/>
            </a:endParaRPr>
          </a:p>
        </p:txBody>
      </p:sp>
    </p:spTree>
    <p:extLst>
      <p:ext uri="{BB962C8B-B14F-4D97-AF65-F5344CB8AC3E}">
        <p14:creationId xmlns:p14="http://schemas.microsoft.com/office/powerpoint/2010/main" val="40321497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8" name="Rectangle 97">
            <a:extLst>
              <a:ext uri="{FF2B5EF4-FFF2-40B4-BE49-F238E27FC236}">
                <a16:creationId xmlns:a16="http://schemas.microsoft.com/office/drawing/2014/main" id="{3CED7894-4F62-4A6C-8DB5-DB5BE08E9C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lumMod val="75000"/>
              <a:lumOff val="25000"/>
            </a:schemeClr>
          </a:solidFill>
          <a:ln>
            <a:noFill/>
          </a:ln>
          <a:effectLst/>
        </p:spPr>
        <p:style>
          <a:lnRef idx="1">
            <a:schemeClr val="accent1"/>
          </a:lnRef>
          <a:fillRef idx="3">
            <a:schemeClr val="accent1"/>
          </a:fillRef>
          <a:effectRef idx="2">
            <a:schemeClr val="accent1"/>
          </a:effectRef>
          <a:fontRef idx="minor">
            <a:schemeClr val="lt1"/>
          </a:fontRef>
        </p:style>
      </p:sp>
      <p:pic>
        <p:nvPicPr>
          <p:cNvPr id="3" name="Grafik 2" descr="Netzwerk">
            <a:extLst>
              <a:ext uri="{FF2B5EF4-FFF2-40B4-BE49-F238E27FC236}">
                <a16:creationId xmlns:a16="http://schemas.microsoft.com/office/drawing/2014/main" id="{BD0CF41A-D17B-4880-814B-E880DDE46379}"/>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rot="21142266">
            <a:off x="9767704" y="-1052497"/>
            <a:ext cx="3019395" cy="3019395"/>
          </a:xfrm>
          <a:prstGeom prst="rect">
            <a:avLst/>
          </a:prstGeom>
        </p:spPr>
      </p:pic>
      <p:pic>
        <p:nvPicPr>
          <p:cNvPr id="7" name="Grafik 6" descr="Netzwerk">
            <a:extLst>
              <a:ext uri="{FF2B5EF4-FFF2-40B4-BE49-F238E27FC236}">
                <a16:creationId xmlns:a16="http://schemas.microsoft.com/office/drawing/2014/main" id="{4C1A032C-0B3E-428A-A7C0-4F84BED12EBD}"/>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807559" y="4429499"/>
            <a:ext cx="2988485" cy="2988485"/>
          </a:xfrm>
          <a:prstGeom prst="rect">
            <a:avLst/>
          </a:prstGeom>
        </p:spPr>
      </p:pic>
      <p:sp>
        <p:nvSpPr>
          <p:cNvPr id="2" name="Titel 1">
            <a:extLst>
              <a:ext uri="{FF2B5EF4-FFF2-40B4-BE49-F238E27FC236}">
                <a16:creationId xmlns:a16="http://schemas.microsoft.com/office/drawing/2014/main" id="{E6DB5305-AFB8-4353-B6C2-51AB21748D41}"/>
              </a:ext>
            </a:extLst>
          </p:cNvPr>
          <p:cNvSpPr>
            <a:spLocks noGrp="1"/>
          </p:cNvSpPr>
          <p:nvPr>
            <p:ph type="title"/>
          </p:nvPr>
        </p:nvSpPr>
        <p:spPr>
          <a:xfrm>
            <a:off x="4339793" y="130656"/>
            <a:ext cx="8670343" cy="547525"/>
          </a:xfrm>
        </p:spPr>
        <p:txBody>
          <a:bodyPr vert="horz" lIns="91440" tIns="45720" rIns="91440" bIns="45720" rtlCol="0" anchor="b">
            <a:normAutofit/>
          </a:bodyPr>
          <a:lstStyle/>
          <a:p>
            <a:r>
              <a:rPr lang="en-US" b="0" kern="1200" cap="all" dirty="0">
                <a:latin typeface="+mj-lt"/>
                <a:ea typeface="+mj-ea"/>
                <a:cs typeface="+mj-cs"/>
              </a:rPr>
              <a:t>Daten </a:t>
            </a:r>
            <a:r>
              <a:rPr lang="en-US" b="0" kern="1200" cap="all" dirty="0" err="1">
                <a:latin typeface="+mj-lt"/>
                <a:ea typeface="+mj-ea"/>
                <a:cs typeface="+mj-cs"/>
              </a:rPr>
              <a:t>erfassen</a:t>
            </a:r>
            <a:r>
              <a:rPr lang="en-US" b="0" kern="1200" cap="all" dirty="0">
                <a:latin typeface="+mj-lt"/>
                <a:ea typeface="+mj-ea"/>
                <a:cs typeface="+mj-cs"/>
              </a:rPr>
              <a:t> und </a:t>
            </a:r>
            <a:r>
              <a:rPr lang="en-US" b="0" kern="1200" cap="all" dirty="0" err="1">
                <a:latin typeface="+mj-lt"/>
                <a:ea typeface="+mj-ea"/>
                <a:cs typeface="+mj-cs"/>
              </a:rPr>
              <a:t>transformieren</a:t>
            </a:r>
            <a:endParaRPr lang="en-US" b="0" kern="1200" cap="all" dirty="0">
              <a:latin typeface="+mj-lt"/>
              <a:ea typeface="+mj-ea"/>
              <a:cs typeface="+mj-cs"/>
            </a:endParaRPr>
          </a:p>
        </p:txBody>
      </p:sp>
      <p:sp>
        <p:nvSpPr>
          <p:cNvPr id="100" name="Rectangle 99">
            <a:extLst>
              <a:ext uri="{FF2B5EF4-FFF2-40B4-BE49-F238E27FC236}">
                <a16:creationId xmlns:a16="http://schemas.microsoft.com/office/drawing/2014/main" id="{E536F3B4-50F6-4C52-8F76-4EB1214719D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8620" y="457200"/>
            <a:ext cx="3511233" cy="91439"/>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4" name="Titel 1">
            <a:extLst>
              <a:ext uri="{FF2B5EF4-FFF2-40B4-BE49-F238E27FC236}">
                <a16:creationId xmlns:a16="http://schemas.microsoft.com/office/drawing/2014/main" id="{8C885D5A-9707-464A-BA2E-80B103A94588}"/>
              </a:ext>
            </a:extLst>
          </p:cNvPr>
          <p:cNvSpPr txBox="1">
            <a:spLocks/>
          </p:cNvSpPr>
          <p:nvPr/>
        </p:nvSpPr>
        <p:spPr>
          <a:xfrm>
            <a:off x="637569" y="-559984"/>
            <a:ext cx="6309003" cy="1013800"/>
          </a:xfrm>
          <a:prstGeom prst="rect">
            <a:avLst/>
          </a:prstGeom>
        </p:spPr>
        <p:txBody>
          <a:bodyPr vert="horz" lIns="91440" tIns="45720" rIns="91440" bIns="45720" rtlCol="0" anchor="b">
            <a:normAutofit/>
          </a:bodyPr>
          <a:lstStyle>
            <a:lvl1pPr algn="l" defTabSz="457200" rtl="0" eaLnBrk="1" latinLnBrk="0" hangingPunct="1">
              <a:lnSpc>
                <a:spcPct val="100000"/>
              </a:lnSpc>
              <a:spcBef>
                <a:spcPct val="0"/>
              </a:spcBef>
              <a:buNone/>
              <a:defRPr sz="2800" b="0" kern="1200" cap="all">
                <a:solidFill>
                  <a:schemeClr val="tx1">
                    <a:lumMod val="75000"/>
                    <a:lumOff val="2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de-DE" sz="1800" dirty="0" err="1">
                <a:solidFill>
                  <a:schemeClr val="tx2"/>
                </a:solidFill>
              </a:rPr>
              <a:t>Talend</a:t>
            </a:r>
            <a:r>
              <a:rPr lang="de-DE" sz="1800" dirty="0">
                <a:solidFill>
                  <a:schemeClr val="tx2"/>
                </a:solidFill>
              </a:rPr>
              <a:t> Produkte</a:t>
            </a:r>
          </a:p>
        </p:txBody>
      </p:sp>
      <p:pic>
        <p:nvPicPr>
          <p:cNvPr id="16" name="Grafik 4" descr="Ein Bild, das Propeller, Uhr enthält.&#10;&#10;Beschreibung automatisch generiert.">
            <a:extLst>
              <a:ext uri="{FF2B5EF4-FFF2-40B4-BE49-F238E27FC236}">
                <a16:creationId xmlns:a16="http://schemas.microsoft.com/office/drawing/2014/main" id="{DA9BC9BA-601E-49B0-943E-0A6FB1F92230}"/>
              </a:ext>
            </a:extLst>
          </p:cNvPr>
          <p:cNvPicPr>
            <a:picLocks noChangeAspect="1"/>
          </p:cNvPicPr>
          <p:nvPr/>
        </p:nvPicPr>
        <p:blipFill rotWithShape="1">
          <a:blip r:embed="rId5"/>
          <a:srcRect l="3291" t="16849" r="6486" b="1716"/>
          <a:stretch/>
        </p:blipFill>
        <p:spPr>
          <a:xfrm>
            <a:off x="11296058" y="6272268"/>
            <a:ext cx="491690" cy="276660"/>
          </a:xfrm>
          <a:prstGeom prst="rect">
            <a:avLst/>
          </a:prstGeom>
        </p:spPr>
      </p:pic>
      <p:pic>
        <p:nvPicPr>
          <p:cNvPr id="6" name="Grafik 5" descr="Ein Bild, das Objekt, Spieler, Ball, Monitor enthält.&#10;&#10;Automatisch generierte Beschreibung">
            <a:extLst>
              <a:ext uri="{FF2B5EF4-FFF2-40B4-BE49-F238E27FC236}">
                <a16:creationId xmlns:a16="http://schemas.microsoft.com/office/drawing/2014/main" id="{68DBB462-115C-45D8-9C65-12C6BE3AC6D6}"/>
              </a:ext>
            </a:extLst>
          </p:cNvPr>
          <p:cNvPicPr>
            <a:picLocks noChangeAspect="1"/>
          </p:cNvPicPr>
          <p:nvPr/>
        </p:nvPicPr>
        <p:blipFill>
          <a:blip r:embed="rId6">
            <a:biLevel thresh="50000"/>
            <a:extLst>
              <a:ext uri="{28A0092B-C50C-407E-A947-70E740481C1C}">
                <a14:useLocalDpi xmlns:a14="http://schemas.microsoft.com/office/drawing/2010/main" val="0"/>
              </a:ext>
            </a:extLst>
          </a:blip>
          <a:stretch>
            <a:fillRect/>
          </a:stretch>
        </p:blipFill>
        <p:spPr>
          <a:xfrm>
            <a:off x="9259899" y="1720004"/>
            <a:ext cx="635071" cy="514106"/>
          </a:xfrm>
          <a:prstGeom prst="rect">
            <a:avLst/>
          </a:prstGeom>
        </p:spPr>
      </p:pic>
      <p:pic>
        <p:nvPicPr>
          <p:cNvPr id="8" name="Grafik 7" descr="Ein Bild, das Objekt, Zeichnung, Uhr enthält.&#10;&#10;Automatisch generierte Beschreibung">
            <a:extLst>
              <a:ext uri="{FF2B5EF4-FFF2-40B4-BE49-F238E27FC236}">
                <a16:creationId xmlns:a16="http://schemas.microsoft.com/office/drawing/2014/main" id="{CC1C6C3C-FE00-476D-AD77-FBADB84B2CFC}"/>
              </a:ext>
            </a:extLst>
          </p:cNvPr>
          <p:cNvPicPr>
            <a:picLocks noChangeAspect="1"/>
          </p:cNvPicPr>
          <p:nvPr/>
        </p:nvPicPr>
        <p:blipFill>
          <a:blip r:embed="rId7">
            <a:biLevel thresh="50000"/>
            <a:extLst>
              <a:ext uri="{28A0092B-C50C-407E-A947-70E740481C1C}">
                <a14:useLocalDpi xmlns:a14="http://schemas.microsoft.com/office/drawing/2010/main" val="0"/>
              </a:ext>
            </a:extLst>
          </a:blip>
          <a:stretch>
            <a:fillRect/>
          </a:stretch>
        </p:blipFill>
        <p:spPr>
          <a:xfrm>
            <a:off x="6821551" y="4662759"/>
            <a:ext cx="727132" cy="727132"/>
          </a:xfrm>
          <a:prstGeom prst="rect">
            <a:avLst/>
          </a:prstGeom>
        </p:spPr>
      </p:pic>
      <p:pic>
        <p:nvPicPr>
          <p:cNvPr id="10" name="Grafik 9" descr="Ein Bild, das Zeichnung enthält.&#10;&#10;Automatisch generierte Beschreibung">
            <a:extLst>
              <a:ext uri="{FF2B5EF4-FFF2-40B4-BE49-F238E27FC236}">
                <a16:creationId xmlns:a16="http://schemas.microsoft.com/office/drawing/2014/main" id="{D44A3B20-2A50-4727-BD9A-D0CE88BEC90E}"/>
              </a:ext>
            </a:extLst>
          </p:cNvPr>
          <p:cNvPicPr>
            <a:picLocks noChangeAspect="1"/>
          </p:cNvPicPr>
          <p:nvPr/>
        </p:nvPicPr>
        <p:blipFill>
          <a:blip r:embed="rId8">
            <a:biLevel thresh="50000"/>
            <a:extLst>
              <a:ext uri="{28A0092B-C50C-407E-A947-70E740481C1C}">
                <a14:useLocalDpi xmlns:a14="http://schemas.microsoft.com/office/drawing/2010/main" val="0"/>
              </a:ext>
            </a:extLst>
          </a:blip>
          <a:stretch>
            <a:fillRect/>
          </a:stretch>
        </p:blipFill>
        <p:spPr>
          <a:xfrm>
            <a:off x="4338414" y="1506370"/>
            <a:ext cx="877313" cy="877313"/>
          </a:xfrm>
          <a:prstGeom prst="rect">
            <a:avLst/>
          </a:prstGeom>
        </p:spPr>
      </p:pic>
      <p:pic>
        <p:nvPicPr>
          <p:cNvPr id="12" name="Grafik 11" descr="Ein Bild, das draußen, Schild, Front, Anzeige enthält.&#10;&#10;Automatisch generierte Beschreibung">
            <a:extLst>
              <a:ext uri="{FF2B5EF4-FFF2-40B4-BE49-F238E27FC236}">
                <a16:creationId xmlns:a16="http://schemas.microsoft.com/office/drawing/2014/main" id="{6302E3FB-D969-492C-BBF0-74EBD7DC37FC}"/>
              </a:ext>
            </a:extLst>
          </p:cNvPr>
          <p:cNvPicPr>
            <a:picLocks noChangeAspect="1"/>
          </p:cNvPicPr>
          <p:nvPr/>
        </p:nvPicPr>
        <p:blipFill>
          <a:blip r:embed="rId9">
            <a:biLevel thresh="50000"/>
            <a:extLst>
              <a:ext uri="{28A0092B-C50C-407E-A947-70E740481C1C}">
                <a14:useLocalDpi xmlns:a14="http://schemas.microsoft.com/office/drawing/2010/main" val="0"/>
              </a:ext>
            </a:extLst>
          </a:blip>
          <a:stretch>
            <a:fillRect/>
          </a:stretch>
        </p:blipFill>
        <p:spPr>
          <a:xfrm>
            <a:off x="4338414" y="4540653"/>
            <a:ext cx="877313" cy="877313"/>
          </a:xfrm>
          <a:prstGeom prst="rect">
            <a:avLst/>
          </a:prstGeom>
        </p:spPr>
      </p:pic>
      <p:pic>
        <p:nvPicPr>
          <p:cNvPr id="14" name="Grafik 13" descr="Ein Bild, das Zeichnung enthält.&#10;&#10;Automatisch generierte Beschreibung">
            <a:extLst>
              <a:ext uri="{FF2B5EF4-FFF2-40B4-BE49-F238E27FC236}">
                <a16:creationId xmlns:a16="http://schemas.microsoft.com/office/drawing/2014/main" id="{8F4DB398-6FB3-4131-B954-BD0AB578FC2A}"/>
              </a:ext>
            </a:extLst>
          </p:cNvPr>
          <p:cNvPicPr>
            <a:picLocks noChangeAspect="1"/>
          </p:cNvPicPr>
          <p:nvPr/>
        </p:nvPicPr>
        <p:blipFill>
          <a:blip r:embed="rId10">
            <a:biLevel thresh="50000"/>
            <a:extLst>
              <a:ext uri="{28A0092B-C50C-407E-A947-70E740481C1C}">
                <a14:useLocalDpi xmlns:a14="http://schemas.microsoft.com/office/drawing/2010/main" val="0"/>
              </a:ext>
            </a:extLst>
          </a:blip>
          <a:stretch>
            <a:fillRect/>
          </a:stretch>
        </p:blipFill>
        <p:spPr>
          <a:xfrm>
            <a:off x="6821551" y="1537297"/>
            <a:ext cx="727132" cy="727132"/>
          </a:xfrm>
          <a:prstGeom prst="rect">
            <a:avLst/>
          </a:prstGeom>
        </p:spPr>
      </p:pic>
      <p:pic>
        <p:nvPicPr>
          <p:cNvPr id="19" name="Grafik 18" descr="Ein Bild, das Zeichnung enthält.&#10;&#10;Automatisch generierte Beschreibung">
            <a:extLst>
              <a:ext uri="{FF2B5EF4-FFF2-40B4-BE49-F238E27FC236}">
                <a16:creationId xmlns:a16="http://schemas.microsoft.com/office/drawing/2014/main" id="{A0C517A4-C60E-4957-AB37-2F0BCA4D99B5}"/>
              </a:ext>
            </a:extLst>
          </p:cNvPr>
          <p:cNvPicPr>
            <a:picLocks noChangeAspect="1"/>
          </p:cNvPicPr>
          <p:nvPr/>
        </p:nvPicPr>
        <p:blipFill>
          <a:blip r:embed="rId11">
            <a:biLevel thresh="50000"/>
            <a:extLst>
              <a:ext uri="{28A0092B-C50C-407E-A947-70E740481C1C}">
                <a14:useLocalDpi xmlns:a14="http://schemas.microsoft.com/office/drawing/2010/main" val="0"/>
              </a:ext>
            </a:extLst>
          </a:blip>
          <a:stretch>
            <a:fillRect/>
          </a:stretch>
        </p:blipFill>
        <p:spPr>
          <a:xfrm>
            <a:off x="9163202" y="4598179"/>
            <a:ext cx="802413" cy="802413"/>
          </a:xfrm>
          <a:prstGeom prst="rect">
            <a:avLst/>
          </a:prstGeom>
        </p:spPr>
      </p:pic>
      <p:graphicFrame>
        <p:nvGraphicFramePr>
          <p:cNvPr id="5" name="Diagramm 5">
            <a:extLst>
              <a:ext uri="{FF2B5EF4-FFF2-40B4-BE49-F238E27FC236}">
                <a16:creationId xmlns:a16="http://schemas.microsoft.com/office/drawing/2014/main" id="{678AAB5B-D35F-4E50-A474-6C8012074598}"/>
              </a:ext>
            </a:extLst>
          </p:cNvPr>
          <p:cNvGraphicFramePr/>
          <p:nvPr>
            <p:extLst>
              <p:ext uri="{D42A27DB-BD31-4B8C-83A1-F6EECF244321}">
                <p14:modId xmlns:p14="http://schemas.microsoft.com/office/powerpoint/2010/main" val="3050564898"/>
              </p:ext>
            </p:extLst>
          </p:nvPr>
        </p:nvGraphicFramePr>
        <p:xfrm>
          <a:off x="1742734" y="1315845"/>
          <a:ext cx="9392952" cy="5161928"/>
        </p:xfrm>
        <a:graphic>
          <a:graphicData uri="http://schemas.openxmlformats.org/drawingml/2006/diagram">
            <dgm:relIds xmlns:dgm="http://schemas.openxmlformats.org/drawingml/2006/diagram" xmlns:r="http://schemas.openxmlformats.org/officeDocument/2006/relationships" r:dm="rId12" r:lo="rId13" r:qs="rId14" r:cs="rId15"/>
          </a:graphicData>
        </a:graphic>
      </p:graphicFrame>
    </p:spTree>
    <p:extLst>
      <p:ext uri="{BB962C8B-B14F-4D97-AF65-F5344CB8AC3E}">
        <p14:creationId xmlns:p14="http://schemas.microsoft.com/office/powerpoint/2010/main" val="14594059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8" name="Rectangle 97">
            <a:extLst>
              <a:ext uri="{FF2B5EF4-FFF2-40B4-BE49-F238E27FC236}">
                <a16:creationId xmlns:a16="http://schemas.microsoft.com/office/drawing/2014/main" id="{3CED7894-4F62-4A6C-8DB5-DB5BE08E9C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lumMod val="75000"/>
              <a:lumOff val="2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0" name="Rectangle 99">
            <a:extLst>
              <a:ext uri="{FF2B5EF4-FFF2-40B4-BE49-F238E27FC236}">
                <a16:creationId xmlns:a16="http://schemas.microsoft.com/office/drawing/2014/main" id="{E536F3B4-50F6-4C52-8F76-4EB1214719D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8620" y="457200"/>
            <a:ext cx="3511233" cy="91439"/>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4" name="Titel 1">
            <a:extLst>
              <a:ext uri="{FF2B5EF4-FFF2-40B4-BE49-F238E27FC236}">
                <a16:creationId xmlns:a16="http://schemas.microsoft.com/office/drawing/2014/main" id="{8C885D5A-9707-464A-BA2E-80B103A94588}"/>
              </a:ext>
            </a:extLst>
          </p:cNvPr>
          <p:cNvSpPr txBox="1">
            <a:spLocks/>
          </p:cNvSpPr>
          <p:nvPr/>
        </p:nvSpPr>
        <p:spPr>
          <a:xfrm>
            <a:off x="637569" y="-559984"/>
            <a:ext cx="6309003" cy="1013800"/>
          </a:xfrm>
          <a:prstGeom prst="rect">
            <a:avLst/>
          </a:prstGeom>
        </p:spPr>
        <p:txBody>
          <a:bodyPr vert="horz" lIns="91440" tIns="45720" rIns="91440" bIns="45720" rtlCol="0" anchor="b">
            <a:normAutofit/>
          </a:bodyPr>
          <a:lstStyle>
            <a:lvl1pPr algn="l" defTabSz="457200" rtl="0" eaLnBrk="1" latinLnBrk="0" hangingPunct="1">
              <a:lnSpc>
                <a:spcPct val="100000"/>
              </a:lnSpc>
              <a:spcBef>
                <a:spcPct val="0"/>
              </a:spcBef>
              <a:buNone/>
              <a:defRPr sz="2800" b="0" kern="1200" cap="all">
                <a:solidFill>
                  <a:schemeClr val="tx1">
                    <a:lumMod val="75000"/>
                    <a:lumOff val="2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de-DE" sz="1800" dirty="0" err="1">
                <a:solidFill>
                  <a:schemeClr val="tx2"/>
                </a:solidFill>
              </a:rPr>
              <a:t>Talend</a:t>
            </a:r>
            <a:r>
              <a:rPr lang="de-DE" sz="1800" dirty="0">
                <a:solidFill>
                  <a:schemeClr val="tx2"/>
                </a:solidFill>
              </a:rPr>
              <a:t> Produkte</a:t>
            </a:r>
          </a:p>
        </p:txBody>
      </p:sp>
      <p:pic>
        <p:nvPicPr>
          <p:cNvPr id="16" name="Grafik 4" descr="Ein Bild, das Propeller, Uhr enthält.&#10;&#10;Beschreibung automatisch generiert.">
            <a:extLst>
              <a:ext uri="{FF2B5EF4-FFF2-40B4-BE49-F238E27FC236}">
                <a16:creationId xmlns:a16="http://schemas.microsoft.com/office/drawing/2014/main" id="{DA9BC9BA-601E-49B0-943E-0A6FB1F92230}"/>
              </a:ext>
            </a:extLst>
          </p:cNvPr>
          <p:cNvPicPr>
            <a:picLocks noChangeAspect="1"/>
          </p:cNvPicPr>
          <p:nvPr/>
        </p:nvPicPr>
        <p:blipFill rotWithShape="1">
          <a:blip r:embed="rId3"/>
          <a:srcRect l="3291" t="16849" r="6486" b="1716"/>
          <a:stretch/>
        </p:blipFill>
        <p:spPr>
          <a:xfrm>
            <a:off x="11296058" y="6272268"/>
            <a:ext cx="491690" cy="276660"/>
          </a:xfrm>
          <a:prstGeom prst="rect">
            <a:avLst/>
          </a:prstGeom>
        </p:spPr>
      </p:pic>
      <p:pic>
        <p:nvPicPr>
          <p:cNvPr id="6" name="Grafik 5" descr="Ein Bild, das Objekt, Spieler, Ball, Monitor enthält.&#10;&#10;Automatisch generierte Beschreibung">
            <a:extLst>
              <a:ext uri="{FF2B5EF4-FFF2-40B4-BE49-F238E27FC236}">
                <a16:creationId xmlns:a16="http://schemas.microsoft.com/office/drawing/2014/main" id="{68DBB462-115C-45D8-9C65-12C6BE3AC6D6}"/>
              </a:ext>
            </a:extLst>
          </p:cNvPr>
          <p:cNvPicPr>
            <a:picLocks noChangeAspect="1"/>
          </p:cNvPicPr>
          <p:nvPr/>
        </p:nvPicPr>
        <p:blipFill>
          <a:blip r:embed="rId4">
            <a:biLevel thresh="50000"/>
            <a:extLst>
              <a:ext uri="{28A0092B-C50C-407E-A947-70E740481C1C}">
                <a14:useLocalDpi xmlns:a14="http://schemas.microsoft.com/office/drawing/2010/main" val="0"/>
              </a:ext>
            </a:extLst>
          </a:blip>
          <a:stretch>
            <a:fillRect/>
          </a:stretch>
        </p:blipFill>
        <p:spPr>
          <a:xfrm>
            <a:off x="9259899" y="1720004"/>
            <a:ext cx="635071" cy="514106"/>
          </a:xfrm>
          <a:prstGeom prst="rect">
            <a:avLst/>
          </a:prstGeom>
        </p:spPr>
      </p:pic>
      <p:pic>
        <p:nvPicPr>
          <p:cNvPr id="3" name="Grafik 2" descr="Netzwerk">
            <a:extLst>
              <a:ext uri="{FF2B5EF4-FFF2-40B4-BE49-F238E27FC236}">
                <a16:creationId xmlns:a16="http://schemas.microsoft.com/office/drawing/2014/main" id="{8EDBE6B5-5DD9-4327-98C5-2D7411AC57FA}"/>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rot="21142266">
            <a:off x="9767704" y="-1052497"/>
            <a:ext cx="3019395" cy="3019395"/>
          </a:xfrm>
          <a:prstGeom prst="rect">
            <a:avLst/>
          </a:prstGeom>
        </p:spPr>
      </p:pic>
      <p:pic>
        <p:nvPicPr>
          <p:cNvPr id="7" name="Grafik 6" descr="Netzwerk">
            <a:extLst>
              <a:ext uri="{FF2B5EF4-FFF2-40B4-BE49-F238E27FC236}">
                <a16:creationId xmlns:a16="http://schemas.microsoft.com/office/drawing/2014/main" id="{F5DE9B4D-750B-49C6-BDFC-4B63BA32BC06}"/>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807559" y="4429499"/>
            <a:ext cx="2988485" cy="2988485"/>
          </a:xfrm>
          <a:prstGeom prst="rect">
            <a:avLst/>
          </a:prstGeom>
        </p:spPr>
      </p:pic>
      <p:pic>
        <p:nvPicPr>
          <p:cNvPr id="8" name="Grafik 7" descr="Ein Bild, das Objekt, Zeichnung, Uhr enthält.&#10;&#10;Automatisch generierte Beschreibung">
            <a:extLst>
              <a:ext uri="{FF2B5EF4-FFF2-40B4-BE49-F238E27FC236}">
                <a16:creationId xmlns:a16="http://schemas.microsoft.com/office/drawing/2014/main" id="{CC1C6C3C-FE00-476D-AD77-FBADB84B2CFC}"/>
              </a:ext>
            </a:extLst>
          </p:cNvPr>
          <p:cNvPicPr>
            <a:picLocks noChangeAspect="1"/>
          </p:cNvPicPr>
          <p:nvPr/>
        </p:nvPicPr>
        <p:blipFill>
          <a:blip r:embed="rId7">
            <a:biLevel thresh="50000"/>
            <a:extLst>
              <a:ext uri="{28A0092B-C50C-407E-A947-70E740481C1C}">
                <a14:useLocalDpi xmlns:a14="http://schemas.microsoft.com/office/drawing/2010/main" val="0"/>
              </a:ext>
            </a:extLst>
          </a:blip>
          <a:stretch>
            <a:fillRect/>
          </a:stretch>
        </p:blipFill>
        <p:spPr>
          <a:xfrm>
            <a:off x="6821551" y="4662759"/>
            <a:ext cx="727132" cy="727132"/>
          </a:xfrm>
          <a:prstGeom prst="rect">
            <a:avLst/>
          </a:prstGeom>
        </p:spPr>
      </p:pic>
      <p:pic>
        <p:nvPicPr>
          <p:cNvPr id="10" name="Grafik 9" descr="Ein Bild, das Zeichnung enthält.&#10;&#10;Automatisch generierte Beschreibung">
            <a:extLst>
              <a:ext uri="{FF2B5EF4-FFF2-40B4-BE49-F238E27FC236}">
                <a16:creationId xmlns:a16="http://schemas.microsoft.com/office/drawing/2014/main" id="{D44A3B20-2A50-4727-BD9A-D0CE88BEC90E}"/>
              </a:ext>
            </a:extLst>
          </p:cNvPr>
          <p:cNvPicPr>
            <a:picLocks noChangeAspect="1"/>
          </p:cNvPicPr>
          <p:nvPr/>
        </p:nvPicPr>
        <p:blipFill>
          <a:blip r:embed="rId8">
            <a:biLevel thresh="50000"/>
            <a:extLst>
              <a:ext uri="{28A0092B-C50C-407E-A947-70E740481C1C}">
                <a14:useLocalDpi xmlns:a14="http://schemas.microsoft.com/office/drawing/2010/main" val="0"/>
              </a:ext>
            </a:extLst>
          </a:blip>
          <a:stretch>
            <a:fillRect/>
          </a:stretch>
        </p:blipFill>
        <p:spPr>
          <a:xfrm>
            <a:off x="4338414" y="1506370"/>
            <a:ext cx="877313" cy="877313"/>
          </a:xfrm>
          <a:prstGeom prst="rect">
            <a:avLst/>
          </a:prstGeom>
        </p:spPr>
      </p:pic>
      <p:pic>
        <p:nvPicPr>
          <p:cNvPr id="12" name="Grafik 11" descr="Ein Bild, das draußen, Schild, Front, Anzeige enthält.&#10;&#10;Automatisch generierte Beschreibung">
            <a:extLst>
              <a:ext uri="{FF2B5EF4-FFF2-40B4-BE49-F238E27FC236}">
                <a16:creationId xmlns:a16="http://schemas.microsoft.com/office/drawing/2014/main" id="{6302E3FB-D969-492C-BBF0-74EBD7DC37FC}"/>
              </a:ext>
            </a:extLst>
          </p:cNvPr>
          <p:cNvPicPr>
            <a:picLocks noChangeAspect="1"/>
          </p:cNvPicPr>
          <p:nvPr/>
        </p:nvPicPr>
        <p:blipFill>
          <a:blip r:embed="rId9">
            <a:biLevel thresh="50000"/>
            <a:extLst>
              <a:ext uri="{28A0092B-C50C-407E-A947-70E740481C1C}">
                <a14:useLocalDpi xmlns:a14="http://schemas.microsoft.com/office/drawing/2010/main" val="0"/>
              </a:ext>
            </a:extLst>
          </a:blip>
          <a:stretch>
            <a:fillRect/>
          </a:stretch>
        </p:blipFill>
        <p:spPr>
          <a:xfrm>
            <a:off x="4338414" y="4540653"/>
            <a:ext cx="877313" cy="877313"/>
          </a:xfrm>
          <a:prstGeom prst="rect">
            <a:avLst/>
          </a:prstGeom>
        </p:spPr>
      </p:pic>
      <p:pic>
        <p:nvPicPr>
          <p:cNvPr id="14" name="Grafik 13" descr="Ein Bild, das Zeichnung enthält.&#10;&#10;Automatisch generierte Beschreibung">
            <a:extLst>
              <a:ext uri="{FF2B5EF4-FFF2-40B4-BE49-F238E27FC236}">
                <a16:creationId xmlns:a16="http://schemas.microsoft.com/office/drawing/2014/main" id="{8F4DB398-6FB3-4131-B954-BD0AB578FC2A}"/>
              </a:ext>
            </a:extLst>
          </p:cNvPr>
          <p:cNvPicPr>
            <a:picLocks noChangeAspect="1"/>
          </p:cNvPicPr>
          <p:nvPr/>
        </p:nvPicPr>
        <p:blipFill>
          <a:blip r:embed="rId10">
            <a:biLevel thresh="50000"/>
            <a:extLst>
              <a:ext uri="{28A0092B-C50C-407E-A947-70E740481C1C}">
                <a14:useLocalDpi xmlns:a14="http://schemas.microsoft.com/office/drawing/2010/main" val="0"/>
              </a:ext>
            </a:extLst>
          </a:blip>
          <a:stretch>
            <a:fillRect/>
          </a:stretch>
        </p:blipFill>
        <p:spPr>
          <a:xfrm>
            <a:off x="6821551" y="1537297"/>
            <a:ext cx="727132" cy="727132"/>
          </a:xfrm>
          <a:prstGeom prst="rect">
            <a:avLst/>
          </a:prstGeom>
        </p:spPr>
      </p:pic>
      <p:pic>
        <p:nvPicPr>
          <p:cNvPr id="19" name="Grafik 18" descr="Ein Bild, das Zeichnung enthält.&#10;&#10;Automatisch generierte Beschreibung">
            <a:extLst>
              <a:ext uri="{FF2B5EF4-FFF2-40B4-BE49-F238E27FC236}">
                <a16:creationId xmlns:a16="http://schemas.microsoft.com/office/drawing/2014/main" id="{A0C517A4-C60E-4957-AB37-2F0BCA4D99B5}"/>
              </a:ext>
            </a:extLst>
          </p:cNvPr>
          <p:cNvPicPr>
            <a:picLocks noChangeAspect="1"/>
          </p:cNvPicPr>
          <p:nvPr/>
        </p:nvPicPr>
        <p:blipFill>
          <a:blip r:embed="rId11">
            <a:biLevel thresh="50000"/>
            <a:extLst>
              <a:ext uri="{28A0092B-C50C-407E-A947-70E740481C1C}">
                <a14:useLocalDpi xmlns:a14="http://schemas.microsoft.com/office/drawing/2010/main" val="0"/>
              </a:ext>
            </a:extLst>
          </a:blip>
          <a:stretch>
            <a:fillRect/>
          </a:stretch>
        </p:blipFill>
        <p:spPr>
          <a:xfrm>
            <a:off x="9163202" y="4598179"/>
            <a:ext cx="802413" cy="802413"/>
          </a:xfrm>
          <a:prstGeom prst="rect">
            <a:avLst/>
          </a:prstGeom>
        </p:spPr>
      </p:pic>
      <p:sp>
        <p:nvSpPr>
          <p:cNvPr id="2" name="Titel 1">
            <a:extLst>
              <a:ext uri="{FF2B5EF4-FFF2-40B4-BE49-F238E27FC236}">
                <a16:creationId xmlns:a16="http://schemas.microsoft.com/office/drawing/2014/main" id="{E6DB5305-AFB8-4353-B6C2-51AB21748D41}"/>
              </a:ext>
            </a:extLst>
          </p:cNvPr>
          <p:cNvSpPr>
            <a:spLocks noGrp="1"/>
          </p:cNvSpPr>
          <p:nvPr>
            <p:ph type="title"/>
          </p:nvPr>
        </p:nvSpPr>
        <p:spPr>
          <a:xfrm>
            <a:off x="4339793" y="130656"/>
            <a:ext cx="8670343" cy="547525"/>
          </a:xfrm>
        </p:spPr>
        <p:txBody>
          <a:bodyPr vert="horz" lIns="91440" tIns="45720" rIns="91440" bIns="45720" rtlCol="0" anchor="b">
            <a:normAutofit/>
          </a:bodyPr>
          <a:lstStyle/>
          <a:p>
            <a:r>
              <a:rPr lang="en-US" b="0" kern="1200" cap="all" dirty="0" err="1">
                <a:latin typeface="+mj-lt"/>
                <a:ea typeface="+mj-ea"/>
                <a:cs typeface="+mj-cs"/>
              </a:rPr>
              <a:t>Effektive</a:t>
            </a:r>
            <a:r>
              <a:rPr lang="en-US" b="0" kern="1200" cap="all" dirty="0">
                <a:latin typeface="+mj-lt"/>
                <a:ea typeface="+mj-ea"/>
                <a:cs typeface="+mj-cs"/>
              </a:rPr>
              <a:t> Data-Governance</a:t>
            </a:r>
          </a:p>
        </p:txBody>
      </p:sp>
      <p:graphicFrame>
        <p:nvGraphicFramePr>
          <p:cNvPr id="13" name="Diagramm 5">
            <a:extLst>
              <a:ext uri="{FF2B5EF4-FFF2-40B4-BE49-F238E27FC236}">
                <a16:creationId xmlns:a16="http://schemas.microsoft.com/office/drawing/2014/main" id="{1F7F1A30-8EF3-4911-B20C-44E1283A46FD}"/>
              </a:ext>
            </a:extLst>
          </p:cNvPr>
          <p:cNvGraphicFramePr/>
          <p:nvPr>
            <p:extLst>
              <p:ext uri="{D42A27DB-BD31-4B8C-83A1-F6EECF244321}">
                <p14:modId xmlns:p14="http://schemas.microsoft.com/office/powerpoint/2010/main" val="314272480"/>
              </p:ext>
            </p:extLst>
          </p:nvPr>
        </p:nvGraphicFramePr>
        <p:xfrm>
          <a:off x="777408" y="1917738"/>
          <a:ext cx="10717761" cy="3969965"/>
        </p:xfrm>
        <a:graphic>
          <a:graphicData uri="http://schemas.openxmlformats.org/drawingml/2006/diagram">
            <dgm:relIds xmlns:dgm="http://schemas.openxmlformats.org/drawingml/2006/diagram" xmlns:r="http://schemas.openxmlformats.org/officeDocument/2006/relationships" r:dm="rId12" r:lo="rId13" r:qs="rId14" r:cs="rId15"/>
          </a:graphicData>
        </a:graphic>
      </p:graphicFrame>
    </p:spTree>
    <p:extLst>
      <p:ext uri="{BB962C8B-B14F-4D97-AF65-F5344CB8AC3E}">
        <p14:creationId xmlns:p14="http://schemas.microsoft.com/office/powerpoint/2010/main" val="17745889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DividendVTI">
  <a:themeElements>
    <a:clrScheme name="DividendVTI">
      <a:dk1>
        <a:sysClr val="windowText" lastClr="000000"/>
      </a:dk1>
      <a:lt1>
        <a:sysClr val="window" lastClr="FFFFFF"/>
      </a:lt1>
      <a:dk2>
        <a:srgbClr val="3D3D3D"/>
      </a:dk2>
      <a:lt2>
        <a:srgbClr val="EBEBEB"/>
      </a:lt2>
      <a:accent1>
        <a:srgbClr val="ED8428"/>
      </a:accent1>
      <a:accent2>
        <a:srgbClr val="E6C46D"/>
      </a:accent2>
      <a:accent3>
        <a:srgbClr val="537685"/>
      </a:accent3>
      <a:accent4>
        <a:srgbClr val="969FA7"/>
      </a:accent4>
      <a:accent5>
        <a:srgbClr val="A9C37C"/>
      </a:accent5>
      <a:accent6>
        <a:srgbClr val="5A8071"/>
      </a:accent6>
      <a:hlink>
        <a:srgbClr val="828282"/>
      </a:hlink>
      <a:folHlink>
        <a:srgbClr val="A5A5A5"/>
      </a:folHlink>
    </a:clrScheme>
    <a:fontScheme name="Dividend">
      <a:majorFont>
        <a:latin typeface="Franklin Gothic Demi"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VTI" id="{97558BDE-0B66-457C-BB6F-7B1B22DAA9B8}" vid="{F53508A3-AC60-448A-AF37-934D5F1A0D5E}"/>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831</Words>
  <Application>Microsoft Office PowerPoint</Application>
  <PresentationFormat>Breitbild</PresentationFormat>
  <Paragraphs>131</Paragraphs>
  <Slides>13</Slides>
  <Notes>12</Notes>
  <HiddenSlides>0</HiddenSlides>
  <MMClips>0</MMClips>
  <ScaleCrop>false</ScaleCrop>
  <HeadingPairs>
    <vt:vector size="6" baseType="variant">
      <vt:variant>
        <vt:lpstr>Verwendete Schriftarten</vt:lpstr>
      </vt:variant>
      <vt:variant>
        <vt:i4>5</vt:i4>
      </vt:variant>
      <vt:variant>
        <vt:lpstr>Design</vt:lpstr>
      </vt:variant>
      <vt:variant>
        <vt:i4>1</vt:i4>
      </vt:variant>
      <vt:variant>
        <vt:lpstr>Folientitel</vt:lpstr>
      </vt:variant>
      <vt:variant>
        <vt:i4>13</vt:i4>
      </vt:variant>
    </vt:vector>
  </HeadingPairs>
  <TitlesOfParts>
    <vt:vector size="19" baseType="lpstr">
      <vt:lpstr>Calibri</vt:lpstr>
      <vt:lpstr>Franklin Gothic Book</vt:lpstr>
      <vt:lpstr>Franklin Gothic Demi</vt:lpstr>
      <vt:lpstr>Symbol</vt:lpstr>
      <vt:lpstr>Wingdings 2</vt:lpstr>
      <vt:lpstr>DividendVTI</vt:lpstr>
      <vt:lpstr>Talend</vt:lpstr>
      <vt:lpstr>Informationstechnologie</vt:lpstr>
      <vt:lpstr>Warum Talend?</vt:lpstr>
      <vt:lpstr>Warum Talend?</vt:lpstr>
      <vt:lpstr>Talend Data Fabric</vt:lpstr>
      <vt:lpstr>Talend Data Fabric</vt:lpstr>
      <vt:lpstr>Daten erfassen und transformieren</vt:lpstr>
      <vt:lpstr>Daten erfassen und transformieren</vt:lpstr>
      <vt:lpstr>Effektive Data-Governance</vt:lpstr>
      <vt:lpstr>Effektive Data-Governance</vt:lpstr>
      <vt:lpstr>Daten Teilen</vt:lpstr>
      <vt:lpstr>Effektive Data-Governance</vt:lpstr>
      <vt:lpstr>Ihr partner für iNTEGRATIONEN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
  <cp:lastModifiedBy>Robert Hortschitz | MOGI.at</cp:lastModifiedBy>
  <cp:revision>1641</cp:revision>
  <dcterms:created xsi:type="dcterms:W3CDTF">2020-07-30T11:44:39Z</dcterms:created>
  <dcterms:modified xsi:type="dcterms:W3CDTF">2022-04-24T17:06:28Z</dcterms:modified>
</cp:coreProperties>
</file>