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sldIdLst>
    <p:sldId id="272" r:id="rId2"/>
    <p:sldId id="320" r:id="rId3"/>
    <p:sldId id="321" r:id="rId4"/>
    <p:sldId id="322" r:id="rId5"/>
    <p:sldId id="323" r:id="rId6"/>
    <p:sldId id="324" r:id="rId7"/>
    <p:sldId id="331" r:id="rId8"/>
    <p:sldId id="332" r:id="rId9"/>
    <p:sldId id="333" r:id="rId10"/>
    <p:sldId id="334" r:id="rId11"/>
    <p:sldId id="340" r:id="rId12"/>
    <p:sldId id="339" r:id="rId13"/>
    <p:sldId id="342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6D9"/>
    <a:srgbClr val="557684"/>
    <a:srgbClr val="0B8A9C"/>
    <a:srgbClr val="969FA7"/>
    <a:srgbClr val="869098"/>
    <a:srgbClr val="537685"/>
    <a:srgbClr val="84949F"/>
    <a:srgbClr val="728A99"/>
    <a:srgbClr val="618090"/>
    <a:srgbClr val="7E9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1E6529-377C-ACD2-A25D-BC021B4AE2C3}" v="473" dt="2020-07-31T12:23:22.682"/>
    <p1510:client id="{0F9F2108-DAAD-65BC-101C-48FAFDDC7740}" v="585" dt="2020-08-03T09:37:56.378"/>
    <p1510:client id="{1D05E0E2-391C-6D6F-2871-55C7D9E23843}" v="405" dt="2020-08-05T08:35:45.430"/>
    <p1510:client id="{2E1FBD13-B357-CB01-BFA1-D05AD7352FC3}" v="87" dt="2020-07-31T09:51:01.360"/>
    <p1510:client id="{3052E1F9-0F4D-F991-FD2C-C74134EED215}" v="203" dt="2020-08-03T10:50:37.981"/>
    <p1510:client id="{3EB087F7-C797-47A4-74E4-027D578238FB}" v="1232" dt="2020-08-07T13:10:08.925"/>
    <p1510:client id="{42AA7EFF-515C-60F5-4C40-E6628DE6BEB1}" v="72" dt="2020-07-31T12:40:28.416"/>
    <p1510:client id="{73D48D74-7381-71B4-EA7E-85DBF6445772}" v="1017" dt="2020-08-13T08:47:49.604"/>
    <p1510:client id="{B91398CE-4FF5-926B-23C0-26926B481FE1}" v="288" dt="2020-07-31T13:02:11.410"/>
    <p1510:client id="{C59A7DD1-AF41-990E-FD76-4EC29724A1BB}" v="16" dt="2020-07-31T09:23:31.845"/>
    <p1510:client id="{D0574F82-8E8B-7B13-E41D-AE753C85BDE3}" v="493" dt="2020-07-30T13:36:15.069"/>
    <p1510:client id="{D2E674E9-BC02-D4AB-6454-54384EF9F0D0}" v="571" dt="2020-08-05T07:16:01.738"/>
    <p1510:client id="{DB9F0793-2B03-E3D9-9C0A-E31AA64CAB44}" v="208" dt="2020-07-31T11:30:42.127"/>
    <p1510:client id="{EF4C4F21-EF88-C59E-7C0A-E7D488063139}" v="101" dt="2020-08-04T10:11:20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b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Eines der schnellsten Intranets der Welt</a:t>
          </a:r>
          <a:b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br>
            <a:rPr lang="de-DE" sz="15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/>
          <a:r>
            <a:rPr lang="de-DE" sz="2800" b="0" i="0" dirty="0"/>
            <a:t>Wir glauben, dass eine hervorragende Leistung der beste Freund des Endbenutzers ist. </a:t>
          </a:r>
          <a:br>
            <a:rPr lang="de-DE" sz="2800" b="0" i="0" dirty="0"/>
          </a:br>
          <a:br>
            <a:rPr lang="de-DE" sz="2800" b="0" i="0" dirty="0"/>
          </a:br>
          <a:r>
            <a:rPr lang="de-DE" sz="2800" b="0" i="0" dirty="0"/>
            <a:t>Nehme an der Omnia Challenge teil und erlebe, wie schnell dein Intranet sein sollte.</a:t>
          </a:r>
          <a:endParaRPr lang="de-DE" sz="28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6542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77379" custLinFactNeighborX="9051" custLinFactNeighborY="36109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vProcess5" loCatId="process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buNone/>
          </a:pPr>
          <a:r>
            <a:rPr lang="de-DE" sz="1400" b="1" dirty="0"/>
            <a:t>   Strategie</a:t>
          </a:r>
          <a:endParaRPr lang="de-DE" sz="1400" b="1" noProof="0" dirty="0"/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rtl="0">
            <a:buNone/>
          </a:pPr>
          <a:r>
            <a:rPr lang="de-DE" sz="1200" dirty="0"/>
            <a:t>   Geben Sie Ziele vor und wie diese erreicht werden können.</a:t>
          </a:r>
          <a:br>
            <a:rPr lang="de-DE" sz="1200" dirty="0"/>
          </a:br>
          <a:endParaRPr lang="de-DE" sz="1200" dirty="0"/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6537BFD4-70ED-4FF6-B954-2F55E71DB351}">
      <dgm:prSet custT="1"/>
      <dgm:spPr/>
      <dgm:t>
        <a:bodyPr/>
        <a:lstStyle/>
        <a:p>
          <a:pPr>
            <a:buNone/>
          </a:pPr>
          <a:r>
            <a:rPr lang="de-DE" sz="1400" b="1" dirty="0"/>
            <a:t>   Analyse und Planung</a:t>
          </a:r>
        </a:p>
      </dgm:t>
    </dgm:pt>
    <dgm:pt modelId="{9D97626E-9680-4E7C-A2EE-F7A2AD955E9F}" type="parTrans" cxnId="{54A69710-C3CE-43AD-9F57-5D67525845FC}">
      <dgm:prSet/>
      <dgm:spPr/>
      <dgm:t>
        <a:bodyPr/>
        <a:lstStyle/>
        <a:p>
          <a:endParaRPr lang="de-DE"/>
        </a:p>
      </dgm:t>
    </dgm:pt>
    <dgm:pt modelId="{5B317F75-3D49-4616-A78F-CB02D5039A69}" type="sibTrans" cxnId="{54A69710-C3CE-43AD-9F57-5D67525845FC}">
      <dgm:prSet/>
      <dgm:spPr/>
      <dgm:t>
        <a:bodyPr/>
        <a:lstStyle/>
        <a:p>
          <a:endParaRPr lang="de-DE"/>
        </a:p>
      </dgm:t>
    </dgm:pt>
    <dgm:pt modelId="{E74C0528-5E14-40A1-84DA-17F6327F60FE}">
      <dgm:prSet custT="1"/>
      <dgm:spPr/>
      <dgm:t>
        <a:bodyPr/>
        <a:lstStyle/>
        <a:p>
          <a:pPr rtl="0">
            <a:buNone/>
          </a:pPr>
          <a:r>
            <a:rPr lang="de-DE" sz="1400" b="1" dirty="0"/>
            <a:t>   Vorbereitung und Validierung</a:t>
          </a:r>
        </a:p>
      </dgm:t>
    </dgm:pt>
    <dgm:pt modelId="{841490F5-42F8-4B86-8622-4F25B0915566}" type="parTrans" cxnId="{50BCDC5E-6D8F-44A1-A7E5-1E9E41CA7AA5}">
      <dgm:prSet/>
      <dgm:spPr/>
      <dgm:t>
        <a:bodyPr/>
        <a:lstStyle/>
        <a:p>
          <a:endParaRPr lang="de-DE"/>
        </a:p>
      </dgm:t>
    </dgm:pt>
    <dgm:pt modelId="{BDF8E7FF-0DAB-43AF-B963-8D856A51CBA5}" type="sibTrans" cxnId="{50BCDC5E-6D8F-44A1-A7E5-1E9E41CA7AA5}">
      <dgm:prSet/>
      <dgm:spPr/>
      <dgm:t>
        <a:bodyPr/>
        <a:lstStyle/>
        <a:p>
          <a:endParaRPr lang="de-DE"/>
        </a:p>
      </dgm:t>
    </dgm:pt>
    <dgm:pt modelId="{E3B0EAAA-AB71-43E9-AB98-2DBC7012F260}">
      <dgm:prSet custT="1"/>
      <dgm:spPr/>
      <dgm:t>
        <a:bodyPr/>
        <a:lstStyle/>
        <a:p>
          <a:pPr rtl="0">
            <a:buNone/>
          </a:pPr>
          <a:r>
            <a:rPr lang="de-DE" sz="1200" dirty="0"/>
            <a:t>   Iterative Arbeit dient zum Einrichten und Konfigurieren der Lösung. Validieren und verankern Sie die Lösung innerhalb des Unternehmens.</a:t>
          </a:r>
        </a:p>
      </dgm:t>
    </dgm:pt>
    <dgm:pt modelId="{61E1D7C6-C8C1-4600-8C6C-C4469FCFE66E}" type="parTrans" cxnId="{87A31D20-E67C-42C1-B6AD-B937E3EA2C74}">
      <dgm:prSet/>
      <dgm:spPr/>
      <dgm:t>
        <a:bodyPr/>
        <a:lstStyle/>
        <a:p>
          <a:endParaRPr lang="de-DE"/>
        </a:p>
      </dgm:t>
    </dgm:pt>
    <dgm:pt modelId="{F68A6B4A-88BF-4B17-AC25-331392FA9A26}" type="sibTrans" cxnId="{87A31D20-E67C-42C1-B6AD-B937E3EA2C74}">
      <dgm:prSet/>
      <dgm:spPr/>
      <dgm:t>
        <a:bodyPr/>
        <a:lstStyle/>
        <a:p>
          <a:endParaRPr lang="de-DE"/>
        </a:p>
      </dgm:t>
    </dgm:pt>
    <dgm:pt modelId="{F2645487-61C5-48B1-A1FD-955C336A14D0}">
      <dgm:prSet custT="1"/>
      <dgm:spPr/>
      <dgm:t>
        <a:bodyPr/>
        <a:lstStyle/>
        <a:p>
          <a:pPr>
            <a:buNone/>
          </a:pPr>
          <a:r>
            <a:rPr lang="de-DE" sz="1200" dirty="0"/>
            <a:t>   Analysieren Sie Geschäftsanforderungen entscheiden Sie, wie diese erfüllt werden sollen. Planen Sie Migration, Schulung, Kommunikation und Einführung.</a:t>
          </a:r>
        </a:p>
      </dgm:t>
    </dgm:pt>
    <dgm:pt modelId="{10CCD159-E1F6-4F21-9307-4CDDE91F4007}" type="parTrans" cxnId="{8C64324E-AD86-4D8E-87B0-194474737C91}">
      <dgm:prSet/>
      <dgm:spPr/>
      <dgm:t>
        <a:bodyPr/>
        <a:lstStyle/>
        <a:p>
          <a:endParaRPr lang="de-AT"/>
        </a:p>
      </dgm:t>
    </dgm:pt>
    <dgm:pt modelId="{0097E6C5-2C14-49CC-8DB5-5D9032D728D8}" type="sibTrans" cxnId="{8C64324E-AD86-4D8E-87B0-194474737C91}">
      <dgm:prSet/>
      <dgm:spPr/>
      <dgm:t>
        <a:bodyPr/>
        <a:lstStyle/>
        <a:p>
          <a:endParaRPr lang="de-AT"/>
        </a:p>
      </dgm:t>
    </dgm:pt>
    <dgm:pt modelId="{34712ED6-ADBA-4324-A5F0-9C2C9447F3E5}">
      <dgm:prSet custT="1"/>
      <dgm:spPr/>
      <dgm:t>
        <a:bodyPr/>
        <a:lstStyle/>
        <a:p>
          <a:pPr rtl="0">
            <a:buNone/>
          </a:pPr>
          <a:r>
            <a:rPr lang="de-DE" sz="1400" b="1" dirty="0"/>
            <a:t>   Rollout</a:t>
          </a:r>
        </a:p>
      </dgm:t>
    </dgm:pt>
    <dgm:pt modelId="{B0D55067-BB90-478B-9552-EE647EC7A832}" type="parTrans" cxnId="{C65797E7-67EF-4D91-A6FB-FBD2DF234912}">
      <dgm:prSet/>
      <dgm:spPr/>
      <dgm:t>
        <a:bodyPr/>
        <a:lstStyle/>
        <a:p>
          <a:endParaRPr lang="de-AT"/>
        </a:p>
      </dgm:t>
    </dgm:pt>
    <dgm:pt modelId="{CFA7EB6D-8CD3-416C-8BF0-A8047EFF608E}" type="sibTrans" cxnId="{C65797E7-67EF-4D91-A6FB-FBD2DF234912}">
      <dgm:prSet/>
      <dgm:spPr/>
      <dgm:t>
        <a:bodyPr/>
        <a:lstStyle/>
        <a:p>
          <a:endParaRPr lang="de-AT"/>
        </a:p>
      </dgm:t>
    </dgm:pt>
    <dgm:pt modelId="{E8A33A55-247B-4DE5-B872-854533B5BB1D}">
      <dgm:prSet custT="1"/>
      <dgm:spPr/>
      <dgm:t>
        <a:bodyPr/>
        <a:lstStyle/>
        <a:p>
          <a:pPr rtl="0">
            <a:buNone/>
          </a:pPr>
          <a:r>
            <a:rPr lang="de-DE" sz="1400" b="1" dirty="0"/>
            <a:t>   Implementieren</a:t>
          </a:r>
        </a:p>
      </dgm:t>
    </dgm:pt>
    <dgm:pt modelId="{C3D71407-9EAA-4238-8330-409799A055ED}" type="parTrans" cxnId="{8A341D7E-3CE3-4FF2-9138-F2A29A167634}">
      <dgm:prSet/>
      <dgm:spPr/>
      <dgm:t>
        <a:bodyPr/>
        <a:lstStyle/>
        <a:p>
          <a:endParaRPr lang="de-AT"/>
        </a:p>
      </dgm:t>
    </dgm:pt>
    <dgm:pt modelId="{3D05B01D-FC27-4E97-8361-01E664158DCD}" type="sibTrans" cxnId="{8A341D7E-3CE3-4FF2-9138-F2A29A167634}">
      <dgm:prSet/>
      <dgm:spPr/>
      <dgm:t>
        <a:bodyPr/>
        <a:lstStyle/>
        <a:p>
          <a:endParaRPr lang="de-AT"/>
        </a:p>
      </dgm:t>
    </dgm:pt>
    <dgm:pt modelId="{F6CF8CA9-099B-493D-ABD4-0C621090544A}">
      <dgm:prSet custT="1"/>
      <dgm:spPr/>
      <dgm:t>
        <a:bodyPr/>
        <a:lstStyle/>
        <a:p>
          <a:pPr>
            <a:buNone/>
          </a:pPr>
          <a:r>
            <a:rPr lang="de-DE" sz="1200" dirty="0"/>
            <a:t>   Kombinieren Sie Administratoren und Verlage und schulen Sie sie. Migrieren und erstellen Sie Inhalte. Kommunizieren Sie mit Kunden über bevorstehende Änderungen.</a:t>
          </a:r>
        </a:p>
      </dgm:t>
    </dgm:pt>
    <dgm:pt modelId="{6765DDFB-7C97-4F0F-9BAD-EDDC1467CA98}" type="parTrans" cxnId="{18058615-2175-43DA-932A-B7981032F792}">
      <dgm:prSet/>
      <dgm:spPr/>
      <dgm:t>
        <a:bodyPr/>
        <a:lstStyle/>
        <a:p>
          <a:endParaRPr lang="de-AT"/>
        </a:p>
      </dgm:t>
    </dgm:pt>
    <dgm:pt modelId="{5D55F757-D58A-4353-9F43-639CCBB617A5}" type="sibTrans" cxnId="{18058615-2175-43DA-932A-B7981032F792}">
      <dgm:prSet/>
      <dgm:spPr/>
      <dgm:t>
        <a:bodyPr/>
        <a:lstStyle/>
        <a:p>
          <a:endParaRPr lang="de-AT"/>
        </a:p>
      </dgm:t>
    </dgm:pt>
    <dgm:pt modelId="{ABB62B9B-F52E-4706-AD85-1001EA70CC5C}">
      <dgm:prSet/>
      <dgm:spPr/>
      <dgm:t>
        <a:bodyPr/>
        <a:lstStyle/>
        <a:p>
          <a:pPr rtl="0">
            <a:buNone/>
          </a:pPr>
          <a:r>
            <a:rPr lang="de-DE" sz="1200" dirty="0"/>
            <a:t>   Führen Sie den Rollout-Plan aus, bieten Sie Einführung und Schulung für Endbenutzer. Seien Sie bereit, auf Ideen und Probleme zu reagieren, die von Endbenutzern eingereicht wurden.</a:t>
          </a:r>
        </a:p>
      </dgm:t>
    </dgm:pt>
    <dgm:pt modelId="{BB3320AC-23A9-45D7-B8A9-91E6F7879937}" type="parTrans" cxnId="{0CFE1FBB-A9D7-444B-BD13-7AD9776CC8F0}">
      <dgm:prSet/>
      <dgm:spPr/>
      <dgm:t>
        <a:bodyPr/>
        <a:lstStyle/>
        <a:p>
          <a:endParaRPr lang="de-AT"/>
        </a:p>
      </dgm:t>
    </dgm:pt>
    <dgm:pt modelId="{FF0E77B1-68A9-4258-952C-242198D4297A}" type="sibTrans" cxnId="{0CFE1FBB-A9D7-444B-BD13-7AD9776CC8F0}">
      <dgm:prSet/>
      <dgm:spPr/>
      <dgm:t>
        <a:bodyPr/>
        <a:lstStyle/>
        <a:p>
          <a:endParaRPr lang="de-AT"/>
        </a:p>
      </dgm:t>
    </dgm:pt>
    <dgm:pt modelId="{B84F4C84-7DD9-426D-A5D8-B5E16EAF9556}">
      <dgm:prSet/>
      <dgm:spPr/>
      <dgm:t>
        <a:bodyPr/>
        <a:lstStyle/>
        <a:p>
          <a:endParaRPr lang="de-AT"/>
        </a:p>
      </dgm:t>
    </dgm:pt>
    <dgm:pt modelId="{BFC3113B-95E7-4EC2-8CB0-72BA338E8C81}" type="parTrans" cxnId="{C26A9962-808C-48DE-BE62-5FCD89FD5E10}">
      <dgm:prSet/>
      <dgm:spPr/>
      <dgm:t>
        <a:bodyPr/>
        <a:lstStyle/>
        <a:p>
          <a:endParaRPr lang="de-AT"/>
        </a:p>
      </dgm:t>
    </dgm:pt>
    <dgm:pt modelId="{E0B2646D-02F4-4063-AB56-63EC1522002F}" type="sibTrans" cxnId="{C26A9962-808C-48DE-BE62-5FCD89FD5E10}">
      <dgm:prSet/>
      <dgm:spPr/>
      <dgm:t>
        <a:bodyPr/>
        <a:lstStyle/>
        <a:p>
          <a:endParaRPr lang="de-AT"/>
        </a:p>
      </dgm:t>
    </dgm:pt>
    <dgm:pt modelId="{FE0D8552-4EED-4E62-B585-1D8A9C90C002}">
      <dgm:prSet/>
      <dgm:spPr/>
      <dgm:t>
        <a:bodyPr/>
        <a:lstStyle/>
        <a:p>
          <a:endParaRPr lang="de-AT"/>
        </a:p>
      </dgm:t>
    </dgm:pt>
    <dgm:pt modelId="{7D356A41-C958-4EFA-A553-9B92E664BBC2}" type="parTrans" cxnId="{A5C52662-CC42-4F71-9C53-FD3443E17BF4}">
      <dgm:prSet/>
      <dgm:spPr/>
      <dgm:t>
        <a:bodyPr/>
        <a:lstStyle/>
        <a:p>
          <a:endParaRPr lang="de-AT"/>
        </a:p>
      </dgm:t>
    </dgm:pt>
    <dgm:pt modelId="{6C6792B5-FCD8-4566-9058-1BFAD46D8F6B}" type="sibTrans" cxnId="{A5C52662-CC42-4F71-9C53-FD3443E17BF4}">
      <dgm:prSet/>
      <dgm:spPr/>
      <dgm:t>
        <a:bodyPr/>
        <a:lstStyle/>
        <a:p>
          <a:endParaRPr lang="de-AT"/>
        </a:p>
      </dgm:t>
    </dgm:pt>
    <dgm:pt modelId="{9F755BB9-01F1-4DD1-8193-B17A443F06CC}" type="pres">
      <dgm:prSet presAssocID="{23A4CF80-68AA-424B-8F8A-88D2F4D4C080}" presName="outerComposite" presStyleCnt="0">
        <dgm:presLayoutVars>
          <dgm:chMax val="5"/>
          <dgm:dir/>
          <dgm:resizeHandles val="exact"/>
        </dgm:presLayoutVars>
      </dgm:prSet>
      <dgm:spPr/>
    </dgm:pt>
    <dgm:pt modelId="{CAA1A646-1161-4FCB-AA93-B8F61D48CDB6}" type="pres">
      <dgm:prSet presAssocID="{23A4CF80-68AA-424B-8F8A-88D2F4D4C080}" presName="dummyMaxCanvas" presStyleCnt="0">
        <dgm:presLayoutVars/>
      </dgm:prSet>
      <dgm:spPr/>
    </dgm:pt>
    <dgm:pt modelId="{12A4A5A2-E1D8-4D46-807E-387B69027562}" type="pres">
      <dgm:prSet presAssocID="{23A4CF80-68AA-424B-8F8A-88D2F4D4C080}" presName="FiveNodes_1" presStyleLbl="node1" presStyleIdx="0" presStyleCnt="5">
        <dgm:presLayoutVars>
          <dgm:bulletEnabled val="1"/>
        </dgm:presLayoutVars>
      </dgm:prSet>
      <dgm:spPr/>
    </dgm:pt>
    <dgm:pt modelId="{24AC29E0-FA18-4DD4-9922-EC2FEA9E4231}" type="pres">
      <dgm:prSet presAssocID="{23A4CF80-68AA-424B-8F8A-88D2F4D4C080}" presName="FiveNodes_2" presStyleLbl="node1" presStyleIdx="1" presStyleCnt="5">
        <dgm:presLayoutVars>
          <dgm:bulletEnabled val="1"/>
        </dgm:presLayoutVars>
      </dgm:prSet>
      <dgm:spPr/>
    </dgm:pt>
    <dgm:pt modelId="{3F780839-6CE7-407A-8556-151E67DA16F4}" type="pres">
      <dgm:prSet presAssocID="{23A4CF80-68AA-424B-8F8A-88D2F4D4C080}" presName="FiveNodes_3" presStyleLbl="node1" presStyleIdx="2" presStyleCnt="5">
        <dgm:presLayoutVars>
          <dgm:bulletEnabled val="1"/>
        </dgm:presLayoutVars>
      </dgm:prSet>
      <dgm:spPr/>
    </dgm:pt>
    <dgm:pt modelId="{CD3D9AC9-2721-4871-A16F-0B241A6EC85A}" type="pres">
      <dgm:prSet presAssocID="{23A4CF80-68AA-424B-8F8A-88D2F4D4C080}" presName="FiveNodes_4" presStyleLbl="node1" presStyleIdx="3" presStyleCnt="5">
        <dgm:presLayoutVars>
          <dgm:bulletEnabled val="1"/>
        </dgm:presLayoutVars>
      </dgm:prSet>
      <dgm:spPr/>
    </dgm:pt>
    <dgm:pt modelId="{37F0D005-F383-4954-A338-4F42DA13355E}" type="pres">
      <dgm:prSet presAssocID="{23A4CF80-68AA-424B-8F8A-88D2F4D4C080}" presName="FiveNodes_5" presStyleLbl="node1" presStyleIdx="4" presStyleCnt="5">
        <dgm:presLayoutVars>
          <dgm:bulletEnabled val="1"/>
        </dgm:presLayoutVars>
      </dgm:prSet>
      <dgm:spPr/>
    </dgm:pt>
    <dgm:pt modelId="{D62A0CC3-124B-420D-A771-F9E9D1AE0554}" type="pres">
      <dgm:prSet presAssocID="{23A4CF80-68AA-424B-8F8A-88D2F4D4C080}" presName="FiveConn_1-2" presStyleLbl="fgAccFollowNode1" presStyleIdx="0" presStyleCnt="4">
        <dgm:presLayoutVars>
          <dgm:bulletEnabled val="1"/>
        </dgm:presLayoutVars>
      </dgm:prSet>
      <dgm:spPr/>
    </dgm:pt>
    <dgm:pt modelId="{49ABC0A6-D6CA-479E-82FA-933FBE90CCFF}" type="pres">
      <dgm:prSet presAssocID="{23A4CF80-68AA-424B-8F8A-88D2F4D4C080}" presName="FiveConn_2-3" presStyleLbl="fgAccFollowNode1" presStyleIdx="1" presStyleCnt="4">
        <dgm:presLayoutVars>
          <dgm:bulletEnabled val="1"/>
        </dgm:presLayoutVars>
      </dgm:prSet>
      <dgm:spPr/>
    </dgm:pt>
    <dgm:pt modelId="{89A68910-437F-4C9B-9FFD-EA95D1DEDFD9}" type="pres">
      <dgm:prSet presAssocID="{23A4CF80-68AA-424B-8F8A-88D2F4D4C080}" presName="FiveConn_3-4" presStyleLbl="fgAccFollowNode1" presStyleIdx="2" presStyleCnt="4">
        <dgm:presLayoutVars>
          <dgm:bulletEnabled val="1"/>
        </dgm:presLayoutVars>
      </dgm:prSet>
      <dgm:spPr/>
    </dgm:pt>
    <dgm:pt modelId="{1718A768-7AFB-439F-9B84-FD59B209F8E6}" type="pres">
      <dgm:prSet presAssocID="{23A4CF80-68AA-424B-8F8A-88D2F4D4C080}" presName="FiveConn_4-5" presStyleLbl="fgAccFollowNode1" presStyleIdx="3" presStyleCnt="4">
        <dgm:presLayoutVars>
          <dgm:bulletEnabled val="1"/>
        </dgm:presLayoutVars>
      </dgm:prSet>
      <dgm:spPr/>
    </dgm:pt>
    <dgm:pt modelId="{1FE636BE-5036-42D2-A80B-7A54CF7FD129}" type="pres">
      <dgm:prSet presAssocID="{23A4CF80-68AA-424B-8F8A-88D2F4D4C080}" presName="FiveNodes_1_text" presStyleLbl="node1" presStyleIdx="4" presStyleCnt="5">
        <dgm:presLayoutVars>
          <dgm:bulletEnabled val="1"/>
        </dgm:presLayoutVars>
      </dgm:prSet>
      <dgm:spPr/>
    </dgm:pt>
    <dgm:pt modelId="{2A6D84CA-6651-4B7A-AF49-D8076CF22CC0}" type="pres">
      <dgm:prSet presAssocID="{23A4CF80-68AA-424B-8F8A-88D2F4D4C080}" presName="FiveNodes_2_text" presStyleLbl="node1" presStyleIdx="4" presStyleCnt="5">
        <dgm:presLayoutVars>
          <dgm:bulletEnabled val="1"/>
        </dgm:presLayoutVars>
      </dgm:prSet>
      <dgm:spPr/>
    </dgm:pt>
    <dgm:pt modelId="{B137226B-9385-4D96-B57D-EE38FDF4E46F}" type="pres">
      <dgm:prSet presAssocID="{23A4CF80-68AA-424B-8F8A-88D2F4D4C080}" presName="FiveNodes_3_text" presStyleLbl="node1" presStyleIdx="4" presStyleCnt="5">
        <dgm:presLayoutVars>
          <dgm:bulletEnabled val="1"/>
        </dgm:presLayoutVars>
      </dgm:prSet>
      <dgm:spPr/>
    </dgm:pt>
    <dgm:pt modelId="{E7D504F2-C386-4C17-A80E-2ABCBF423F41}" type="pres">
      <dgm:prSet presAssocID="{23A4CF80-68AA-424B-8F8A-88D2F4D4C080}" presName="FiveNodes_4_text" presStyleLbl="node1" presStyleIdx="4" presStyleCnt="5">
        <dgm:presLayoutVars>
          <dgm:bulletEnabled val="1"/>
        </dgm:presLayoutVars>
      </dgm:prSet>
      <dgm:spPr/>
    </dgm:pt>
    <dgm:pt modelId="{4B234122-1B3C-4D16-AEC0-A06222443DFF}" type="pres">
      <dgm:prSet presAssocID="{23A4CF80-68AA-424B-8F8A-88D2F4D4C080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94D84A02-A34B-4422-A86C-800F17F717A7}" type="presOf" srcId="{34712ED6-ADBA-4324-A5F0-9C2C9447F3E5}" destId="{4B234122-1B3C-4D16-AEC0-A06222443DFF}" srcOrd="1" destOrd="0" presId="urn:microsoft.com/office/officeart/2005/8/layout/vProcess5"/>
    <dgm:cxn modelId="{825D7207-B9DC-4BFB-9105-0EB4539E2037}" type="presOf" srcId="{6537BFD4-70ED-4FF6-B954-2F55E71DB351}" destId="{2A6D84CA-6651-4B7A-AF49-D8076CF22CC0}" srcOrd="1" destOrd="0" presId="urn:microsoft.com/office/officeart/2005/8/layout/vProcess5"/>
    <dgm:cxn modelId="{95FEA109-8CEB-41D1-A53D-49A369CACF17}" type="presOf" srcId="{ABB62B9B-F52E-4706-AD85-1001EA70CC5C}" destId="{37F0D005-F383-4954-A338-4F42DA13355E}" srcOrd="0" destOrd="1" presId="urn:microsoft.com/office/officeart/2005/8/layout/vProcess5"/>
    <dgm:cxn modelId="{54A69710-C3CE-43AD-9F57-5D67525845FC}" srcId="{23A4CF80-68AA-424B-8F8A-88D2F4D4C080}" destId="{6537BFD4-70ED-4FF6-B954-2F55E71DB351}" srcOrd="1" destOrd="0" parTransId="{9D97626E-9680-4E7C-A2EE-F7A2AD955E9F}" sibTransId="{5B317F75-3D49-4616-A78F-CB02D5039A69}"/>
    <dgm:cxn modelId="{18058615-2175-43DA-932A-B7981032F792}" srcId="{E8A33A55-247B-4DE5-B872-854533B5BB1D}" destId="{F6CF8CA9-099B-493D-ABD4-0C621090544A}" srcOrd="0" destOrd="0" parTransId="{6765DDFB-7C97-4F0F-9BAD-EDDC1467CA98}" sibTransId="{5D55F757-D58A-4353-9F43-639CCBB617A5}"/>
    <dgm:cxn modelId="{87A31D20-E67C-42C1-B6AD-B937E3EA2C74}" srcId="{E74C0528-5E14-40A1-84DA-17F6327F60FE}" destId="{E3B0EAAA-AB71-43E9-AB98-2DBC7012F260}" srcOrd="0" destOrd="0" parTransId="{61E1D7C6-C8C1-4600-8C6C-C4469FCFE66E}" sibTransId="{F68A6B4A-88BF-4B17-AC25-331392FA9A26}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F15A8D3C-2F6C-43AB-99BB-609F3AAE26CC}" type="presOf" srcId="{F6CF8CA9-099B-493D-ABD4-0C621090544A}" destId="{CD3D9AC9-2721-4871-A16F-0B241A6EC85A}" srcOrd="0" destOrd="1" presId="urn:microsoft.com/office/officeart/2005/8/layout/vProcess5"/>
    <dgm:cxn modelId="{E0B13E3E-CAC4-48CD-A518-EF4D0BA75E01}" type="presOf" srcId="{E8A33A55-247B-4DE5-B872-854533B5BB1D}" destId="{E7D504F2-C386-4C17-A80E-2ABCBF423F41}" srcOrd="1" destOrd="0" presId="urn:microsoft.com/office/officeart/2005/8/layout/vProcess5"/>
    <dgm:cxn modelId="{50BCDC5E-6D8F-44A1-A7E5-1E9E41CA7AA5}" srcId="{23A4CF80-68AA-424B-8F8A-88D2F4D4C080}" destId="{E74C0528-5E14-40A1-84DA-17F6327F60FE}" srcOrd="2" destOrd="0" parTransId="{841490F5-42F8-4B86-8622-4F25B0915566}" sibTransId="{BDF8E7FF-0DAB-43AF-B963-8D856A51CBA5}"/>
    <dgm:cxn modelId="{EDFB2061-95FC-4693-863A-2C7118D044A6}" type="presOf" srcId="{3D05B01D-FC27-4E97-8361-01E664158DCD}" destId="{1718A768-7AFB-439F-9B84-FD59B209F8E6}" srcOrd="0" destOrd="0" presId="urn:microsoft.com/office/officeart/2005/8/layout/vProcess5"/>
    <dgm:cxn modelId="{66114141-D992-4E31-AE4E-1F8A1D177B67}" type="presOf" srcId="{E74C0528-5E14-40A1-84DA-17F6327F60FE}" destId="{B137226B-9385-4D96-B57D-EE38FDF4E46F}" srcOrd="1" destOrd="0" presId="urn:microsoft.com/office/officeart/2005/8/layout/vProcess5"/>
    <dgm:cxn modelId="{A5C52662-CC42-4F71-9C53-FD3443E17BF4}" srcId="{B84F4C84-7DD9-426D-A5D8-B5E16EAF9556}" destId="{FE0D8552-4EED-4E62-B585-1D8A9C90C002}" srcOrd="0" destOrd="0" parTransId="{7D356A41-C958-4EFA-A553-9B92E664BBC2}" sibTransId="{6C6792B5-FCD8-4566-9058-1BFAD46D8F6B}"/>
    <dgm:cxn modelId="{C26A9962-808C-48DE-BE62-5FCD89FD5E10}" srcId="{23A4CF80-68AA-424B-8F8A-88D2F4D4C080}" destId="{B84F4C84-7DD9-426D-A5D8-B5E16EAF9556}" srcOrd="5" destOrd="0" parTransId="{BFC3113B-95E7-4EC2-8CB0-72BA338E8C81}" sibTransId="{E0B2646D-02F4-4063-AB56-63EC1522002F}"/>
    <dgm:cxn modelId="{9F08E865-D811-4CD4-8012-3166735188B9}" type="presOf" srcId="{5B317F75-3D49-4616-A78F-CB02D5039A69}" destId="{49ABC0A6-D6CA-479E-82FA-933FBE90CCFF}" srcOrd="0" destOrd="0" presId="urn:microsoft.com/office/officeart/2005/8/layout/vProcess5"/>
    <dgm:cxn modelId="{8C64324E-AD86-4D8E-87B0-194474737C91}" srcId="{6537BFD4-70ED-4FF6-B954-2F55E71DB351}" destId="{F2645487-61C5-48B1-A1FD-955C336A14D0}" srcOrd="0" destOrd="0" parTransId="{10CCD159-E1F6-4F21-9307-4CDDE91F4007}" sibTransId="{0097E6C5-2C14-49CC-8DB5-5D9032D728D8}"/>
    <dgm:cxn modelId="{FFD2F572-9564-4024-9CDD-58D24C37757B}" type="presOf" srcId="{9E5A712D-7DB1-426F-8055-0943067AEB30}" destId="{1FE636BE-5036-42D2-A80B-7A54CF7FD129}" srcOrd="1" destOrd="1" presId="urn:microsoft.com/office/officeart/2005/8/layout/vProcess5"/>
    <dgm:cxn modelId="{B4BE1D58-2019-4124-A1C0-04071D81214E}" type="presOf" srcId="{6537BFD4-70ED-4FF6-B954-2F55E71DB351}" destId="{24AC29E0-FA18-4DD4-9922-EC2FEA9E4231}" srcOrd="0" destOrd="0" presId="urn:microsoft.com/office/officeart/2005/8/layout/vProcess5"/>
    <dgm:cxn modelId="{02C26778-0BD2-497C-9211-47A2798727B2}" type="presOf" srcId="{34712ED6-ADBA-4324-A5F0-9C2C9447F3E5}" destId="{37F0D005-F383-4954-A338-4F42DA13355E}" srcOrd="0" destOrd="0" presId="urn:microsoft.com/office/officeart/2005/8/layout/vProcess5"/>
    <dgm:cxn modelId="{346C887C-D4D0-4251-BDA4-94078A253383}" type="presOf" srcId="{F2645487-61C5-48B1-A1FD-955C336A14D0}" destId="{2A6D84CA-6651-4B7A-AF49-D8076CF22CC0}" srcOrd="1" destOrd="1" presId="urn:microsoft.com/office/officeart/2005/8/layout/vProcess5"/>
    <dgm:cxn modelId="{8A341D7E-3CE3-4FF2-9138-F2A29A167634}" srcId="{23A4CF80-68AA-424B-8F8A-88D2F4D4C080}" destId="{E8A33A55-247B-4DE5-B872-854533B5BB1D}" srcOrd="3" destOrd="0" parTransId="{C3D71407-9EAA-4238-8330-409799A055ED}" sibTransId="{3D05B01D-FC27-4E97-8361-01E664158DCD}"/>
    <dgm:cxn modelId="{321B8888-292C-4327-8AB2-5442EF2AD56A}" type="presOf" srcId="{F6CF8CA9-099B-493D-ABD4-0C621090544A}" destId="{E7D504F2-C386-4C17-A80E-2ABCBF423F41}" srcOrd="1" destOrd="1" presId="urn:microsoft.com/office/officeart/2005/8/layout/vProcess5"/>
    <dgm:cxn modelId="{30C21C93-8437-4E34-9F9A-0D1145610553}" type="presOf" srcId="{23A4CF80-68AA-424B-8F8A-88D2F4D4C080}" destId="{9F755BB9-01F1-4DD1-8193-B17A443F06CC}" srcOrd="0" destOrd="0" presId="urn:microsoft.com/office/officeart/2005/8/layout/vProcess5"/>
    <dgm:cxn modelId="{45F2AB95-7019-4C3C-A334-93B58EAB3A9A}" type="presOf" srcId="{704471F8-5E0D-45EC-8F7C-33AD28A4D654}" destId="{D62A0CC3-124B-420D-A771-F9E9D1AE0554}" srcOrd="0" destOrd="0" presId="urn:microsoft.com/office/officeart/2005/8/layout/vProcess5"/>
    <dgm:cxn modelId="{C4F68A9D-09DD-4C4F-9BD8-1F5D1E74C8F1}" type="presOf" srcId="{ABB62B9B-F52E-4706-AD85-1001EA70CC5C}" destId="{4B234122-1B3C-4D16-AEC0-A06222443DFF}" srcOrd="1" destOrd="1" presId="urn:microsoft.com/office/officeart/2005/8/layout/vProcess5"/>
    <dgm:cxn modelId="{C8E393A6-0AA6-42C4-B4DE-3428A124A504}" type="presOf" srcId="{1579B090-B57A-4234-8F40-245EAA5E4AC9}" destId="{1FE636BE-5036-42D2-A80B-7A54CF7FD129}" srcOrd="1" destOrd="0" presId="urn:microsoft.com/office/officeart/2005/8/layout/vProcess5"/>
    <dgm:cxn modelId="{67540AAA-2F08-42F3-95AA-BBCFE2C229A5}" type="presOf" srcId="{1579B090-B57A-4234-8F40-245EAA5E4AC9}" destId="{12A4A5A2-E1D8-4D46-807E-387B69027562}" srcOrd="0" destOrd="0" presId="urn:microsoft.com/office/officeart/2005/8/layout/vProcess5"/>
    <dgm:cxn modelId="{28D479B4-60BB-4FCD-95A9-8537A579350C}" type="presOf" srcId="{E3B0EAAA-AB71-43E9-AB98-2DBC7012F260}" destId="{B137226B-9385-4D96-B57D-EE38FDF4E46F}" srcOrd="1" destOrd="1" presId="urn:microsoft.com/office/officeart/2005/8/layout/vProcess5"/>
    <dgm:cxn modelId="{0CFE1FBB-A9D7-444B-BD13-7AD9776CC8F0}" srcId="{34712ED6-ADBA-4324-A5F0-9C2C9447F3E5}" destId="{ABB62B9B-F52E-4706-AD85-1001EA70CC5C}" srcOrd="0" destOrd="0" parTransId="{BB3320AC-23A9-45D7-B8A9-91E6F7879937}" sibTransId="{FF0E77B1-68A9-4258-952C-242198D4297A}"/>
    <dgm:cxn modelId="{0EC4C7BE-0045-4E97-A69D-4D4F918434F6}" type="presOf" srcId="{E8A33A55-247B-4DE5-B872-854533B5BB1D}" destId="{CD3D9AC9-2721-4871-A16F-0B241A6EC85A}" srcOrd="0" destOrd="0" presId="urn:microsoft.com/office/officeart/2005/8/layout/vProcess5"/>
    <dgm:cxn modelId="{4427DAC1-4A45-49A8-8903-B43D3BD99071}" type="presOf" srcId="{F2645487-61C5-48B1-A1FD-955C336A14D0}" destId="{24AC29E0-FA18-4DD4-9922-EC2FEA9E4231}" srcOrd="0" destOrd="1" presId="urn:microsoft.com/office/officeart/2005/8/layout/vProcess5"/>
    <dgm:cxn modelId="{55AA9EC7-9051-4BEE-A330-0339CB545B92}" type="presOf" srcId="{E3B0EAAA-AB71-43E9-AB98-2DBC7012F260}" destId="{3F780839-6CE7-407A-8556-151E67DA16F4}" srcOrd="0" destOrd="1" presId="urn:microsoft.com/office/officeart/2005/8/layout/vProcess5"/>
    <dgm:cxn modelId="{30E01FD6-B1F4-43E4-802A-5FC0DD0B1B01}" type="presOf" srcId="{E74C0528-5E14-40A1-84DA-17F6327F60FE}" destId="{3F780839-6CE7-407A-8556-151E67DA16F4}" srcOrd="0" destOrd="0" presId="urn:microsoft.com/office/officeart/2005/8/layout/vProcess5"/>
    <dgm:cxn modelId="{C0BAACD7-CB5E-46AF-B742-0FD486E79701}" type="presOf" srcId="{BDF8E7FF-0DAB-43AF-B963-8D856A51CBA5}" destId="{89A68910-437F-4C9B-9FFD-EA95D1DEDFD9}" srcOrd="0" destOrd="0" presId="urn:microsoft.com/office/officeart/2005/8/layout/vProcess5"/>
    <dgm:cxn modelId="{C65797E7-67EF-4D91-A6FB-FBD2DF234912}" srcId="{23A4CF80-68AA-424B-8F8A-88D2F4D4C080}" destId="{34712ED6-ADBA-4324-A5F0-9C2C9447F3E5}" srcOrd="4" destOrd="0" parTransId="{B0D55067-BB90-478B-9552-EE647EC7A832}" sibTransId="{CFA7EB6D-8CD3-416C-8BF0-A8047EFF608E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68A024F8-0DB1-4BEC-B9D6-D825C479597C}" type="presOf" srcId="{9E5A712D-7DB1-426F-8055-0943067AEB30}" destId="{12A4A5A2-E1D8-4D46-807E-387B69027562}" srcOrd="0" destOrd="1" presId="urn:microsoft.com/office/officeart/2005/8/layout/vProcess5"/>
    <dgm:cxn modelId="{A884BB4C-96DF-4A66-B3D4-788032EFEE0B}" type="presParOf" srcId="{9F755BB9-01F1-4DD1-8193-B17A443F06CC}" destId="{CAA1A646-1161-4FCB-AA93-B8F61D48CDB6}" srcOrd="0" destOrd="0" presId="urn:microsoft.com/office/officeart/2005/8/layout/vProcess5"/>
    <dgm:cxn modelId="{A379F191-8B80-4643-8C5A-033976334113}" type="presParOf" srcId="{9F755BB9-01F1-4DD1-8193-B17A443F06CC}" destId="{12A4A5A2-E1D8-4D46-807E-387B69027562}" srcOrd="1" destOrd="0" presId="urn:microsoft.com/office/officeart/2005/8/layout/vProcess5"/>
    <dgm:cxn modelId="{FF38CE39-8E4F-44AF-B367-ED370048B78C}" type="presParOf" srcId="{9F755BB9-01F1-4DD1-8193-B17A443F06CC}" destId="{24AC29E0-FA18-4DD4-9922-EC2FEA9E4231}" srcOrd="2" destOrd="0" presId="urn:microsoft.com/office/officeart/2005/8/layout/vProcess5"/>
    <dgm:cxn modelId="{C0773DDE-4304-45FE-B0F8-CBE9CB389D32}" type="presParOf" srcId="{9F755BB9-01F1-4DD1-8193-B17A443F06CC}" destId="{3F780839-6CE7-407A-8556-151E67DA16F4}" srcOrd="3" destOrd="0" presId="urn:microsoft.com/office/officeart/2005/8/layout/vProcess5"/>
    <dgm:cxn modelId="{963439E2-4E77-4170-917B-C45A3E72D6EC}" type="presParOf" srcId="{9F755BB9-01F1-4DD1-8193-B17A443F06CC}" destId="{CD3D9AC9-2721-4871-A16F-0B241A6EC85A}" srcOrd="4" destOrd="0" presId="urn:microsoft.com/office/officeart/2005/8/layout/vProcess5"/>
    <dgm:cxn modelId="{806345F4-A6ED-47B1-B681-E2271AE3D7E4}" type="presParOf" srcId="{9F755BB9-01F1-4DD1-8193-B17A443F06CC}" destId="{37F0D005-F383-4954-A338-4F42DA13355E}" srcOrd="5" destOrd="0" presId="urn:microsoft.com/office/officeart/2005/8/layout/vProcess5"/>
    <dgm:cxn modelId="{F0148060-C542-4190-A2E5-A4F767D2E9A2}" type="presParOf" srcId="{9F755BB9-01F1-4DD1-8193-B17A443F06CC}" destId="{D62A0CC3-124B-420D-A771-F9E9D1AE0554}" srcOrd="6" destOrd="0" presId="urn:microsoft.com/office/officeart/2005/8/layout/vProcess5"/>
    <dgm:cxn modelId="{145E79B6-20FC-4B51-BC6F-3BB798064FA7}" type="presParOf" srcId="{9F755BB9-01F1-4DD1-8193-B17A443F06CC}" destId="{49ABC0A6-D6CA-479E-82FA-933FBE90CCFF}" srcOrd="7" destOrd="0" presId="urn:microsoft.com/office/officeart/2005/8/layout/vProcess5"/>
    <dgm:cxn modelId="{1109A704-DED6-404D-9AD0-1739AEACE3BD}" type="presParOf" srcId="{9F755BB9-01F1-4DD1-8193-B17A443F06CC}" destId="{89A68910-437F-4C9B-9FFD-EA95D1DEDFD9}" srcOrd="8" destOrd="0" presId="urn:microsoft.com/office/officeart/2005/8/layout/vProcess5"/>
    <dgm:cxn modelId="{DDED592E-C6AE-42B1-82F3-A854E2BAE11E}" type="presParOf" srcId="{9F755BB9-01F1-4DD1-8193-B17A443F06CC}" destId="{1718A768-7AFB-439F-9B84-FD59B209F8E6}" srcOrd="9" destOrd="0" presId="urn:microsoft.com/office/officeart/2005/8/layout/vProcess5"/>
    <dgm:cxn modelId="{8B6F9D00-C5A8-4E44-8DD5-6FEE1456C23B}" type="presParOf" srcId="{9F755BB9-01F1-4DD1-8193-B17A443F06CC}" destId="{1FE636BE-5036-42D2-A80B-7A54CF7FD129}" srcOrd="10" destOrd="0" presId="urn:microsoft.com/office/officeart/2005/8/layout/vProcess5"/>
    <dgm:cxn modelId="{8A69BADE-20F2-4053-90C1-D4A1A8D5F290}" type="presParOf" srcId="{9F755BB9-01F1-4DD1-8193-B17A443F06CC}" destId="{2A6D84CA-6651-4B7A-AF49-D8076CF22CC0}" srcOrd="11" destOrd="0" presId="urn:microsoft.com/office/officeart/2005/8/layout/vProcess5"/>
    <dgm:cxn modelId="{38F615CF-1343-4C65-826F-FBCC77345BE3}" type="presParOf" srcId="{9F755BB9-01F1-4DD1-8193-B17A443F06CC}" destId="{B137226B-9385-4D96-B57D-EE38FDF4E46F}" srcOrd="12" destOrd="0" presId="urn:microsoft.com/office/officeart/2005/8/layout/vProcess5"/>
    <dgm:cxn modelId="{B5A978A0-C89E-449A-A481-61919B4E3053}" type="presParOf" srcId="{9F755BB9-01F1-4DD1-8193-B17A443F06CC}" destId="{E7D504F2-C386-4C17-A80E-2ABCBF423F41}" srcOrd="13" destOrd="0" presId="urn:microsoft.com/office/officeart/2005/8/layout/vProcess5"/>
    <dgm:cxn modelId="{10CD7AEF-F73A-42E3-9AF8-2F3A9237DCFF}" type="presParOf" srcId="{9F755BB9-01F1-4DD1-8193-B17A443F06CC}" destId="{4B234122-1B3C-4D16-AEC0-A06222443DF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5/8/layout/default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algn="ctr" rtl="0">
            <a:lnSpc>
              <a:spcPct val="90000"/>
            </a:lnSpc>
            <a:buNone/>
            <a:defRPr b="1"/>
          </a:pPr>
          <a:br>
            <a:rPr lang="de-DE" sz="1600" b="1" i="0" u="none" strike="noStrike" cap="none" baseline="0" noProof="0" dirty="0">
              <a:latin typeface="Franklin Gothic Book" panose="020B0503020102020204" pitchFamily="34" charset="0"/>
            </a:rPr>
          </a:br>
          <a:r>
            <a:rPr lang="de-DE" sz="1600" b="1" i="0" u="none" strike="noStrike" cap="none" baseline="0" noProof="0" dirty="0">
              <a:latin typeface="Franklin Gothic Book" panose="020B0503020102020204" pitchFamily="34" charset="0"/>
            </a:rPr>
            <a:t>Immergrünes Produkt</a:t>
          </a:r>
          <a:br>
            <a:rPr lang="de-DE" sz="1600" b="1" i="0" u="none" strike="noStrike" cap="none" baseline="0" noProof="0" dirty="0">
              <a:latin typeface="Franklin Gothic Book" panose="020B0503020102020204" pitchFamily="34" charset="0"/>
            </a:rPr>
          </a:br>
          <a:endParaRPr lang="de-DE" sz="1600" b="1" i="0" u="none" strike="noStrike" cap="none" baseline="0" noProof="0" dirty="0">
            <a:latin typeface="Franklin Gothic Book" panose="020B0503020102020204" pitchFamily="34" charset="0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6537BFD4-70ED-4FF6-B954-2F55E71DB351}">
      <dgm:prSet custT="1"/>
      <dgm:spPr/>
      <dgm:t>
        <a:bodyPr/>
        <a:lstStyle/>
        <a:p>
          <a:pPr algn="ctr">
            <a:lnSpc>
              <a:spcPct val="90000"/>
            </a:lnSpc>
            <a:buNone/>
          </a:pPr>
          <a:br>
            <a:rPr lang="de-DE" sz="1600" b="1" dirty="0"/>
          </a:br>
          <a:r>
            <a:rPr lang="de-DE" sz="1600" b="1" dirty="0"/>
            <a:t>Empfohlene Arbeitsweise</a:t>
          </a:r>
          <a:br>
            <a:rPr lang="de-DE" sz="1600" b="1" dirty="0"/>
          </a:br>
          <a:endParaRPr lang="de-DE" sz="1600" b="1" dirty="0"/>
        </a:p>
      </dgm:t>
    </dgm:pt>
    <dgm:pt modelId="{9D97626E-9680-4E7C-A2EE-F7A2AD955E9F}" type="parTrans" cxnId="{54A69710-C3CE-43AD-9F57-5D67525845FC}">
      <dgm:prSet/>
      <dgm:spPr/>
      <dgm:t>
        <a:bodyPr/>
        <a:lstStyle/>
        <a:p>
          <a:endParaRPr lang="de-DE"/>
        </a:p>
      </dgm:t>
    </dgm:pt>
    <dgm:pt modelId="{5B317F75-3D49-4616-A78F-CB02D5039A69}" type="sibTrans" cxnId="{54A69710-C3CE-43AD-9F57-5D67525845FC}">
      <dgm:prSet/>
      <dgm:spPr/>
      <dgm:t>
        <a:bodyPr/>
        <a:lstStyle/>
        <a:p>
          <a:endParaRPr lang="de-DE"/>
        </a:p>
      </dgm:t>
    </dgm:pt>
    <dgm:pt modelId="{E74C0528-5E14-40A1-84DA-17F6327F60FE}">
      <dgm:prSet custT="1"/>
      <dgm:spPr/>
      <dgm:t>
        <a:bodyPr/>
        <a:lstStyle/>
        <a:p>
          <a:pPr algn="ctr" rtl="0">
            <a:lnSpc>
              <a:spcPct val="90000"/>
            </a:lnSpc>
            <a:buNone/>
            <a:defRPr b="1"/>
          </a:pPr>
          <a:br>
            <a:rPr lang="de-DE" sz="1600" dirty="0">
              <a:latin typeface="+mn-lt"/>
            </a:rPr>
          </a:br>
          <a:r>
            <a:rPr lang="de-DE" sz="1600" dirty="0">
              <a:latin typeface="+mn-lt"/>
            </a:rPr>
            <a:t>Hosting und Updates</a:t>
          </a:r>
          <a:br>
            <a:rPr lang="de-DE" sz="1600" dirty="0">
              <a:latin typeface="+mn-lt"/>
            </a:rPr>
          </a:br>
          <a:endParaRPr lang="de-DE" sz="1600" dirty="0">
            <a:latin typeface="+mn-lt"/>
          </a:endParaRPr>
        </a:p>
      </dgm:t>
    </dgm:pt>
    <dgm:pt modelId="{841490F5-42F8-4B86-8622-4F25B0915566}" type="parTrans" cxnId="{50BCDC5E-6D8F-44A1-A7E5-1E9E41CA7AA5}">
      <dgm:prSet/>
      <dgm:spPr/>
      <dgm:t>
        <a:bodyPr/>
        <a:lstStyle/>
        <a:p>
          <a:endParaRPr lang="de-DE"/>
        </a:p>
      </dgm:t>
    </dgm:pt>
    <dgm:pt modelId="{BDF8E7FF-0DAB-43AF-B963-8D856A51CBA5}" type="sibTrans" cxnId="{50BCDC5E-6D8F-44A1-A7E5-1E9E41CA7AA5}">
      <dgm:prSet/>
      <dgm:spPr/>
      <dgm:t>
        <a:bodyPr/>
        <a:lstStyle/>
        <a:p>
          <a:endParaRPr lang="de-DE"/>
        </a:p>
      </dgm:t>
    </dgm:pt>
    <dgm:pt modelId="{E3B0EAAA-AB71-43E9-AB98-2DBC7012F260}">
      <dgm:prSet custT="1"/>
      <dgm:spPr/>
      <dgm:t>
        <a:bodyPr/>
        <a:lstStyle/>
        <a:p>
          <a:pPr rtl="0">
            <a:lnSpc>
              <a:spcPct val="100000"/>
            </a:lnSpc>
            <a:buNone/>
          </a:pPr>
          <a:r>
            <a:rPr lang="de-DE" sz="1200" b="0" i="0" dirty="0"/>
            <a:t>   Mit Omnia Cloud profitiert Ihre Lösung von Azure-Sicherheit und -Diensten. Sie erhalten ein Back-End für neue Versionen, das Sie aktivieren können.</a:t>
          </a:r>
          <a:endParaRPr lang="de-DE" sz="1200" dirty="0"/>
        </a:p>
      </dgm:t>
    </dgm:pt>
    <dgm:pt modelId="{61E1D7C6-C8C1-4600-8C6C-C4469FCFE66E}" type="parTrans" cxnId="{87A31D20-E67C-42C1-B6AD-B937E3EA2C74}">
      <dgm:prSet/>
      <dgm:spPr/>
      <dgm:t>
        <a:bodyPr/>
        <a:lstStyle/>
        <a:p>
          <a:endParaRPr lang="de-DE"/>
        </a:p>
      </dgm:t>
    </dgm:pt>
    <dgm:pt modelId="{F68A6B4A-88BF-4B17-AC25-331392FA9A26}" type="sibTrans" cxnId="{87A31D20-E67C-42C1-B6AD-B937E3EA2C74}">
      <dgm:prSet/>
      <dgm:spPr/>
      <dgm:t>
        <a:bodyPr/>
        <a:lstStyle/>
        <a:p>
          <a:endParaRPr lang="de-DE"/>
        </a:p>
      </dgm:t>
    </dgm:pt>
    <dgm:pt modelId="{F2645487-61C5-48B1-A1FD-955C336A14D0}">
      <dgm:prSet custT="1"/>
      <dgm:spPr/>
      <dgm:t>
        <a:bodyPr/>
        <a:lstStyle/>
        <a:p>
          <a:pPr algn="l">
            <a:lnSpc>
              <a:spcPct val="100000"/>
            </a:lnSpc>
            <a:buFontTx/>
            <a:buNone/>
          </a:pPr>
          <a:r>
            <a:rPr lang="de-DE" sz="1200" b="0" i="0" dirty="0"/>
            <a:t>   Mit Omnia erhalten Sie mehr als nur eine Vielzahl von Funktionen. Das Produkt basiert auf den besten Übungen und empfohlenen Arbeitsweisen und sorgt so für erfolgreiche Lösungen.</a:t>
          </a:r>
          <a:endParaRPr lang="de-DE" sz="1200" dirty="0"/>
        </a:p>
      </dgm:t>
    </dgm:pt>
    <dgm:pt modelId="{10CCD159-E1F6-4F21-9307-4CDDE91F4007}" type="parTrans" cxnId="{8C64324E-AD86-4D8E-87B0-194474737C91}">
      <dgm:prSet/>
      <dgm:spPr/>
      <dgm:t>
        <a:bodyPr/>
        <a:lstStyle/>
        <a:p>
          <a:endParaRPr lang="de-AT"/>
        </a:p>
      </dgm:t>
    </dgm:pt>
    <dgm:pt modelId="{0097E6C5-2C14-49CC-8DB5-5D9032D728D8}" type="sibTrans" cxnId="{8C64324E-AD86-4D8E-87B0-194474737C91}">
      <dgm:prSet/>
      <dgm:spPr/>
      <dgm:t>
        <a:bodyPr/>
        <a:lstStyle/>
        <a:p>
          <a:endParaRPr lang="de-AT"/>
        </a:p>
      </dgm:t>
    </dgm:pt>
    <dgm:pt modelId="{34712ED6-ADBA-4324-A5F0-9C2C9447F3E5}">
      <dgm:prSet custT="1"/>
      <dgm:spPr/>
      <dgm:t>
        <a:bodyPr/>
        <a:lstStyle/>
        <a:p>
          <a:pPr algn="ctr" rtl="0">
            <a:lnSpc>
              <a:spcPct val="90000"/>
            </a:lnSpc>
            <a:buNone/>
          </a:pPr>
          <a:br>
            <a:rPr lang="de-DE" sz="1600" b="1" dirty="0">
              <a:latin typeface="Franklin Gothic Book" panose="020B0503020102020204" pitchFamily="34" charset="0"/>
            </a:rPr>
          </a:br>
          <a:r>
            <a:rPr lang="de-DE" sz="1600" b="1" dirty="0">
              <a:latin typeface="Franklin Gothic Book" panose="020B0503020102020204" pitchFamily="34" charset="0"/>
            </a:rPr>
            <a:t>Kundenerfolgsprogramm</a:t>
          </a:r>
          <a:br>
            <a:rPr lang="de-DE" sz="1600" b="1" dirty="0">
              <a:latin typeface="Franklin Gothic Book" panose="020B0503020102020204" pitchFamily="34" charset="0"/>
            </a:rPr>
          </a:br>
          <a:endParaRPr lang="de-DE" sz="1600" b="1" dirty="0">
            <a:latin typeface="Franklin Gothic Book" panose="020B0503020102020204" pitchFamily="34" charset="0"/>
          </a:endParaRPr>
        </a:p>
      </dgm:t>
    </dgm:pt>
    <dgm:pt modelId="{B0D55067-BB90-478B-9552-EE647EC7A832}" type="parTrans" cxnId="{C65797E7-67EF-4D91-A6FB-FBD2DF234912}">
      <dgm:prSet/>
      <dgm:spPr/>
      <dgm:t>
        <a:bodyPr/>
        <a:lstStyle/>
        <a:p>
          <a:endParaRPr lang="de-AT"/>
        </a:p>
      </dgm:t>
    </dgm:pt>
    <dgm:pt modelId="{CFA7EB6D-8CD3-416C-8BF0-A8047EFF608E}" type="sibTrans" cxnId="{C65797E7-67EF-4D91-A6FB-FBD2DF234912}">
      <dgm:prSet/>
      <dgm:spPr/>
      <dgm:t>
        <a:bodyPr/>
        <a:lstStyle/>
        <a:p>
          <a:endParaRPr lang="de-AT"/>
        </a:p>
      </dgm:t>
    </dgm:pt>
    <dgm:pt modelId="{E8A33A55-247B-4DE5-B872-854533B5BB1D}">
      <dgm:prSet custT="1"/>
      <dgm:spPr/>
      <dgm:t>
        <a:bodyPr/>
        <a:lstStyle/>
        <a:p>
          <a:pPr algn="ctr" rtl="0">
            <a:lnSpc>
              <a:spcPct val="90000"/>
            </a:lnSpc>
            <a:buNone/>
          </a:pPr>
          <a:br>
            <a:rPr lang="de-DE" sz="1600" b="1" dirty="0"/>
          </a:br>
          <a:r>
            <a:rPr lang="de-DE" sz="1600" b="1" dirty="0"/>
            <a:t>Produkt-Support</a:t>
          </a:r>
          <a:br>
            <a:rPr lang="de-DE" sz="1200" dirty="0"/>
          </a:br>
          <a:endParaRPr lang="de-DE" sz="1200" dirty="0"/>
        </a:p>
      </dgm:t>
    </dgm:pt>
    <dgm:pt modelId="{C3D71407-9EAA-4238-8330-409799A055ED}" type="parTrans" cxnId="{8A341D7E-3CE3-4FF2-9138-F2A29A167634}">
      <dgm:prSet/>
      <dgm:spPr/>
      <dgm:t>
        <a:bodyPr/>
        <a:lstStyle/>
        <a:p>
          <a:endParaRPr lang="de-AT"/>
        </a:p>
      </dgm:t>
    </dgm:pt>
    <dgm:pt modelId="{3D05B01D-FC27-4E97-8361-01E664158DCD}" type="sibTrans" cxnId="{8A341D7E-3CE3-4FF2-9138-F2A29A167634}">
      <dgm:prSet/>
      <dgm:spPr/>
      <dgm:t>
        <a:bodyPr/>
        <a:lstStyle/>
        <a:p>
          <a:endParaRPr lang="de-AT"/>
        </a:p>
      </dgm:t>
    </dgm:pt>
    <dgm:pt modelId="{F6CF8CA9-099B-493D-ABD4-0C621090544A}">
      <dgm:prSet custT="1"/>
      <dgm:spPr/>
      <dgm:t>
        <a:bodyPr/>
        <a:lstStyle/>
        <a:p>
          <a:pPr>
            <a:lnSpc>
              <a:spcPct val="100000"/>
            </a:lnSpc>
            <a:buNone/>
          </a:pPr>
          <a:r>
            <a:rPr lang="de-DE" sz="1200" b="0" i="0" dirty="0"/>
            <a:t>   Der Omnia-Produktsupport hilft Ihnen bei der Behebung von Produktfehlern und garantiert SLA für alle dringenden Angelegenheiten.</a:t>
          </a:r>
          <a:endParaRPr lang="de-DE" sz="1200" dirty="0"/>
        </a:p>
      </dgm:t>
    </dgm:pt>
    <dgm:pt modelId="{6765DDFB-7C97-4F0F-9BAD-EDDC1467CA98}" type="parTrans" cxnId="{18058615-2175-43DA-932A-B7981032F792}">
      <dgm:prSet/>
      <dgm:spPr/>
      <dgm:t>
        <a:bodyPr/>
        <a:lstStyle/>
        <a:p>
          <a:endParaRPr lang="de-AT"/>
        </a:p>
      </dgm:t>
    </dgm:pt>
    <dgm:pt modelId="{5D55F757-D58A-4353-9F43-639CCBB617A5}" type="sibTrans" cxnId="{18058615-2175-43DA-932A-B7981032F792}">
      <dgm:prSet/>
      <dgm:spPr/>
      <dgm:t>
        <a:bodyPr/>
        <a:lstStyle/>
        <a:p>
          <a:endParaRPr lang="de-AT"/>
        </a:p>
      </dgm:t>
    </dgm:pt>
    <dgm:pt modelId="{ABB62B9B-F52E-4706-AD85-1001EA70CC5C}">
      <dgm:prSet custT="1"/>
      <dgm:spPr/>
      <dgm:t>
        <a:bodyPr/>
        <a:lstStyle/>
        <a:p>
          <a:pPr rtl="0">
            <a:lnSpc>
              <a:spcPct val="100000"/>
            </a:lnSpc>
            <a:buNone/>
          </a:pPr>
          <a:r>
            <a:rPr lang="de-DE" sz="1200" b="0" i="0" dirty="0"/>
            <a:t>   Mit Omnia erhalten Sie ein starkes Kundenerfolgsprogramm mit Newslettern, Schulungen, Webinaren, Netzwerken und Konferenzen.</a:t>
          </a:r>
          <a:endParaRPr lang="de-DE" sz="1200" dirty="0"/>
        </a:p>
      </dgm:t>
    </dgm:pt>
    <dgm:pt modelId="{BB3320AC-23A9-45D7-B8A9-91E6F7879937}" type="parTrans" cxnId="{0CFE1FBB-A9D7-444B-BD13-7AD9776CC8F0}">
      <dgm:prSet/>
      <dgm:spPr/>
      <dgm:t>
        <a:bodyPr/>
        <a:lstStyle/>
        <a:p>
          <a:endParaRPr lang="de-AT"/>
        </a:p>
      </dgm:t>
    </dgm:pt>
    <dgm:pt modelId="{FF0E77B1-68A9-4258-952C-242198D4297A}" type="sibTrans" cxnId="{0CFE1FBB-A9D7-444B-BD13-7AD9776CC8F0}">
      <dgm:prSet/>
      <dgm:spPr/>
      <dgm:t>
        <a:bodyPr/>
        <a:lstStyle/>
        <a:p>
          <a:endParaRPr lang="de-AT"/>
        </a:p>
      </dgm:t>
    </dgm:pt>
    <dgm:pt modelId="{B84F4C84-7DD9-426D-A5D8-B5E16EAF9556}">
      <dgm:prSet custT="1"/>
      <dgm:spPr/>
      <dgm:t>
        <a:bodyPr/>
        <a:lstStyle/>
        <a:p>
          <a:pPr algn="ctr" rtl="0">
            <a:lnSpc>
              <a:spcPct val="90000"/>
            </a:lnSpc>
            <a:buNone/>
          </a:pPr>
          <a:br>
            <a:rPr lang="de-DE" sz="1600" b="1" dirty="0">
              <a:latin typeface="Franklin Gothic Book" panose="020B0503020102020204" pitchFamily="34" charset="0"/>
            </a:rPr>
          </a:br>
          <a:r>
            <a:rPr lang="de-DE" sz="1600" b="1" dirty="0">
              <a:latin typeface="Franklin Gothic Book" panose="020B0503020102020204" pitchFamily="34" charset="0"/>
            </a:rPr>
            <a:t>Erweitern Sie Ihr Intranet</a:t>
          </a:r>
          <a:br>
            <a:rPr lang="de-DE" sz="1600" b="1" dirty="0">
              <a:latin typeface="Franklin Gothic Book" panose="020B0503020102020204" pitchFamily="34" charset="0"/>
            </a:rPr>
          </a:br>
          <a:endParaRPr lang="de-DE" sz="1600" b="1" dirty="0">
            <a:latin typeface="Franklin Gothic Book" panose="020B0503020102020204" pitchFamily="34" charset="0"/>
          </a:endParaRPr>
        </a:p>
      </dgm:t>
    </dgm:pt>
    <dgm:pt modelId="{BFC3113B-95E7-4EC2-8CB0-72BA338E8C81}" type="parTrans" cxnId="{C26A9962-808C-48DE-BE62-5FCD89FD5E10}">
      <dgm:prSet/>
      <dgm:spPr/>
      <dgm:t>
        <a:bodyPr/>
        <a:lstStyle/>
        <a:p>
          <a:endParaRPr lang="de-AT"/>
        </a:p>
      </dgm:t>
    </dgm:pt>
    <dgm:pt modelId="{E0B2646D-02F4-4063-AB56-63EC1522002F}" type="sibTrans" cxnId="{C26A9962-808C-48DE-BE62-5FCD89FD5E10}">
      <dgm:prSet/>
      <dgm:spPr/>
      <dgm:t>
        <a:bodyPr/>
        <a:lstStyle/>
        <a:p>
          <a:endParaRPr lang="de-AT"/>
        </a:p>
      </dgm:t>
    </dgm:pt>
    <dgm:pt modelId="{FE0D8552-4EED-4E62-B585-1D8A9C90C002}">
      <dgm:prSet custT="1"/>
      <dgm:spPr/>
      <dgm:t>
        <a:bodyPr/>
        <a:lstStyle/>
        <a:p>
          <a:pPr rtl="0">
            <a:lnSpc>
              <a:spcPct val="100000"/>
            </a:lnSpc>
            <a:buNone/>
          </a:pPr>
          <a:r>
            <a:rPr lang="de-DE" sz="1200" b="0" i="0" dirty="0"/>
            <a:t>   Das Erweiterbarkeits-Framework stellt sicher, dass Sie Omnia-Lösungen anpassen und integrieren können, um zukünftigen Geschäftsanforderungen gerecht zu werden.</a:t>
          </a:r>
          <a:br>
            <a:rPr lang="de-DE" sz="1200" dirty="0">
              <a:latin typeface="Franklin Gothic Demi" panose="020B0502020104020203"/>
            </a:rPr>
          </a:br>
          <a:endParaRPr lang="de-DE" sz="1200" dirty="0"/>
        </a:p>
      </dgm:t>
    </dgm:pt>
    <dgm:pt modelId="{7D356A41-C958-4EFA-A553-9B92E664BBC2}" type="parTrans" cxnId="{A5C52662-CC42-4F71-9C53-FD3443E17BF4}">
      <dgm:prSet/>
      <dgm:spPr/>
      <dgm:t>
        <a:bodyPr/>
        <a:lstStyle/>
        <a:p>
          <a:endParaRPr lang="de-AT"/>
        </a:p>
      </dgm:t>
    </dgm:pt>
    <dgm:pt modelId="{6C6792B5-FCD8-4566-9058-1BFAD46D8F6B}" type="sibTrans" cxnId="{A5C52662-CC42-4F71-9C53-FD3443E17BF4}">
      <dgm:prSet/>
      <dgm:spPr/>
      <dgm:t>
        <a:bodyPr/>
        <a:lstStyle/>
        <a:p>
          <a:endParaRPr lang="de-AT"/>
        </a:p>
      </dgm:t>
    </dgm:pt>
    <dgm:pt modelId="{9E5A712D-7DB1-426F-8055-0943067AEB30}">
      <dgm:prSet custT="1"/>
      <dgm:spPr/>
      <dgm:t>
        <a:bodyPr/>
        <a:lstStyle/>
        <a:p>
          <a:pPr algn="l" rtl="0">
            <a:lnSpc>
              <a:spcPct val="100000"/>
            </a:lnSpc>
            <a:buFontTx/>
            <a:buNone/>
          </a:pPr>
          <a:r>
            <a:rPr lang="de-DE" sz="1200" b="0" i="0" dirty="0"/>
            <a:t>   Omnia ist ein immergrünes Produkt mit mehreren Updates pro Jahr. Bei jeder Version können Sie an neuen und verbesserten Funktionen des Produkts teilhaben.</a:t>
          </a:r>
          <a:br>
            <a:rPr lang="de-DE" sz="1200" dirty="0">
              <a:latin typeface="Franklin Gothic Demi" panose="020B0502020104020203"/>
            </a:rPr>
          </a:br>
          <a:endParaRPr lang="de-DE" sz="1200" dirty="0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4C357A9C-F515-4DD6-97ED-A44CC8FB613A}" type="pres">
      <dgm:prSet presAssocID="{23A4CF80-68AA-424B-8F8A-88D2F4D4C080}" presName="diagram" presStyleCnt="0">
        <dgm:presLayoutVars>
          <dgm:dir/>
          <dgm:resizeHandles val="exact"/>
        </dgm:presLayoutVars>
      </dgm:prSet>
      <dgm:spPr/>
    </dgm:pt>
    <dgm:pt modelId="{2B79706B-66B4-4C48-A733-9EF3253AD7A5}" type="pres">
      <dgm:prSet presAssocID="{1579B090-B57A-4234-8F40-245EAA5E4AC9}" presName="node" presStyleLbl="node1" presStyleIdx="0" presStyleCnt="6">
        <dgm:presLayoutVars>
          <dgm:bulletEnabled val="1"/>
        </dgm:presLayoutVars>
      </dgm:prSet>
      <dgm:spPr/>
    </dgm:pt>
    <dgm:pt modelId="{C4A34090-9531-4513-BF23-AA675ED97697}" type="pres">
      <dgm:prSet presAssocID="{704471F8-5E0D-45EC-8F7C-33AD28A4D654}" presName="sibTrans" presStyleCnt="0"/>
      <dgm:spPr/>
    </dgm:pt>
    <dgm:pt modelId="{35D99BFE-B7C1-4DB2-9D83-D2612F8A6525}" type="pres">
      <dgm:prSet presAssocID="{6537BFD4-70ED-4FF6-B954-2F55E71DB351}" presName="node" presStyleLbl="node1" presStyleIdx="1" presStyleCnt="6">
        <dgm:presLayoutVars>
          <dgm:bulletEnabled val="1"/>
        </dgm:presLayoutVars>
      </dgm:prSet>
      <dgm:spPr/>
    </dgm:pt>
    <dgm:pt modelId="{94424DAD-FA03-41E2-9EF7-87928DF3FB9D}" type="pres">
      <dgm:prSet presAssocID="{5B317F75-3D49-4616-A78F-CB02D5039A69}" presName="sibTrans" presStyleCnt="0"/>
      <dgm:spPr/>
    </dgm:pt>
    <dgm:pt modelId="{865C42B1-EB53-4DC7-ADD6-72D24C8A620F}" type="pres">
      <dgm:prSet presAssocID="{E74C0528-5E14-40A1-84DA-17F6327F60FE}" presName="node" presStyleLbl="node1" presStyleIdx="2" presStyleCnt="6">
        <dgm:presLayoutVars>
          <dgm:bulletEnabled val="1"/>
        </dgm:presLayoutVars>
      </dgm:prSet>
      <dgm:spPr/>
    </dgm:pt>
    <dgm:pt modelId="{CAA99543-29ED-4931-9FFC-5B763217C437}" type="pres">
      <dgm:prSet presAssocID="{BDF8E7FF-0DAB-43AF-B963-8D856A51CBA5}" presName="sibTrans" presStyleCnt="0"/>
      <dgm:spPr/>
    </dgm:pt>
    <dgm:pt modelId="{1EB3442A-6C06-4C5A-9573-AF266FD690EE}" type="pres">
      <dgm:prSet presAssocID="{E8A33A55-247B-4DE5-B872-854533B5BB1D}" presName="node" presStyleLbl="node1" presStyleIdx="3" presStyleCnt="6">
        <dgm:presLayoutVars>
          <dgm:bulletEnabled val="1"/>
        </dgm:presLayoutVars>
      </dgm:prSet>
      <dgm:spPr/>
    </dgm:pt>
    <dgm:pt modelId="{7D70492E-097B-474A-A82B-848B9213A0B7}" type="pres">
      <dgm:prSet presAssocID="{3D05B01D-FC27-4E97-8361-01E664158DCD}" presName="sibTrans" presStyleCnt="0"/>
      <dgm:spPr/>
    </dgm:pt>
    <dgm:pt modelId="{13539F7A-45CB-48B8-83CC-3102CE545A3E}" type="pres">
      <dgm:prSet presAssocID="{34712ED6-ADBA-4324-A5F0-9C2C9447F3E5}" presName="node" presStyleLbl="node1" presStyleIdx="4" presStyleCnt="6">
        <dgm:presLayoutVars>
          <dgm:bulletEnabled val="1"/>
        </dgm:presLayoutVars>
      </dgm:prSet>
      <dgm:spPr/>
    </dgm:pt>
    <dgm:pt modelId="{C716DBB0-C955-4359-889A-7762D4C09491}" type="pres">
      <dgm:prSet presAssocID="{CFA7EB6D-8CD3-416C-8BF0-A8047EFF608E}" presName="sibTrans" presStyleCnt="0"/>
      <dgm:spPr/>
    </dgm:pt>
    <dgm:pt modelId="{EF3F9BAB-ACD8-442E-9D40-5A9E07B41C9C}" type="pres">
      <dgm:prSet presAssocID="{B84F4C84-7DD9-426D-A5D8-B5E16EAF9556}" presName="node" presStyleLbl="node1" presStyleIdx="5" presStyleCnt="6">
        <dgm:presLayoutVars>
          <dgm:bulletEnabled val="1"/>
        </dgm:presLayoutVars>
      </dgm:prSet>
      <dgm:spPr/>
    </dgm:pt>
  </dgm:ptLst>
  <dgm:cxnLst>
    <dgm:cxn modelId="{C12CE70A-2399-42F1-8745-1EC3F8988C4A}" type="presOf" srcId="{E8A33A55-247B-4DE5-B872-854533B5BB1D}" destId="{1EB3442A-6C06-4C5A-9573-AF266FD690EE}" srcOrd="0" destOrd="0" presId="urn:microsoft.com/office/officeart/2005/8/layout/default"/>
    <dgm:cxn modelId="{54A69710-C3CE-43AD-9F57-5D67525845FC}" srcId="{23A4CF80-68AA-424B-8F8A-88D2F4D4C080}" destId="{6537BFD4-70ED-4FF6-B954-2F55E71DB351}" srcOrd="1" destOrd="0" parTransId="{9D97626E-9680-4E7C-A2EE-F7A2AD955E9F}" sibTransId="{5B317F75-3D49-4616-A78F-CB02D5039A69}"/>
    <dgm:cxn modelId="{BC5AEF12-11DA-4DD3-9032-C77E90920C19}" type="presOf" srcId="{ABB62B9B-F52E-4706-AD85-1001EA70CC5C}" destId="{13539F7A-45CB-48B8-83CC-3102CE545A3E}" srcOrd="0" destOrd="1" presId="urn:microsoft.com/office/officeart/2005/8/layout/default"/>
    <dgm:cxn modelId="{18058615-2175-43DA-932A-B7981032F792}" srcId="{E8A33A55-247B-4DE5-B872-854533B5BB1D}" destId="{F6CF8CA9-099B-493D-ABD4-0C621090544A}" srcOrd="0" destOrd="0" parTransId="{6765DDFB-7C97-4F0F-9BAD-EDDC1467CA98}" sibTransId="{5D55F757-D58A-4353-9F43-639CCBB617A5}"/>
    <dgm:cxn modelId="{87A31D20-E67C-42C1-B6AD-B937E3EA2C74}" srcId="{E74C0528-5E14-40A1-84DA-17F6327F60FE}" destId="{E3B0EAAA-AB71-43E9-AB98-2DBC7012F260}" srcOrd="0" destOrd="0" parTransId="{61E1D7C6-C8C1-4600-8C6C-C4469FCFE66E}" sibTransId="{F68A6B4A-88BF-4B17-AC25-331392FA9A26}"/>
    <dgm:cxn modelId="{E7042626-5677-449A-9921-508B89136372}" type="presOf" srcId="{E74C0528-5E14-40A1-84DA-17F6327F60FE}" destId="{865C42B1-EB53-4DC7-ADD6-72D24C8A620F}" srcOrd="0" destOrd="0" presId="urn:microsoft.com/office/officeart/2005/8/layout/default"/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8B22AC3F-999F-4255-9D78-00CE2D15D285}" type="presOf" srcId="{FE0D8552-4EED-4E62-B585-1D8A9C90C002}" destId="{EF3F9BAB-ACD8-442E-9D40-5A9E07B41C9C}" srcOrd="0" destOrd="1" presId="urn:microsoft.com/office/officeart/2005/8/layout/default"/>
    <dgm:cxn modelId="{50BCDC5E-6D8F-44A1-A7E5-1E9E41CA7AA5}" srcId="{23A4CF80-68AA-424B-8F8A-88D2F4D4C080}" destId="{E74C0528-5E14-40A1-84DA-17F6327F60FE}" srcOrd="2" destOrd="0" parTransId="{841490F5-42F8-4B86-8622-4F25B0915566}" sibTransId="{BDF8E7FF-0DAB-43AF-B963-8D856A51CBA5}"/>
    <dgm:cxn modelId="{A5C52662-CC42-4F71-9C53-FD3443E17BF4}" srcId="{B84F4C84-7DD9-426D-A5D8-B5E16EAF9556}" destId="{FE0D8552-4EED-4E62-B585-1D8A9C90C002}" srcOrd="0" destOrd="0" parTransId="{7D356A41-C958-4EFA-A553-9B92E664BBC2}" sibTransId="{6C6792B5-FCD8-4566-9058-1BFAD46D8F6B}"/>
    <dgm:cxn modelId="{C26A9962-808C-48DE-BE62-5FCD89FD5E10}" srcId="{23A4CF80-68AA-424B-8F8A-88D2F4D4C080}" destId="{B84F4C84-7DD9-426D-A5D8-B5E16EAF9556}" srcOrd="5" destOrd="0" parTransId="{BFC3113B-95E7-4EC2-8CB0-72BA338E8C81}" sibTransId="{E0B2646D-02F4-4063-AB56-63EC1522002F}"/>
    <dgm:cxn modelId="{72723349-B783-42A7-8F31-2351F913E39A}" type="presOf" srcId="{6537BFD4-70ED-4FF6-B954-2F55E71DB351}" destId="{35D99BFE-B7C1-4DB2-9D83-D2612F8A6525}" srcOrd="0" destOrd="0" presId="urn:microsoft.com/office/officeart/2005/8/layout/default"/>
    <dgm:cxn modelId="{8C64324E-AD86-4D8E-87B0-194474737C91}" srcId="{6537BFD4-70ED-4FF6-B954-2F55E71DB351}" destId="{F2645487-61C5-48B1-A1FD-955C336A14D0}" srcOrd="0" destOrd="0" parTransId="{10CCD159-E1F6-4F21-9307-4CDDE91F4007}" sibTransId="{0097E6C5-2C14-49CC-8DB5-5D9032D728D8}"/>
    <dgm:cxn modelId="{7AD46755-390B-4FEC-BB76-88E82A9515EC}" type="presOf" srcId="{F2645487-61C5-48B1-A1FD-955C336A14D0}" destId="{35D99BFE-B7C1-4DB2-9D83-D2612F8A6525}" srcOrd="0" destOrd="1" presId="urn:microsoft.com/office/officeart/2005/8/layout/default"/>
    <dgm:cxn modelId="{DA25657A-F358-41CB-A661-615BF4F42E8B}" type="presOf" srcId="{E3B0EAAA-AB71-43E9-AB98-2DBC7012F260}" destId="{865C42B1-EB53-4DC7-ADD6-72D24C8A620F}" srcOrd="0" destOrd="1" presId="urn:microsoft.com/office/officeart/2005/8/layout/default"/>
    <dgm:cxn modelId="{8A341D7E-3CE3-4FF2-9138-F2A29A167634}" srcId="{23A4CF80-68AA-424B-8F8A-88D2F4D4C080}" destId="{E8A33A55-247B-4DE5-B872-854533B5BB1D}" srcOrd="3" destOrd="0" parTransId="{C3D71407-9EAA-4238-8330-409799A055ED}" sibTransId="{3D05B01D-FC27-4E97-8361-01E664158DCD}"/>
    <dgm:cxn modelId="{AB031F89-F565-497C-A8C0-7B3E84C983F1}" type="presOf" srcId="{B84F4C84-7DD9-426D-A5D8-B5E16EAF9556}" destId="{EF3F9BAB-ACD8-442E-9D40-5A9E07B41C9C}" srcOrd="0" destOrd="0" presId="urn:microsoft.com/office/officeart/2005/8/layout/default"/>
    <dgm:cxn modelId="{2E89388B-F621-41C1-848C-A33F5D776F9E}" type="presOf" srcId="{1579B090-B57A-4234-8F40-245EAA5E4AC9}" destId="{2B79706B-66B4-4C48-A733-9EF3253AD7A5}" srcOrd="0" destOrd="0" presId="urn:microsoft.com/office/officeart/2005/8/layout/default"/>
    <dgm:cxn modelId="{E7F0248C-48BB-40D9-80FF-4079A569D9BB}" type="presOf" srcId="{23A4CF80-68AA-424B-8F8A-88D2F4D4C080}" destId="{4C357A9C-F515-4DD6-97ED-A44CC8FB613A}" srcOrd="0" destOrd="0" presId="urn:microsoft.com/office/officeart/2005/8/layout/default"/>
    <dgm:cxn modelId="{3B8BBC98-E4CB-45A0-90C4-3242CD068FB4}" type="presOf" srcId="{F6CF8CA9-099B-493D-ABD4-0C621090544A}" destId="{1EB3442A-6C06-4C5A-9573-AF266FD690EE}" srcOrd="0" destOrd="1" presId="urn:microsoft.com/office/officeart/2005/8/layout/default"/>
    <dgm:cxn modelId="{4AEAE8B1-CFBD-434B-9351-B12003792417}" type="presOf" srcId="{9E5A712D-7DB1-426F-8055-0943067AEB30}" destId="{2B79706B-66B4-4C48-A733-9EF3253AD7A5}" srcOrd="0" destOrd="1" presId="urn:microsoft.com/office/officeart/2005/8/layout/default"/>
    <dgm:cxn modelId="{0CFE1FBB-A9D7-444B-BD13-7AD9776CC8F0}" srcId="{34712ED6-ADBA-4324-A5F0-9C2C9447F3E5}" destId="{ABB62B9B-F52E-4706-AD85-1001EA70CC5C}" srcOrd="0" destOrd="0" parTransId="{BB3320AC-23A9-45D7-B8A9-91E6F7879937}" sibTransId="{FF0E77B1-68A9-4258-952C-242198D4297A}"/>
    <dgm:cxn modelId="{6E7C14C1-15B5-467E-A076-3D0955433AF5}" type="presOf" srcId="{34712ED6-ADBA-4324-A5F0-9C2C9447F3E5}" destId="{13539F7A-45CB-48B8-83CC-3102CE545A3E}" srcOrd="0" destOrd="0" presId="urn:microsoft.com/office/officeart/2005/8/layout/default"/>
    <dgm:cxn modelId="{C65797E7-67EF-4D91-A6FB-FBD2DF234912}" srcId="{23A4CF80-68AA-424B-8F8A-88D2F4D4C080}" destId="{34712ED6-ADBA-4324-A5F0-9C2C9447F3E5}" srcOrd="4" destOrd="0" parTransId="{B0D55067-BB90-478B-9552-EE647EC7A832}" sibTransId="{CFA7EB6D-8CD3-416C-8BF0-A8047EFF608E}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E58C70F6-2DCA-4A11-B44F-7686E888F233}" type="presParOf" srcId="{4C357A9C-F515-4DD6-97ED-A44CC8FB613A}" destId="{2B79706B-66B4-4C48-A733-9EF3253AD7A5}" srcOrd="0" destOrd="0" presId="urn:microsoft.com/office/officeart/2005/8/layout/default"/>
    <dgm:cxn modelId="{91CF2433-1A77-4723-81D6-B32BD6954A4D}" type="presParOf" srcId="{4C357A9C-F515-4DD6-97ED-A44CC8FB613A}" destId="{C4A34090-9531-4513-BF23-AA675ED97697}" srcOrd="1" destOrd="0" presId="urn:microsoft.com/office/officeart/2005/8/layout/default"/>
    <dgm:cxn modelId="{09C60873-9C77-4E3B-9E9C-28B75375CDD4}" type="presParOf" srcId="{4C357A9C-F515-4DD6-97ED-A44CC8FB613A}" destId="{35D99BFE-B7C1-4DB2-9D83-D2612F8A6525}" srcOrd="2" destOrd="0" presId="urn:microsoft.com/office/officeart/2005/8/layout/default"/>
    <dgm:cxn modelId="{70E7FE84-84F0-4FD4-8A6F-516B88EECE7D}" type="presParOf" srcId="{4C357A9C-F515-4DD6-97ED-A44CC8FB613A}" destId="{94424DAD-FA03-41E2-9EF7-87928DF3FB9D}" srcOrd="3" destOrd="0" presId="urn:microsoft.com/office/officeart/2005/8/layout/default"/>
    <dgm:cxn modelId="{F34D54E1-E995-457A-ACE1-E27BA65883D7}" type="presParOf" srcId="{4C357A9C-F515-4DD6-97ED-A44CC8FB613A}" destId="{865C42B1-EB53-4DC7-ADD6-72D24C8A620F}" srcOrd="4" destOrd="0" presId="urn:microsoft.com/office/officeart/2005/8/layout/default"/>
    <dgm:cxn modelId="{E1B972DA-1982-4EA1-9037-AD5467879AEF}" type="presParOf" srcId="{4C357A9C-F515-4DD6-97ED-A44CC8FB613A}" destId="{CAA99543-29ED-4931-9FFC-5B763217C437}" srcOrd="5" destOrd="0" presId="urn:microsoft.com/office/officeart/2005/8/layout/default"/>
    <dgm:cxn modelId="{D1D3CEAE-5B50-49BF-9C75-4BA9499E880A}" type="presParOf" srcId="{4C357A9C-F515-4DD6-97ED-A44CC8FB613A}" destId="{1EB3442A-6C06-4C5A-9573-AF266FD690EE}" srcOrd="6" destOrd="0" presId="urn:microsoft.com/office/officeart/2005/8/layout/default"/>
    <dgm:cxn modelId="{109FF5E3-BF49-4AD8-8358-41BC1674D322}" type="presParOf" srcId="{4C357A9C-F515-4DD6-97ED-A44CC8FB613A}" destId="{7D70492E-097B-474A-A82B-848B9213A0B7}" srcOrd="7" destOrd="0" presId="urn:microsoft.com/office/officeart/2005/8/layout/default"/>
    <dgm:cxn modelId="{3882B334-D664-403C-A1B2-C4EC0C8DEDD5}" type="presParOf" srcId="{4C357A9C-F515-4DD6-97ED-A44CC8FB613A}" destId="{13539F7A-45CB-48B8-83CC-3102CE545A3E}" srcOrd="8" destOrd="0" presId="urn:microsoft.com/office/officeart/2005/8/layout/default"/>
    <dgm:cxn modelId="{4ADED8E5-5586-4F92-BC4B-03BC87554A3D}" type="presParOf" srcId="{4C357A9C-F515-4DD6-97ED-A44CC8FB613A}" destId="{C716DBB0-C955-4359-889A-7762D4C09491}" srcOrd="9" destOrd="0" presId="urn:microsoft.com/office/officeart/2005/8/layout/default"/>
    <dgm:cxn modelId="{C210B3D5-31AC-4E40-88B8-57C5D58BACAD}" type="presParOf" srcId="{4C357A9C-F515-4DD6-97ED-A44CC8FB613A}" destId="{EF3F9BAB-ACD8-442E-9D40-5A9E07B41C9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b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Biete eine hervorragende Benutzererfahrung</a:t>
          </a:r>
          <a:b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br>
            <a:rPr lang="de-DE" sz="1500" b="1" i="0" u="none" strike="noStrike" cap="none" baseline="0" noProof="0" dirty="0">
              <a:solidFill>
                <a:srgbClr val="496875"/>
              </a:solidFill>
              <a:latin typeface="Franklin Gothic Book"/>
            </a:rPr>
          </a:b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/>
          <a:r>
            <a:rPr lang="de-DE" sz="2800" b="0" i="0" dirty="0"/>
            <a:t>Mit Omnia wird dein Intranet attraktiv und bietet eine intuitive, personalisierte und aufgabenorientierte Benutzererfahrung auf allen Bildschirmen.</a:t>
          </a:r>
          <a:br>
            <a:rPr lang="de-DE" sz="2800" dirty="0">
              <a:latin typeface="Franklin Gothic Book"/>
            </a:rPr>
          </a:br>
          <a:endParaRPr lang="de-DE" sz="28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6542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77379" custLinFactNeighborX="9051" custLinFactNeighborY="36109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Leistungsstarkes Contents Management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/>
          <a:r>
            <a:rPr lang="de-DE" sz="2800" b="0" i="0" dirty="0"/>
            <a:t>Omnia unterstützt sowohl ausgefeilte als auch einfache Veröffentlichungsszenarien und ermöglicht die Überwachung und Verwaltung von Inhalten über den gesamten Lebenszyklus.</a:t>
          </a:r>
          <a:br>
            <a:rPr lang="de-DE" sz="2800" dirty="0">
              <a:latin typeface="Franklin Gothic Book"/>
            </a:rPr>
          </a:br>
          <a:endParaRPr lang="de-DE" sz="28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6542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77379" custLinFactNeighborX="8467" custLinFactNeighborY="32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Integration von Teams und Office 365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/>
          <a:r>
            <a:rPr lang="de-DE" sz="2800" dirty="0">
              <a:latin typeface="Franklin Gothic Book"/>
            </a:rPr>
            <a:t>Mit Omnia ist es einfach, sowohl für Webbrowser als auch für Microsoft-Teams eine großartige Erfahrung bereitzustellen. Das Produkt hilft auch bei der Orchestrierung und Verwaltung von Office 365-Ressourcen.</a:t>
          </a:r>
          <a:br>
            <a:rPr lang="de-DE" sz="2800" dirty="0">
              <a:latin typeface="Franklin Gothic Book"/>
            </a:rPr>
          </a:br>
          <a:endParaRPr lang="de-DE" sz="28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6542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77379" custLinFactNeighborX="8467" custLinFactNeighborY="32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A4CF80-68AA-424B-8F8A-88D2F4D4C080}" type="doc">
      <dgm:prSet loTypeId="urn:microsoft.com/office/officeart/2008/layout/IncreasingCircleProcess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579B090-B57A-4234-8F40-245EAA5E4AC9}">
      <dgm:prSet custT="1"/>
      <dgm:spPr/>
      <dgm:t>
        <a:bodyPr/>
        <a:lstStyle/>
        <a:p>
          <a:pPr rtl="0">
            <a:defRPr b="1"/>
          </a:pPr>
          <a:r>
            <a:rPr lang="de-DE" sz="3200" b="1" i="0" u="none" strike="noStrike" cap="none" baseline="0" noProof="0" dirty="0">
              <a:solidFill>
                <a:srgbClr val="496875"/>
              </a:solidFill>
              <a:latin typeface="Franklin Gothic Book"/>
            </a:rPr>
            <a:t>Ein nachhaltiges digitales Arbeitskonzept</a:t>
          </a:r>
          <a:endParaRPr lang="de-DE" sz="1500" b="1" i="0" u="none" strike="noStrike" cap="none" baseline="0" noProof="0" dirty="0">
            <a:solidFill>
              <a:srgbClr val="496875"/>
            </a:solidFill>
            <a:latin typeface="Franklin Gothic Book"/>
          </a:endParaRPr>
        </a:p>
      </dgm:t>
    </dgm:pt>
    <dgm:pt modelId="{C6A1122F-E3AC-49D5-B9B4-52DA7647443E}" type="parTrans" cxnId="{7103A6EC-B78C-4B73-8989-84344B3E0368}">
      <dgm:prSet/>
      <dgm:spPr/>
      <dgm:t>
        <a:bodyPr/>
        <a:lstStyle/>
        <a:p>
          <a:endParaRPr lang="de-DE"/>
        </a:p>
      </dgm:t>
    </dgm:pt>
    <dgm:pt modelId="{704471F8-5E0D-45EC-8F7C-33AD28A4D654}" type="sibTrans" cxnId="{7103A6EC-B78C-4B73-8989-84344B3E0368}">
      <dgm:prSet/>
      <dgm:spPr/>
      <dgm:t>
        <a:bodyPr/>
        <a:lstStyle/>
        <a:p>
          <a:endParaRPr lang="de-DE"/>
        </a:p>
      </dgm:t>
    </dgm:pt>
    <dgm:pt modelId="{9E5A712D-7DB1-426F-8055-0943067AEB30}">
      <dgm:prSet custT="1"/>
      <dgm:spPr/>
      <dgm:t>
        <a:bodyPr/>
        <a:lstStyle/>
        <a:p>
          <a:pPr algn="l" rtl="0"/>
          <a:r>
            <a:rPr lang="de-DE" sz="2800" dirty="0">
              <a:latin typeface="Franklin Gothic Book"/>
            </a:rPr>
            <a:t>Omnia hilft, den digitalen Arbeitsplatz langfristig zu verbessern. Das immergrüne Produkt, die Hosting- </a:t>
          </a:r>
          <a:br>
            <a:rPr lang="de-DE" sz="2800" dirty="0">
              <a:latin typeface="Franklin Gothic Book"/>
            </a:rPr>
          </a:br>
          <a:r>
            <a:rPr lang="de-DE" sz="2800" dirty="0">
              <a:latin typeface="Franklin Gothic Book"/>
            </a:rPr>
            <a:t>und Supportservices und unser ehrgeiziges Kundenerfolgsprogramm helfen dabei, ein nachhaltiges und gut genutztes Intranet zu schaffen.</a:t>
          </a:r>
          <a:br>
            <a:rPr lang="de-DE" sz="2800" dirty="0">
              <a:latin typeface="Franklin Gothic Book"/>
            </a:rPr>
          </a:br>
          <a:endParaRPr lang="de-DE" sz="2800" dirty="0">
            <a:latin typeface="Franklin Gothic Book"/>
          </a:endParaRPr>
        </a:p>
      </dgm:t>
    </dgm:pt>
    <dgm:pt modelId="{77EEB7EA-94A2-48D5-9D18-308D96298C40}" type="parTrans" cxnId="{59C5A42D-9132-4D32-9D41-C1200361EC3A}">
      <dgm:prSet/>
      <dgm:spPr/>
      <dgm:t>
        <a:bodyPr/>
        <a:lstStyle/>
        <a:p>
          <a:endParaRPr lang="de-DE"/>
        </a:p>
      </dgm:t>
    </dgm:pt>
    <dgm:pt modelId="{82E96ABA-ACCB-42BF-B1C2-3FD129247570}" type="sibTrans" cxnId="{59C5A42D-9132-4D32-9D41-C1200361EC3A}">
      <dgm:prSet/>
      <dgm:spPr/>
      <dgm:t>
        <a:bodyPr/>
        <a:lstStyle/>
        <a:p>
          <a:endParaRPr lang="de-DE"/>
        </a:p>
      </dgm:t>
    </dgm:pt>
    <dgm:pt modelId="{06A6043C-DB38-4EE4-BEB0-5F5C3CE95740}" type="pres">
      <dgm:prSet presAssocID="{23A4CF80-68AA-424B-8F8A-88D2F4D4C08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94F4019-15E6-410C-8856-17306BBD5E76}" type="pres">
      <dgm:prSet presAssocID="{1579B090-B57A-4234-8F40-245EAA5E4AC9}" presName="composite" presStyleCnt="0"/>
      <dgm:spPr/>
    </dgm:pt>
    <dgm:pt modelId="{E003DC41-DB3C-42F3-97B9-0C7CD5253912}" type="pres">
      <dgm:prSet presAssocID="{1579B090-B57A-4234-8F40-245EAA5E4AC9}" presName="BackAccent" presStyleLbl="bgShp" presStyleIdx="0" presStyleCnt="1" custLinFactX="-100000" custLinFactNeighborX="-101568" custLinFactNeighborY="11978"/>
      <dgm:spPr/>
    </dgm:pt>
    <dgm:pt modelId="{529F96FC-6F61-4A13-B661-3045A51F04BA}" type="pres">
      <dgm:prSet presAssocID="{1579B090-B57A-4234-8F40-245EAA5E4AC9}" presName="Accent" presStyleLbl="alignNode1" presStyleIdx="0" presStyleCnt="1" custLinFactX="-100000" custLinFactNeighborX="-151960" custLinFactNeighborY="14972"/>
      <dgm:spPr/>
    </dgm:pt>
    <dgm:pt modelId="{B3BBA7A7-B96C-479D-9799-522ABDEC9D7D}" type="pres">
      <dgm:prSet presAssocID="{1579B090-B57A-4234-8F40-245EAA5E4AC9}" presName="Child" presStyleLbl="revTx" presStyleIdx="0" presStyleCnt="2" custScaleX="265425" custScaleY="68490" custLinFactNeighborX="16016" custLinFactNeighborY="-13350">
        <dgm:presLayoutVars>
          <dgm:chMax val="0"/>
          <dgm:chPref val="0"/>
          <dgm:bulletEnabled val="1"/>
        </dgm:presLayoutVars>
      </dgm:prSet>
      <dgm:spPr/>
    </dgm:pt>
    <dgm:pt modelId="{EA5713A7-20F7-4982-AEBE-4A0ACDB414EB}" type="pres">
      <dgm:prSet presAssocID="{1579B090-B57A-4234-8F40-245EAA5E4AC9}" presName="Parent" presStyleLbl="revTx" presStyleIdx="1" presStyleCnt="2" custScaleX="260050" custScaleY="77379" custLinFactNeighborX="8467" custLinFactNeighborY="32">
        <dgm:presLayoutVars>
          <dgm:chMax val="1"/>
          <dgm:chPref val="1"/>
          <dgm:bulletEnabled val="1"/>
        </dgm:presLayoutVars>
      </dgm:prSet>
      <dgm:spPr/>
    </dgm:pt>
  </dgm:ptLst>
  <dgm:cxnLst>
    <dgm:cxn modelId="{59C5A42D-9132-4D32-9D41-C1200361EC3A}" srcId="{1579B090-B57A-4234-8F40-245EAA5E4AC9}" destId="{9E5A712D-7DB1-426F-8055-0943067AEB30}" srcOrd="0" destOrd="0" parTransId="{77EEB7EA-94A2-48D5-9D18-308D96298C40}" sibTransId="{82E96ABA-ACCB-42BF-B1C2-3FD129247570}"/>
    <dgm:cxn modelId="{1861493F-9966-461E-AEA5-51EE1840FFEE}" type="presOf" srcId="{9E5A712D-7DB1-426F-8055-0943067AEB30}" destId="{B3BBA7A7-B96C-479D-9799-522ABDEC9D7D}" srcOrd="0" destOrd="0" presId="urn:microsoft.com/office/officeart/2008/layout/IncreasingCircleProcess"/>
    <dgm:cxn modelId="{7376F49D-36F9-4296-AD2F-EA5CC41C672B}" type="presOf" srcId="{23A4CF80-68AA-424B-8F8A-88D2F4D4C080}" destId="{06A6043C-DB38-4EE4-BEB0-5F5C3CE95740}" srcOrd="0" destOrd="0" presId="urn:microsoft.com/office/officeart/2008/layout/IncreasingCircleProcess"/>
    <dgm:cxn modelId="{0152B5E9-1781-4284-87C6-9CE5A96A778A}" type="presOf" srcId="{1579B090-B57A-4234-8F40-245EAA5E4AC9}" destId="{EA5713A7-20F7-4982-AEBE-4A0ACDB414EB}" srcOrd="0" destOrd="0" presId="urn:microsoft.com/office/officeart/2008/layout/IncreasingCircleProcess"/>
    <dgm:cxn modelId="{7103A6EC-B78C-4B73-8989-84344B3E0368}" srcId="{23A4CF80-68AA-424B-8F8A-88D2F4D4C080}" destId="{1579B090-B57A-4234-8F40-245EAA5E4AC9}" srcOrd="0" destOrd="0" parTransId="{C6A1122F-E3AC-49D5-B9B4-52DA7647443E}" sibTransId="{704471F8-5E0D-45EC-8F7C-33AD28A4D654}"/>
    <dgm:cxn modelId="{9D117BD6-A7DA-4BE5-A79C-6C0E95B0B42B}" type="presParOf" srcId="{06A6043C-DB38-4EE4-BEB0-5F5C3CE95740}" destId="{694F4019-15E6-410C-8856-17306BBD5E76}" srcOrd="0" destOrd="0" presId="urn:microsoft.com/office/officeart/2008/layout/IncreasingCircleProcess"/>
    <dgm:cxn modelId="{EFA12784-5A92-490E-B5D7-B98A924F491E}" type="presParOf" srcId="{694F4019-15E6-410C-8856-17306BBD5E76}" destId="{E003DC41-DB3C-42F3-97B9-0C7CD5253912}" srcOrd="0" destOrd="0" presId="urn:microsoft.com/office/officeart/2008/layout/IncreasingCircleProcess"/>
    <dgm:cxn modelId="{EF2BB769-FDE0-476E-AE36-7F307923936E}" type="presParOf" srcId="{694F4019-15E6-410C-8856-17306BBD5E76}" destId="{529F96FC-6F61-4A13-B661-3045A51F04BA}" srcOrd="1" destOrd="0" presId="urn:microsoft.com/office/officeart/2008/layout/IncreasingCircleProcess"/>
    <dgm:cxn modelId="{45AF040A-8E32-49C3-AC67-9AD00132160E}" type="presParOf" srcId="{694F4019-15E6-410C-8856-17306BBD5E76}" destId="{B3BBA7A7-B96C-479D-9799-522ABDEC9D7D}" srcOrd="2" destOrd="0" presId="urn:microsoft.com/office/officeart/2008/layout/IncreasingCircleProcess"/>
    <dgm:cxn modelId="{F7B80A39-E7ED-4833-9CDE-FF39AF25ABB3}" type="presParOf" srcId="{694F4019-15E6-410C-8856-17306BBD5E76}" destId="{EA5713A7-20F7-4982-AEBE-4A0ACDB414E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9439A3-6F5D-4DCE-9EA0-4E6958730B5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178873C-56D7-4FA4-88D1-EEF50330D165}">
      <dgm:prSet/>
      <dgm:spPr>
        <a:ln>
          <a:solidFill>
            <a:schemeClr val="bg1"/>
          </a:solidFill>
        </a:ln>
      </dgm:spPr>
      <dgm:t>
        <a:bodyPr/>
        <a:lstStyle/>
        <a:p>
          <a:r>
            <a:rPr lang="de-AT" b="0" i="0" dirty="0"/>
            <a:t> Zugriff auf leistungsstarke Tools</a:t>
          </a:r>
          <a:endParaRPr lang="de-DE" b="0" i="0" u="none" strike="noStrike" cap="none" baseline="0" noProof="0" dirty="0">
            <a:latin typeface="Franklin Gothic Demi"/>
          </a:endParaRPr>
        </a:p>
      </dgm:t>
    </dgm:pt>
    <dgm:pt modelId="{20F8EB95-ABDF-4EDC-AEB2-650AB3723069}" type="parTrans" cxnId="{423E914C-9346-4D7E-B9EA-E67F81C8A1CC}">
      <dgm:prSet/>
      <dgm:spPr/>
      <dgm:t>
        <a:bodyPr/>
        <a:lstStyle/>
        <a:p>
          <a:endParaRPr lang="de-DE"/>
        </a:p>
      </dgm:t>
    </dgm:pt>
    <dgm:pt modelId="{DA09168C-32A8-4F5B-AAEB-CAFC52B10975}" type="sibTrans" cxnId="{423E914C-9346-4D7E-B9EA-E67F81C8A1CC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80FEC12F-F24B-470F-9383-BB8A5CA57739}">
      <dgm:prSet/>
      <dgm:spPr/>
      <dgm:t>
        <a:bodyPr/>
        <a:lstStyle/>
        <a:p>
          <a:r>
            <a:rPr lang="de-AT" b="0" i="0" dirty="0"/>
            <a:t> Entwurfsrichtlinien implementieren</a:t>
          </a:r>
        </a:p>
      </dgm:t>
    </dgm:pt>
    <dgm:pt modelId="{9CC15C0E-23DD-4326-9966-158B42E8B6FE}" type="parTrans" cxnId="{B9AA2667-FED8-4C13-B76D-D0B404FED7E0}">
      <dgm:prSet/>
      <dgm:spPr/>
      <dgm:t>
        <a:bodyPr/>
        <a:lstStyle/>
        <a:p>
          <a:endParaRPr lang="de-AT"/>
        </a:p>
      </dgm:t>
    </dgm:pt>
    <dgm:pt modelId="{35EA53D6-A5B5-4882-8A69-E6E258A776BF}" type="sibTrans" cxnId="{B9AA2667-FED8-4C13-B76D-D0B404FED7E0}">
      <dgm:prSet/>
      <dgm:spPr/>
      <dgm:t>
        <a:bodyPr/>
        <a:lstStyle/>
        <a:p>
          <a:endParaRPr lang="de-AT"/>
        </a:p>
      </dgm:t>
    </dgm:pt>
    <dgm:pt modelId="{69F7B7FF-E1BB-4D6D-BE8D-065D9F87A291}">
      <dgm:prSet/>
      <dgm:spPr/>
      <dgm:t>
        <a:bodyPr/>
        <a:lstStyle/>
        <a:p>
          <a:r>
            <a:rPr lang="de-AT" b="0" i="0" dirty="0"/>
            <a:t>  Lösung konfigurieren</a:t>
          </a:r>
        </a:p>
      </dgm:t>
    </dgm:pt>
    <dgm:pt modelId="{A73702BA-9AFB-4A47-8115-801AA4438E78}" type="parTrans" cxnId="{375DD665-58A7-4FD6-BB42-14F226011C98}">
      <dgm:prSet/>
      <dgm:spPr/>
      <dgm:t>
        <a:bodyPr/>
        <a:lstStyle/>
        <a:p>
          <a:endParaRPr lang="de-AT"/>
        </a:p>
      </dgm:t>
    </dgm:pt>
    <dgm:pt modelId="{3D4198C3-1471-40B8-B2BC-5D6277AA2AFA}" type="sibTrans" cxnId="{375DD665-58A7-4FD6-BB42-14F226011C98}">
      <dgm:prSet/>
      <dgm:spPr/>
      <dgm:t>
        <a:bodyPr/>
        <a:lstStyle/>
        <a:p>
          <a:endParaRPr lang="de-AT"/>
        </a:p>
      </dgm:t>
    </dgm:pt>
    <dgm:pt modelId="{F9B1D547-8BBA-4DE8-8F4B-0605767698CE}">
      <dgm:prSet/>
      <dgm:spPr/>
      <dgm:t>
        <a:bodyPr/>
        <a:lstStyle/>
        <a:p>
          <a:r>
            <a:rPr lang="de-DE" b="0" i="0" dirty="0"/>
            <a:t>Richtlinien für die Implementierung von Informationen definieren </a:t>
          </a:r>
        </a:p>
      </dgm:t>
    </dgm:pt>
    <dgm:pt modelId="{639D98EB-CDAA-44DB-BD2E-4A3497B4BD18}" type="parTrans" cxnId="{C739C736-55E9-4F7F-86C6-26797C7BABB9}">
      <dgm:prSet/>
      <dgm:spPr/>
      <dgm:t>
        <a:bodyPr/>
        <a:lstStyle/>
        <a:p>
          <a:endParaRPr lang="de-AT"/>
        </a:p>
      </dgm:t>
    </dgm:pt>
    <dgm:pt modelId="{16D534E8-8BB9-42D8-9F1E-C6D5CB9A2244}" type="sibTrans" cxnId="{C739C736-55E9-4F7F-86C6-26797C7BABB9}">
      <dgm:prSet/>
      <dgm:spPr/>
      <dgm:t>
        <a:bodyPr/>
        <a:lstStyle/>
        <a:p>
          <a:endParaRPr lang="de-AT"/>
        </a:p>
      </dgm:t>
    </dgm:pt>
    <dgm:pt modelId="{6C10391E-ACF3-4173-A23F-7FEC1B0E714F}">
      <dgm:prSet/>
      <dgm:spPr/>
      <dgm:t>
        <a:bodyPr/>
        <a:lstStyle/>
        <a:p>
          <a:r>
            <a:rPr lang="de-DE" b="0" i="0" dirty="0"/>
            <a:t>  Nutzungsinhalte und -lösungen zu überwachen</a:t>
          </a:r>
        </a:p>
      </dgm:t>
    </dgm:pt>
    <dgm:pt modelId="{E3CB2C87-1726-4D68-B4A0-53D4278237D2}" type="parTrans" cxnId="{F205016D-FD1A-4EC3-8235-6B3E67A14271}">
      <dgm:prSet/>
      <dgm:spPr/>
      <dgm:t>
        <a:bodyPr/>
        <a:lstStyle/>
        <a:p>
          <a:endParaRPr lang="de-AT"/>
        </a:p>
      </dgm:t>
    </dgm:pt>
    <dgm:pt modelId="{72CB8DF1-2F1E-4AD5-AE70-825BACF8075A}" type="sibTrans" cxnId="{F205016D-FD1A-4EC3-8235-6B3E67A14271}">
      <dgm:prSet/>
      <dgm:spPr/>
      <dgm:t>
        <a:bodyPr/>
        <a:lstStyle/>
        <a:p>
          <a:endParaRPr lang="de-AT"/>
        </a:p>
      </dgm:t>
    </dgm:pt>
    <dgm:pt modelId="{B6BDE5E7-3548-4CCC-8D49-82B3D923948D}" type="pres">
      <dgm:prSet presAssocID="{139439A3-6F5D-4DCE-9EA0-4E6958730B51}" presName="linearFlow" presStyleCnt="0">
        <dgm:presLayoutVars>
          <dgm:dir/>
          <dgm:resizeHandles val="exact"/>
        </dgm:presLayoutVars>
      </dgm:prSet>
      <dgm:spPr/>
    </dgm:pt>
    <dgm:pt modelId="{A11BE103-5320-41B4-8A81-B7637C20D923}" type="pres">
      <dgm:prSet presAssocID="{5178873C-56D7-4FA4-88D1-EEF50330D165}" presName="composite" presStyleCnt="0"/>
      <dgm:spPr/>
    </dgm:pt>
    <dgm:pt modelId="{CE50813C-88B1-4136-BBB4-E0BCC460B710}" type="pres">
      <dgm:prSet presAssocID="{5178873C-56D7-4FA4-88D1-EEF50330D165}" presName="imgShp" presStyleLbl="fgImgPlace1" presStyleIdx="0" presStyleCnt="5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537685"/>
          </a:solidFill>
        </a:ln>
      </dgm:spPr>
    </dgm:pt>
    <dgm:pt modelId="{2AA3E2F2-CC68-4778-939F-D76895E2E049}" type="pres">
      <dgm:prSet presAssocID="{5178873C-56D7-4FA4-88D1-EEF50330D165}" presName="txShp" presStyleLbl="node1" presStyleIdx="0" presStyleCnt="5">
        <dgm:presLayoutVars>
          <dgm:bulletEnabled val="1"/>
        </dgm:presLayoutVars>
      </dgm:prSet>
      <dgm:spPr/>
    </dgm:pt>
    <dgm:pt modelId="{DDD1681C-8D45-4F17-9C79-24CF70ABBFD2}" type="pres">
      <dgm:prSet presAssocID="{DA09168C-32A8-4F5B-AAEB-CAFC52B10975}" presName="spacing" presStyleCnt="0"/>
      <dgm:spPr/>
    </dgm:pt>
    <dgm:pt modelId="{CA4B62E7-847D-40AC-8FC4-2368FFA6BDF5}" type="pres">
      <dgm:prSet presAssocID="{80FEC12F-F24B-470F-9383-BB8A5CA57739}" presName="composite" presStyleCnt="0"/>
      <dgm:spPr/>
    </dgm:pt>
    <dgm:pt modelId="{79360A4D-9C22-4A8C-9EF5-35CE7A47259A}" type="pres">
      <dgm:prSet presAssocID="{80FEC12F-F24B-470F-9383-BB8A5CA57739}" presName="imgShp" presStyleLbl="fgImgPlace1" presStyleIdx="1" presStyleCnt="5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618090"/>
          </a:solidFill>
        </a:ln>
      </dgm:spPr>
    </dgm:pt>
    <dgm:pt modelId="{D70E3A28-A4E8-4440-8757-3494064A6D81}" type="pres">
      <dgm:prSet presAssocID="{80FEC12F-F24B-470F-9383-BB8A5CA57739}" presName="txShp" presStyleLbl="node1" presStyleIdx="1" presStyleCnt="5">
        <dgm:presLayoutVars>
          <dgm:bulletEnabled val="1"/>
        </dgm:presLayoutVars>
      </dgm:prSet>
      <dgm:spPr/>
    </dgm:pt>
    <dgm:pt modelId="{2E38A4D1-1445-453E-A860-F75067894BB6}" type="pres">
      <dgm:prSet presAssocID="{35EA53D6-A5B5-4882-8A69-E6E258A776BF}" presName="spacing" presStyleCnt="0"/>
      <dgm:spPr/>
    </dgm:pt>
    <dgm:pt modelId="{D8DCF8C2-8C7D-4CBE-A47A-406033309E3C}" type="pres">
      <dgm:prSet presAssocID="{69F7B7FF-E1BB-4D6D-BE8D-065D9F87A291}" presName="composite" presStyleCnt="0"/>
      <dgm:spPr/>
    </dgm:pt>
    <dgm:pt modelId="{3177CD44-EC79-4039-9163-89BB10B8F7A8}" type="pres">
      <dgm:prSet presAssocID="{69F7B7FF-E1BB-4D6D-BE8D-065D9F87A291}" presName="imgShp" presStyleLbl="fgImgPlace1" presStyleIdx="2" presStyleCnt="5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728A99"/>
          </a:solidFill>
        </a:ln>
      </dgm:spPr>
    </dgm:pt>
    <dgm:pt modelId="{0300C0EF-6E57-4485-8D43-F360F4993419}" type="pres">
      <dgm:prSet presAssocID="{69F7B7FF-E1BB-4D6D-BE8D-065D9F87A291}" presName="txShp" presStyleLbl="node1" presStyleIdx="2" presStyleCnt="5">
        <dgm:presLayoutVars>
          <dgm:bulletEnabled val="1"/>
        </dgm:presLayoutVars>
      </dgm:prSet>
      <dgm:spPr/>
    </dgm:pt>
    <dgm:pt modelId="{F31D6D20-8422-4654-A6A9-E54D52A21681}" type="pres">
      <dgm:prSet presAssocID="{3D4198C3-1471-40B8-B2BC-5D6277AA2AFA}" presName="spacing" presStyleCnt="0"/>
      <dgm:spPr/>
    </dgm:pt>
    <dgm:pt modelId="{D3616A9C-28B7-4DB3-B51B-43D3EF44ED1F}" type="pres">
      <dgm:prSet presAssocID="{F9B1D547-8BBA-4DE8-8F4B-0605767698CE}" presName="composite" presStyleCnt="0"/>
      <dgm:spPr/>
    </dgm:pt>
    <dgm:pt modelId="{F59A40E9-D1F4-4281-9B80-6F818B2EBFE6}" type="pres">
      <dgm:prSet presAssocID="{F9B1D547-8BBA-4DE8-8F4B-0605767698CE}" presName="imgShp" presStyleLbl="fgImgPlace1" presStyleIdx="3" presStyleCnt="5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84949F"/>
          </a:solidFill>
        </a:ln>
      </dgm:spPr>
    </dgm:pt>
    <dgm:pt modelId="{24BB94C3-9468-42AA-A45A-5FFE665128C6}" type="pres">
      <dgm:prSet presAssocID="{F9B1D547-8BBA-4DE8-8F4B-0605767698CE}" presName="txShp" presStyleLbl="node1" presStyleIdx="3" presStyleCnt="5">
        <dgm:presLayoutVars>
          <dgm:bulletEnabled val="1"/>
        </dgm:presLayoutVars>
      </dgm:prSet>
      <dgm:spPr/>
    </dgm:pt>
    <dgm:pt modelId="{FAD013EA-1317-4177-A4FD-2A45F9D37F66}" type="pres">
      <dgm:prSet presAssocID="{16D534E8-8BB9-42D8-9F1E-C6D5CB9A2244}" presName="spacing" presStyleCnt="0"/>
      <dgm:spPr/>
    </dgm:pt>
    <dgm:pt modelId="{EA9355E9-9437-432C-9066-F82C20331943}" type="pres">
      <dgm:prSet presAssocID="{6C10391E-ACF3-4173-A23F-7FEC1B0E714F}" presName="composite" presStyleCnt="0"/>
      <dgm:spPr/>
    </dgm:pt>
    <dgm:pt modelId="{4A3F6CAF-3F86-465D-A609-E3A7A4F1B987}" type="pres">
      <dgm:prSet presAssocID="{6C10391E-ACF3-4173-A23F-7FEC1B0E714F}" presName="imgShp" presStyleLbl="fgImgPlace1" presStyleIdx="4" presStyleCnt="5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969FA7"/>
          </a:solidFill>
        </a:ln>
      </dgm:spPr>
    </dgm:pt>
    <dgm:pt modelId="{EFA70B5F-D49A-48A6-8FCE-5BCEEA00266E}" type="pres">
      <dgm:prSet presAssocID="{6C10391E-ACF3-4173-A23F-7FEC1B0E714F}" presName="txShp" presStyleLbl="node1" presStyleIdx="4" presStyleCnt="5">
        <dgm:presLayoutVars>
          <dgm:bulletEnabled val="1"/>
        </dgm:presLayoutVars>
      </dgm:prSet>
      <dgm:spPr/>
    </dgm:pt>
  </dgm:ptLst>
  <dgm:cxnLst>
    <dgm:cxn modelId="{1A70B925-F548-4931-8453-D9CFA64352AC}" type="presOf" srcId="{139439A3-6F5D-4DCE-9EA0-4E6958730B51}" destId="{B6BDE5E7-3548-4CCC-8D49-82B3D923948D}" srcOrd="0" destOrd="0" presId="urn:microsoft.com/office/officeart/2005/8/layout/vList3"/>
    <dgm:cxn modelId="{C739C736-55E9-4F7F-86C6-26797C7BABB9}" srcId="{139439A3-6F5D-4DCE-9EA0-4E6958730B51}" destId="{F9B1D547-8BBA-4DE8-8F4B-0605767698CE}" srcOrd="3" destOrd="0" parTransId="{639D98EB-CDAA-44DB-BD2E-4A3497B4BD18}" sibTransId="{16D534E8-8BB9-42D8-9F1E-C6D5CB9A2244}"/>
    <dgm:cxn modelId="{375DD665-58A7-4FD6-BB42-14F226011C98}" srcId="{139439A3-6F5D-4DCE-9EA0-4E6958730B51}" destId="{69F7B7FF-E1BB-4D6D-BE8D-065D9F87A291}" srcOrd="2" destOrd="0" parTransId="{A73702BA-9AFB-4A47-8115-801AA4438E78}" sibTransId="{3D4198C3-1471-40B8-B2BC-5D6277AA2AFA}"/>
    <dgm:cxn modelId="{B9AA2667-FED8-4C13-B76D-D0B404FED7E0}" srcId="{139439A3-6F5D-4DCE-9EA0-4E6958730B51}" destId="{80FEC12F-F24B-470F-9383-BB8A5CA57739}" srcOrd="1" destOrd="0" parTransId="{9CC15C0E-23DD-4326-9966-158B42E8B6FE}" sibTransId="{35EA53D6-A5B5-4882-8A69-E6E258A776BF}"/>
    <dgm:cxn modelId="{423E914C-9346-4D7E-B9EA-E67F81C8A1CC}" srcId="{139439A3-6F5D-4DCE-9EA0-4E6958730B51}" destId="{5178873C-56D7-4FA4-88D1-EEF50330D165}" srcOrd="0" destOrd="0" parTransId="{20F8EB95-ABDF-4EDC-AEB2-650AB3723069}" sibTransId="{DA09168C-32A8-4F5B-AAEB-CAFC52B10975}"/>
    <dgm:cxn modelId="{F205016D-FD1A-4EC3-8235-6B3E67A14271}" srcId="{139439A3-6F5D-4DCE-9EA0-4E6958730B51}" destId="{6C10391E-ACF3-4173-A23F-7FEC1B0E714F}" srcOrd="4" destOrd="0" parTransId="{E3CB2C87-1726-4D68-B4A0-53D4278237D2}" sibTransId="{72CB8DF1-2F1E-4AD5-AE70-825BACF8075A}"/>
    <dgm:cxn modelId="{EDB16786-0884-48DD-B887-8708633A7E99}" type="presOf" srcId="{F9B1D547-8BBA-4DE8-8F4B-0605767698CE}" destId="{24BB94C3-9468-42AA-A45A-5FFE665128C6}" srcOrd="0" destOrd="0" presId="urn:microsoft.com/office/officeart/2005/8/layout/vList3"/>
    <dgm:cxn modelId="{198170AA-2D15-44F0-950F-4D17F2A583D2}" type="presOf" srcId="{69F7B7FF-E1BB-4D6D-BE8D-065D9F87A291}" destId="{0300C0EF-6E57-4485-8D43-F360F4993419}" srcOrd="0" destOrd="0" presId="urn:microsoft.com/office/officeart/2005/8/layout/vList3"/>
    <dgm:cxn modelId="{2DA068C1-29D4-41C8-A530-A6EA0905BD30}" type="presOf" srcId="{80FEC12F-F24B-470F-9383-BB8A5CA57739}" destId="{D70E3A28-A4E8-4440-8757-3494064A6D81}" srcOrd="0" destOrd="0" presId="urn:microsoft.com/office/officeart/2005/8/layout/vList3"/>
    <dgm:cxn modelId="{67DAB4D3-8019-41E4-8DAE-BEFA0A93BE61}" type="presOf" srcId="{6C10391E-ACF3-4173-A23F-7FEC1B0E714F}" destId="{EFA70B5F-D49A-48A6-8FCE-5BCEEA00266E}" srcOrd="0" destOrd="0" presId="urn:microsoft.com/office/officeart/2005/8/layout/vList3"/>
    <dgm:cxn modelId="{852EF7F9-9991-446B-94C4-BE30C56DB285}" type="presOf" srcId="{5178873C-56D7-4FA4-88D1-EEF50330D165}" destId="{2AA3E2F2-CC68-4778-939F-D76895E2E049}" srcOrd="0" destOrd="0" presId="urn:microsoft.com/office/officeart/2005/8/layout/vList3"/>
    <dgm:cxn modelId="{6283BC9F-571C-48A2-98A6-098B0551CCE0}" type="presParOf" srcId="{B6BDE5E7-3548-4CCC-8D49-82B3D923948D}" destId="{A11BE103-5320-41B4-8A81-B7637C20D923}" srcOrd="0" destOrd="0" presId="urn:microsoft.com/office/officeart/2005/8/layout/vList3"/>
    <dgm:cxn modelId="{8FBECC34-9EDB-4BCC-82F4-6B7015D93EC6}" type="presParOf" srcId="{A11BE103-5320-41B4-8A81-B7637C20D923}" destId="{CE50813C-88B1-4136-BBB4-E0BCC460B710}" srcOrd="0" destOrd="0" presId="urn:microsoft.com/office/officeart/2005/8/layout/vList3"/>
    <dgm:cxn modelId="{DC023BC3-9583-4603-A707-C661EDDE30E3}" type="presParOf" srcId="{A11BE103-5320-41B4-8A81-B7637C20D923}" destId="{2AA3E2F2-CC68-4778-939F-D76895E2E049}" srcOrd="1" destOrd="0" presId="urn:microsoft.com/office/officeart/2005/8/layout/vList3"/>
    <dgm:cxn modelId="{44E266DC-EAFC-443D-8F53-F94BB9019652}" type="presParOf" srcId="{B6BDE5E7-3548-4CCC-8D49-82B3D923948D}" destId="{DDD1681C-8D45-4F17-9C79-24CF70ABBFD2}" srcOrd="1" destOrd="0" presId="urn:microsoft.com/office/officeart/2005/8/layout/vList3"/>
    <dgm:cxn modelId="{32D7BB92-A219-4E22-8930-D7033BE38A05}" type="presParOf" srcId="{B6BDE5E7-3548-4CCC-8D49-82B3D923948D}" destId="{CA4B62E7-847D-40AC-8FC4-2368FFA6BDF5}" srcOrd="2" destOrd="0" presId="urn:microsoft.com/office/officeart/2005/8/layout/vList3"/>
    <dgm:cxn modelId="{0835951E-1C6D-4B29-919C-7B1E55D3729B}" type="presParOf" srcId="{CA4B62E7-847D-40AC-8FC4-2368FFA6BDF5}" destId="{79360A4D-9C22-4A8C-9EF5-35CE7A47259A}" srcOrd="0" destOrd="0" presId="urn:microsoft.com/office/officeart/2005/8/layout/vList3"/>
    <dgm:cxn modelId="{A9CAEF24-6EBB-401F-9872-A8B5430CBCFB}" type="presParOf" srcId="{CA4B62E7-847D-40AC-8FC4-2368FFA6BDF5}" destId="{D70E3A28-A4E8-4440-8757-3494064A6D81}" srcOrd="1" destOrd="0" presId="urn:microsoft.com/office/officeart/2005/8/layout/vList3"/>
    <dgm:cxn modelId="{03885721-8DF7-43E9-9F27-5E7E64F7A329}" type="presParOf" srcId="{B6BDE5E7-3548-4CCC-8D49-82B3D923948D}" destId="{2E38A4D1-1445-453E-A860-F75067894BB6}" srcOrd="3" destOrd="0" presId="urn:microsoft.com/office/officeart/2005/8/layout/vList3"/>
    <dgm:cxn modelId="{266C8009-C590-4E89-8BBC-BC6C581800AD}" type="presParOf" srcId="{B6BDE5E7-3548-4CCC-8D49-82B3D923948D}" destId="{D8DCF8C2-8C7D-4CBE-A47A-406033309E3C}" srcOrd="4" destOrd="0" presId="urn:microsoft.com/office/officeart/2005/8/layout/vList3"/>
    <dgm:cxn modelId="{363312D7-4923-4E22-A75F-511AC4F75DEF}" type="presParOf" srcId="{D8DCF8C2-8C7D-4CBE-A47A-406033309E3C}" destId="{3177CD44-EC79-4039-9163-89BB10B8F7A8}" srcOrd="0" destOrd="0" presId="urn:microsoft.com/office/officeart/2005/8/layout/vList3"/>
    <dgm:cxn modelId="{7FFBCB95-1352-4343-A9C0-BA5339E0392E}" type="presParOf" srcId="{D8DCF8C2-8C7D-4CBE-A47A-406033309E3C}" destId="{0300C0EF-6E57-4485-8D43-F360F4993419}" srcOrd="1" destOrd="0" presId="urn:microsoft.com/office/officeart/2005/8/layout/vList3"/>
    <dgm:cxn modelId="{8C930998-9B16-4228-8EE2-BCCC408FB388}" type="presParOf" srcId="{B6BDE5E7-3548-4CCC-8D49-82B3D923948D}" destId="{F31D6D20-8422-4654-A6A9-E54D52A21681}" srcOrd="5" destOrd="0" presId="urn:microsoft.com/office/officeart/2005/8/layout/vList3"/>
    <dgm:cxn modelId="{810627BB-05A9-4AD8-AB76-0B93BF9D7C16}" type="presParOf" srcId="{B6BDE5E7-3548-4CCC-8D49-82B3D923948D}" destId="{D3616A9C-28B7-4DB3-B51B-43D3EF44ED1F}" srcOrd="6" destOrd="0" presId="urn:microsoft.com/office/officeart/2005/8/layout/vList3"/>
    <dgm:cxn modelId="{A77138E2-3401-4522-A0F7-4AAD1100FCA5}" type="presParOf" srcId="{D3616A9C-28B7-4DB3-B51B-43D3EF44ED1F}" destId="{F59A40E9-D1F4-4281-9B80-6F818B2EBFE6}" srcOrd="0" destOrd="0" presId="urn:microsoft.com/office/officeart/2005/8/layout/vList3"/>
    <dgm:cxn modelId="{D9C53A97-D229-4D45-8B78-B8703FED4E19}" type="presParOf" srcId="{D3616A9C-28B7-4DB3-B51B-43D3EF44ED1F}" destId="{24BB94C3-9468-42AA-A45A-5FFE665128C6}" srcOrd="1" destOrd="0" presId="urn:microsoft.com/office/officeart/2005/8/layout/vList3"/>
    <dgm:cxn modelId="{D59F79B8-E3AC-433B-8E63-795B32630CD5}" type="presParOf" srcId="{B6BDE5E7-3548-4CCC-8D49-82B3D923948D}" destId="{FAD013EA-1317-4177-A4FD-2A45F9D37F66}" srcOrd="7" destOrd="0" presId="urn:microsoft.com/office/officeart/2005/8/layout/vList3"/>
    <dgm:cxn modelId="{11884D61-9722-42F3-911A-E51ACFDA3A12}" type="presParOf" srcId="{B6BDE5E7-3548-4CCC-8D49-82B3D923948D}" destId="{EA9355E9-9437-432C-9066-F82C20331943}" srcOrd="8" destOrd="0" presId="urn:microsoft.com/office/officeart/2005/8/layout/vList3"/>
    <dgm:cxn modelId="{8C4DEE62-19D0-4006-8290-B1254250260C}" type="presParOf" srcId="{EA9355E9-9437-432C-9066-F82C20331943}" destId="{4A3F6CAF-3F86-465D-A609-E3A7A4F1B987}" srcOrd="0" destOrd="0" presId="urn:microsoft.com/office/officeart/2005/8/layout/vList3"/>
    <dgm:cxn modelId="{7ECA1942-5311-414A-BC7E-6178BF5B7425}" type="presParOf" srcId="{EA9355E9-9437-432C-9066-F82C20331943}" destId="{EFA70B5F-D49A-48A6-8FCE-5BCEEA00266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9439A3-6F5D-4DCE-9EA0-4E6958730B5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178873C-56D7-4FA4-88D1-EEF50330D165}">
      <dgm:prSet custT="1"/>
      <dgm:spPr/>
      <dgm:t>
        <a:bodyPr/>
        <a:lstStyle/>
        <a:p>
          <a:r>
            <a:rPr lang="de-AT" sz="2600" b="0" i="0" dirty="0"/>
            <a:t>Übernahme mehrere Veröffentlichungsrollen möglich</a:t>
          </a:r>
          <a:endParaRPr lang="de-DE" sz="2600" b="0" i="0" u="none" strike="noStrike" cap="none" baseline="0" noProof="0" dirty="0">
            <a:latin typeface="Franklin Gothic Demi"/>
          </a:endParaRPr>
        </a:p>
      </dgm:t>
    </dgm:pt>
    <dgm:pt modelId="{20F8EB95-ABDF-4EDC-AEB2-650AB3723069}" type="parTrans" cxnId="{423E914C-9346-4D7E-B9EA-E67F81C8A1CC}">
      <dgm:prSet/>
      <dgm:spPr/>
      <dgm:t>
        <a:bodyPr/>
        <a:lstStyle/>
        <a:p>
          <a:endParaRPr lang="de-DE"/>
        </a:p>
      </dgm:t>
    </dgm:pt>
    <dgm:pt modelId="{DA09168C-32A8-4F5B-AAEB-CAFC52B10975}" type="sibTrans" cxnId="{423E914C-9346-4D7E-B9EA-E67F81C8A1CC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5D190C06-605A-423C-8432-92F374637EF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e-DE" sz="2600" b="0" i="0" dirty="0"/>
            <a:t>Anspruchsvolle oder vereinfachte Veröffentlichungsszenarien werden berücksichtigt</a:t>
          </a:r>
        </a:p>
      </dgm:t>
    </dgm:pt>
    <dgm:pt modelId="{5C381CC1-E85F-4919-9FD5-A8261B2FF1C9}" type="parTrans" cxnId="{09B96FA6-AE00-492C-BCE7-5BD17E76E8E4}">
      <dgm:prSet/>
      <dgm:spPr/>
      <dgm:t>
        <a:bodyPr/>
        <a:lstStyle/>
        <a:p>
          <a:endParaRPr lang="de-AT"/>
        </a:p>
      </dgm:t>
    </dgm:pt>
    <dgm:pt modelId="{2D0C60E7-8D8B-4EC0-97E0-AF444C73686F}" type="sibTrans" cxnId="{09B96FA6-AE00-492C-BCE7-5BD17E76E8E4}">
      <dgm:prSet/>
      <dgm:spPr/>
      <dgm:t>
        <a:bodyPr/>
        <a:lstStyle/>
        <a:p>
          <a:endParaRPr lang="de-AT"/>
        </a:p>
      </dgm:t>
    </dgm:pt>
    <dgm:pt modelId="{FA4AF895-6330-49E2-AEA9-BA9E462A765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e-AT" sz="2600" b="0" i="0"/>
            <a:t>Starke Targeting-Funktionen werden verwenden</a:t>
          </a:r>
        </a:p>
      </dgm:t>
    </dgm:pt>
    <dgm:pt modelId="{E77B89DE-B531-4982-8CE5-B26F79615097}" type="parTrans" cxnId="{968EFF33-30CD-498D-9161-CAECE0B9E3A7}">
      <dgm:prSet/>
      <dgm:spPr/>
      <dgm:t>
        <a:bodyPr/>
        <a:lstStyle/>
        <a:p>
          <a:endParaRPr lang="de-AT"/>
        </a:p>
      </dgm:t>
    </dgm:pt>
    <dgm:pt modelId="{64DFF94B-9536-4C67-842D-2E95FC1CE4B9}" type="sibTrans" cxnId="{968EFF33-30CD-498D-9161-CAECE0B9E3A7}">
      <dgm:prSet/>
      <dgm:spPr/>
      <dgm:t>
        <a:bodyPr/>
        <a:lstStyle/>
        <a:p>
          <a:endParaRPr lang="de-AT"/>
        </a:p>
      </dgm:t>
    </dgm:pt>
    <dgm:pt modelId="{B4EF6CBF-C365-41F2-8DFD-D2A75D2C391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de-DE" sz="2600" b="0" i="0" dirty="0"/>
            <a:t>Präsentation der richtigen Informationen für die richtigen Zielgruppen </a:t>
          </a:r>
        </a:p>
      </dgm:t>
    </dgm:pt>
    <dgm:pt modelId="{99A730BD-F8C2-4FCD-97A4-FA82DD0341F5}" type="parTrans" cxnId="{66BE4CC2-475A-4315-BC32-3C747FBE4EE6}">
      <dgm:prSet/>
      <dgm:spPr/>
      <dgm:t>
        <a:bodyPr/>
        <a:lstStyle/>
        <a:p>
          <a:endParaRPr lang="de-AT"/>
        </a:p>
      </dgm:t>
    </dgm:pt>
    <dgm:pt modelId="{42D87E07-6B3E-42FF-9634-E2ED39F4EF66}" type="sibTrans" cxnId="{66BE4CC2-475A-4315-BC32-3C747FBE4EE6}">
      <dgm:prSet/>
      <dgm:spPr/>
      <dgm:t>
        <a:bodyPr/>
        <a:lstStyle/>
        <a:p>
          <a:endParaRPr lang="de-AT"/>
        </a:p>
      </dgm:t>
    </dgm:pt>
    <dgm:pt modelId="{B6BDE5E7-3548-4CCC-8D49-82B3D923948D}" type="pres">
      <dgm:prSet presAssocID="{139439A3-6F5D-4DCE-9EA0-4E6958730B51}" presName="linearFlow" presStyleCnt="0">
        <dgm:presLayoutVars>
          <dgm:dir/>
          <dgm:resizeHandles val="exact"/>
        </dgm:presLayoutVars>
      </dgm:prSet>
      <dgm:spPr/>
    </dgm:pt>
    <dgm:pt modelId="{A11BE103-5320-41B4-8A81-B7637C20D923}" type="pres">
      <dgm:prSet presAssocID="{5178873C-56D7-4FA4-88D1-EEF50330D165}" presName="composite" presStyleCnt="0"/>
      <dgm:spPr/>
    </dgm:pt>
    <dgm:pt modelId="{CE50813C-88B1-4136-BBB4-E0BCC460B710}" type="pres">
      <dgm:prSet presAssocID="{5178873C-56D7-4FA4-88D1-EEF50330D165}" presName="imgShp" presStyleLbl="fgImgPlace1" presStyleIdx="0" presStyleCnt="4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537685"/>
          </a:solidFill>
        </a:ln>
      </dgm:spPr>
    </dgm:pt>
    <dgm:pt modelId="{2AA3E2F2-CC68-4778-939F-D76895E2E049}" type="pres">
      <dgm:prSet presAssocID="{5178873C-56D7-4FA4-88D1-EEF50330D165}" presName="txShp" presStyleLbl="node1" presStyleIdx="0" presStyleCnt="4">
        <dgm:presLayoutVars>
          <dgm:bulletEnabled val="1"/>
        </dgm:presLayoutVars>
      </dgm:prSet>
      <dgm:spPr/>
    </dgm:pt>
    <dgm:pt modelId="{DDD1681C-8D45-4F17-9C79-24CF70ABBFD2}" type="pres">
      <dgm:prSet presAssocID="{DA09168C-32A8-4F5B-AAEB-CAFC52B10975}" presName="spacing" presStyleCnt="0"/>
      <dgm:spPr/>
    </dgm:pt>
    <dgm:pt modelId="{C2FB354F-A425-471A-9DCA-E79E1CBA778D}" type="pres">
      <dgm:prSet presAssocID="{5D190C06-605A-423C-8432-92F374637EFF}" presName="composite" presStyleCnt="0"/>
      <dgm:spPr/>
    </dgm:pt>
    <dgm:pt modelId="{6E3F044C-9652-415C-832B-801FCF05FC87}" type="pres">
      <dgm:prSet presAssocID="{5D190C06-605A-423C-8432-92F374637EFF}" presName="imgShp" presStyleLbl="fgImgPlace1" presStyleIdx="1" presStyleCnt="4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668394"/>
          </a:solidFill>
        </a:ln>
      </dgm:spPr>
    </dgm:pt>
    <dgm:pt modelId="{95BCFAD9-C612-4793-B6E4-00A466CC1877}" type="pres">
      <dgm:prSet presAssocID="{5D190C06-605A-423C-8432-92F374637EFF}" presName="txShp" presStyleLbl="node1" presStyleIdx="1" presStyleCnt="4">
        <dgm:presLayoutVars>
          <dgm:bulletEnabled val="1"/>
        </dgm:presLayoutVars>
      </dgm:prSet>
      <dgm:spPr/>
    </dgm:pt>
    <dgm:pt modelId="{30AB7067-17BA-4170-BD33-24BD531DAA45}" type="pres">
      <dgm:prSet presAssocID="{2D0C60E7-8D8B-4EC0-97E0-AF444C73686F}" presName="spacing" presStyleCnt="0"/>
      <dgm:spPr/>
    </dgm:pt>
    <dgm:pt modelId="{1E3C738D-432B-42EC-B87C-9C7C2FAFA583}" type="pres">
      <dgm:prSet presAssocID="{FA4AF895-6330-49E2-AEA9-BA9E462A7650}" presName="composite" presStyleCnt="0"/>
      <dgm:spPr/>
    </dgm:pt>
    <dgm:pt modelId="{68D5CA9C-05D8-4361-A6E1-469463CE4F57}" type="pres">
      <dgm:prSet presAssocID="{FA4AF895-6330-49E2-AEA9-BA9E462A7650}" presName="imgShp" presStyleLbl="fgImgPlace1" presStyleIdx="2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solidFill>
            <a:srgbClr val="7E909D"/>
          </a:solidFill>
        </a:ln>
      </dgm:spPr>
    </dgm:pt>
    <dgm:pt modelId="{14704B07-7AA9-4663-808E-D3C974235080}" type="pres">
      <dgm:prSet presAssocID="{FA4AF895-6330-49E2-AEA9-BA9E462A7650}" presName="txShp" presStyleLbl="node1" presStyleIdx="2" presStyleCnt="4">
        <dgm:presLayoutVars>
          <dgm:bulletEnabled val="1"/>
        </dgm:presLayoutVars>
      </dgm:prSet>
      <dgm:spPr/>
    </dgm:pt>
    <dgm:pt modelId="{8830E9B2-E875-4AC6-842A-6056E50CD43C}" type="pres">
      <dgm:prSet presAssocID="{64DFF94B-9536-4C67-842D-2E95FC1CE4B9}" presName="spacing" presStyleCnt="0"/>
      <dgm:spPr/>
    </dgm:pt>
    <dgm:pt modelId="{1D600630-65F7-4F2B-B4AC-3363E9F15329}" type="pres">
      <dgm:prSet presAssocID="{B4EF6CBF-C365-41F2-8DFD-D2A75D2C3915}" presName="composite" presStyleCnt="0"/>
      <dgm:spPr/>
    </dgm:pt>
    <dgm:pt modelId="{A525F7FC-2C87-4871-AB1B-67746CBC7FB2}" type="pres">
      <dgm:prSet presAssocID="{B4EF6CBF-C365-41F2-8DFD-D2A75D2C3915}" presName="imgShp" presStyleLbl="fgImgPlace1" presStyleIdx="3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>
          <a:solidFill>
            <a:srgbClr val="969FA7"/>
          </a:solidFill>
        </a:ln>
      </dgm:spPr>
    </dgm:pt>
    <dgm:pt modelId="{7E48CD5E-8E2D-478E-9C9D-65B5E16442F0}" type="pres">
      <dgm:prSet presAssocID="{B4EF6CBF-C365-41F2-8DFD-D2A75D2C3915}" presName="txShp" presStyleLbl="node1" presStyleIdx="3" presStyleCnt="4">
        <dgm:presLayoutVars>
          <dgm:bulletEnabled val="1"/>
        </dgm:presLayoutVars>
      </dgm:prSet>
      <dgm:spPr/>
    </dgm:pt>
  </dgm:ptLst>
  <dgm:cxnLst>
    <dgm:cxn modelId="{85C1AD11-3A18-43A0-B137-D58DEF06B19A}" type="presOf" srcId="{FA4AF895-6330-49E2-AEA9-BA9E462A7650}" destId="{14704B07-7AA9-4663-808E-D3C974235080}" srcOrd="0" destOrd="0" presId="urn:microsoft.com/office/officeart/2005/8/layout/vList3"/>
    <dgm:cxn modelId="{1A70B925-F548-4931-8453-D9CFA64352AC}" type="presOf" srcId="{139439A3-6F5D-4DCE-9EA0-4E6958730B51}" destId="{B6BDE5E7-3548-4CCC-8D49-82B3D923948D}" srcOrd="0" destOrd="0" presId="urn:microsoft.com/office/officeart/2005/8/layout/vList3"/>
    <dgm:cxn modelId="{968EFF33-30CD-498D-9161-CAECE0B9E3A7}" srcId="{139439A3-6F5D-4DCE-9EA0-4E6958730B51}" destId="{FA4AF895-6330-49E2-AEA9-BA9E462A7650}" srcOrd="2" destOrd="0" parTransId="{E77B89DE-B531-4982-8CE5-B26F79615097}" sibTransId="{64DFF94B-9536-4C67-842D-2E95FC1CE4B9}"/>
    <dgm:cxn modelId="{423E914C-9346-4D7E-B9EA-E67F81C8A1CC}" srcId="{139439A3-6F5D-4DCE-9EA0-4E6958730B51}" destId="{5178873C-56D7-4FA4-88D1-EEF50330D165}" srcOrd="0" destOrd="0" parTransId="{20F8EB95-ABDF-4EDC-AEB2-650AB3723069}" sibTransId="{DA09168C-32A8-4F5B-AAEB-CAFC52B10975}"/>
    <dgm:cxn modelId="{1835204F-6BC5-443C-A95F-01C7EE4A505E}" type="presOf" srcId="{5D190C06-605A-423C-8432-92F374637EFF}" destId="{95BCFAD9-C612-4793-B6E4-00A466CC1877}" srcOrd="0" destOrd="0" presId="urn:microsoft.com/office/officeart/2005/8/layout/vList3"/>
    <dgm:cxn modelId="{09B96FA6-AE00-492C-BCE7-5BD17E76E8E4}" srcId="{139439A3-6F5D-4DCE-9EA0-4E6958730B51}" destId="{5D190C06-605A-423C-8432-92F374637EFF}" srcOrd="1" destOrd="0" parTransId="{5C381CC1-E85F-4919-9FD5-A8261B2FF1C9}" sibTransId="{2D0C60E7-8D8B-4EC0-97E0-AF444C73686F}"/>
    <dgm:cxn modelId="{66BE4CC2-475A-4315-BC32-3C747FBE4EE6}" srcId="{139439A3-6F5D-4DCE-9EA0-4E6958730B51}" destId="{B4EF6CBF-C365-41F2-8DFD-D2A75D2C3915}" srcOrd="3" destOrd="0" parTransId="{99A730BD-F8C2-4FCD-97A4-FA82DD0341F5}" sibTransId="{42D87E07-6B3E-42FF-9634-E2ED39F4EF66}"/>
    <dgm:cxn modelId="{769396C8-F93F-4F4E-BBB3-79ACFA7DAB0E}" type="presOf" srcId="{B4EF6CBF-C365-41F2-8DFD-D2A75D2C3915}" destId="{7E48CD5E-8E2D-478E-9C9D-65B5E16442F0}" srcOrd="0" destOrd="0" presId="urn:microsoft.com/office/officeart/2005/8/layout/vList3"/>
    <dgm:cxn modelId="{852EF7F9-9991-446B-94C4-BE30C56DB285}" type="presOf" srcId="{5178873C-56D7-4FA4-88D1-EEF50330D165}" destId="{2AA3E2F2-CC68-4778-939F-D76895E2E049}" srcOrd="0" destOrd="0" presId="urn:microsoft.com/office/officeart/2005/8/layout/vList3"/>
    <dgm:cxn modelId="{6283BC9F-571C-48A2-98A6-098B0551CCE0}" type="presParOf" srcId="{B6BDE5E7-3548-4CCC-8D49-82B3D923948D}" destId="{A11BE103-5320-41B4-8A81-B7637C20D923}" srcOrd="0" destOrd="0" presId="urn:microsoft.com/office/officeart/2005/8/layout/vList3"/>
    <dgm:cxn modelId="{8FBECC34-9EDB-4BCC-82F4-6B7015D93EC6}" type="presParOf" srcId="{A11BE103-5320-41B4-8A81-B7637C20D923}" destId="{CE50813C-88B1-4136-BBB4-E0BCC460B710}" srcOrd="0" destOrd="0" presId="urn:microsoft.com/office/officeart/2005/8/layout/vList3"/>
    <dgm:cxn modelId="{DC023BC3-9583-4603-A707-C661EDDE30E3}" type="presParOf" srcId="{A11BE103-5320-41B4-8A81-B7637C20D923}" destId="{2AA3E2F2-CC68-4778-939F-D76895E2E049}" srcOrd="1" destOrd="0" presId="urn:microsoft.com/office/officeart/2005/8/layout/vList3"/>
    <dgm:cxn modelId="{44E266DC-EAFC-443D-8F53-F94BB9019652}" type="presParOf" srcId="{B6BDE5E7-3548-4CCC-8D49-82B3D923948D}" destId="{DDD1681C-8D45-4F17-9C79-24CF70ABBFD2}" srcOrd="1" destOrd="0" presId="urn:microsoft.com/office/officeart/2005/8/layout/vList3"/>
    <dgm:cxn modelId="{78B8ECCE-E790-44D9-9BE4-352D8B91414B}" type="presParOf" srcId="{B6BDE5E7-3548-4CCC-8D49-82B3D923948D}" destId="{C2FB354F-A425-471A-9DCA-E79E1CBA778D}" srcOrd="2" destOrd="0" presId="urn:microsoft.com/office/officeart/2005/8/layout/vList3"/>
    <dgm:cxn modelId="{8B0DCBC3-C189-4857-A714-0229826A0B07}" type="presParOf" srcId="{C2FB354F-A425-471A-9DCA-E79E1CBA778D}" destId="{6E3F044C-9652-415C-832B-801FCF05FC87}" srcOrd="0" destOrd="0" presId="urn:microsoft.com/office/officeart/2005/8/layout/vList3"/>
    <dgm:cxn modelId="{D6F6082B-B925-4F31-A906-0D08071EEE9B}" type="presParOf" srcId="{C2FB354F-A425-471A-9DCA-E79E1CBA778D}" destId="{95BCFAD9-C612-4793-B6E4-00A466CC1877}" srcOrd="1" destOrd="0" presId="urn:microsoft.com/office/officeart/2005/8/layout/vList3"/>
    <dgm:cxn modelId="{7C9D75D1-69BB-45AC-A4E7-FCE53CFE95CA}" type="presParOf" srcId="{B6BDE5E7-3548-4CCC-8D49-82B3D923948D}" destId="{30AB7067-17BA-4170-BD33-24BD531DAA45}" srcOrd="3" destOrd="0" presId="urn:microsoft.com/office/officeart/2005/8/layout/vList3"/>
    <dgm:cxn modelId="{DA98643D-EC2C-444C-A053-A074BE6BDA86}" type="presParOf" srcId="{B6BDE5E7-3548-4CCC-8D49-82B3D923948D}" destId="{1E3C738D-432B-42EC-B87C-9C7C2FAFA583}" srcOrd="4" destOrd="0" presId="urn:microsoft.com/office/officeart/2005/8/layout/vList3"/>
    <dgm:cxn modelId="{EE81FED4-8F33-4169-9EC9-C412074B6F64}" type="presParOf" srcId="{1E3C738D-432B-42EC-B87C-9C7C2FAFA583}" destId="{68D5CA9C-05D8-4361-A6E1-469463CE4F57}" srcOrd="0" destOrd="0" presId="urn:microsoft.com/office/officeart/2005/8/layout/vList3"/>
    <dgm:cxn modelId="{92D4F343-91DD-49A4-AAE1-1AB94463DC97}" type="presParOf" srcId="{1E3C738D-432B-42EC-B87C-9C7C2FAFA583}" destId="{14704B07-7AA9-4663-808E-D3C974235080}" srcOrd="1" destOrd="0" presId="urn:microsoft.com/office/officeart/2005/8/layout/vList3"/>
    <dgm:cxn modelId="{164D41C0-5DED-4589-8219-D3C7A3B5D168}" type="presParOf" srcId="{B6BDE5E7-3548-4CCC-8D49-82B3D923948D}" destId="{8830E9B2-E875-4AC6-842A-6056E50CD43C}" srcOrd="5" destOrd="0" presId="urn:microsoft.com/office/officeart/2005/8/layout/vList3"/>
    <dgm:cxn modelId="{9990198E-688F-4C10-AF0A-BFFD11FE26F6}" type="presParOf" srcId="{B6BDE5E7-3548-4CCC-8D49-82B3D923948D}" destId="{1D600630-65F7-4F2B-B4AC-3363E9F15329}" srcOrd="6" destOrd="0" presId="urn:microsoft.com/office/officeart/2005/8/layout/vList3"/>
    <dgm:cxn modelId="{D8835DB0-D18F-49B6-B65B-6669A718B298}" type="presParOf" srcId="{1D600630-65F7-4F2B-B4AC-3363E9F15329}" destId="{A525F7FC-2C87-4871-AB1B-67746CBC7FB2}" srcOrd="0" destOrd="0" presId="urn:microsoft.com/office/officeart/2005/8/layout/vList3"/>
    <dgm:cxn modelId="{ED5827EE-46FC-4BC7-8537-CCE943DAF6D8}" type="presParOf" srcId="{1D600630-65F7-4F2B-B4AC-3363E9F15329}" destId="{7E48CD5E-8E2D-478E-9C9D-65B5E16442F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9439A3-6F5D-4DCE-9EA0-4E6958730B5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178873C-56D7-4FA4-88D1-EEF50330D165}">
      <dgm:prSet custT="1"/>
      <dgm:spPr/>
      <dgm:t>
        <a:bodyPr/>
        <a:lstStyle/>
        <a:p>
          <a:br>
            <a:rPr lang="de-DE" sz="2600" b="0" i="0" dirty="0"/>
          </a:br>
          <a:r>
            <a:rPr lang="de-DE" sz="2600" b="0" i="0" dirty="0"/>
            <a:t>Hilfe beim Aufbau eines leicht zu erlernenden, benutzerfreundlichen Intranets</a:t>
          </a:r>
          <a:br>
            <a:rPr lang="de-DE" sz="2600" b="0" i="0" dirty="0"/>
          </a:br>
          <a:endParaRPr lang="de-DE" sz="2600" b="0" i="0" u="none" strike="noStrike" cap="none" baseline="0" noProof="0" dirty="0">
            <a:latin typeface="Franklin Gothic Demi"/>
          </a:endParaRPr>
        </a:p>
      </dgm:t>
    </dgm:pt>
    <dgm:pt modelId="{20F8EB95-ABDF-4EDC-AEB2-650AB3723069}" type="parTrans" cxnId="{423E914C-9346-4D7E-B9EA-E67F81C8A1CC}">
      <dgm:prSet/>
      <dgm:spPr/>
      <dgm:t>
        <a:bodyPr/>
        <a:lstStyle/>
        <a:p>
          <a:endParaRPr lang="de-DE"/>
        </a:p>
      </dgm:t>
    </dgm:pt>
    <dgm:pt modelId="{DA09168C-32A8-4F5B-AAEB-CAFC52B10975}" type="sibTrans" cxnId="{423E914C-9346-4D7E-B9EA-E67F81C8A1CC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8DB44235-2DB3-4EE6-903A-FD8EA953192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br>
            <a:rPr lang="de-DE" sz="2600" b="0" i="0" dirty="0"/>
          </a:br>
          <a:r>
            <a:rPr lang="de-DE" sz="2600" b="0" i="0" dirty="0"/>
            <a:t>Lösungen sehen auf allen Bildschirmen und sowohl in Webbrowsern als auch in Microsoft-Teams gut aus</a:t>
          </a:r>
          <a:br>
            <a:rPr lang="de-DE" sz="2600" b="0" i="0" dirty="0"/>
          </a:br>
          <a:endParaRPr lang="de-DE" sz="2600" b="0" i="0" dirty="0"/>
        </a:p>
      </dgm:t>
    </dgm:pt>
    <dgm:pt modelId="{DED8A695-61DA-41AE-B87D-AEEC26D71E4C}" type="parTrans" cxnId="{85B0167A-BE1B-4E3E-AF16-9BE21B9FDD66}">
      <dgm:prSet/>
      <dgm:spPr/>
      <dgm:t>
        <a:bodyPr/>
        <a:lstStyle/>
        <a:p>
          <a:endParaRPr lang="de-AT"/>
        </a:p>
      </dgm:t>
    </dgm:pt>
    <dgm:pt modelId="{3A826713-C62A-434E-AFBE-F4A34D8F460A}" type="sibTrans" cxnId="{85B0167A-BE1B-4E3E-AF16-9BE21B9FDD66}">
      <dgm:prSet/>
      <dgm:spPr/>
      <dgm:t>
        <a:bodyPr/>
        <a:lstStyle/>
        <a:p>
          <a:endParaRPr lang="de-AT"/>
        </a:p>
      </dgm:t>
    </dgm:pt>
    <dgm:pt modelId="{B6BDE5E7-3548-4CCC-8D49-82B3D923948D}" type="pres">
      <dgm:prSet presAssocID="{139439A3-6F5D-4DCE-9EA0-4E6958730B51}" presName="linearFlow" presStyleCnt="0">
        <dgm:presLayoutVars>
          <dgm:dir/>
          <dgm:resizeHandles val="exact"/>
        </dgm:presLayoutVars>
      </dgm:prSet>
      <dgm:spPr/>
    </dgm:pt>
    <dgm:pt modelId="{A11BE103-5320-41B4-8A81-B7637C20D923}" type="pres">
      <dgm:prSet presAssocID="{5178873C-56D7-4FA4-88D1-EEF50330D165}" presName="composite" presStyleCnt="0"/>
      <dgm:spPr/>
    </dgm:pt>
    <dgm:pt modelId="{CE50813C-88B1-4136-BBB4-E0BCC460B710}" type="pres">
      <dgm:prSet presAssocID="{5178873C-56D7-4FA4-88D1-EEF50330D165}" presName="imgShp" presStyleLbl="fgImgPlace1" presStyleIdx="0" presStyleCnt="2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537685"/>
          </a:solidFill>
        </a:ln>
      </dgm:spPr>
    </dgm:pt>
    <dgm:pt modelId="{2AA3E2F2-CC68-4778-939F-D76895E2E049}" type="pres">
      <dgm:prSet presAssocID="{5178873C-56D7-4FA4-88D1-EEF50330D165}" presName="txShp" presStyleLbl="node1" presStyleIdx="0" presStyleCnt="2">
        <dgm:presLayoutVars>
          <dgm:bulletEnabled val="1"/>
        </dgm:presLayoutVars>
      </dgm:prSet>
      <dgm:spPr/>
    </dgm:pt>
    <dgm:pt modelId="{DDD1681C-8D45-4F17-9C79-24CF70ABBFD2}" type="pres">
      <dgm:prSet presAssocID="{DA09168C-32A8-4F5B-AAEB-CAFC52B10975}" presName="spacing" presStyleCnt="0"/>
      <dgm:spPr/>
    </dgm:pt>
    <dgm:pt modelId="{4D41FD16-1216-4757-9941-97ECAA79223C}" type="pres">
      <dgm:prSet presAssocID="{8DB44235-2DB3-4EE6-903A-FD8EA9531929}" presName="composite" presStyleCnt="0"/>
      <dgm:spPr/>
    </dgm:pt>
    <dgm:pt modelId="{A644D50A-524A-4DC0-B8D5-F18521FDFF4F}" type="pres">
      <dgm:prSet presAssocID="{8DB44235-2DB3-4EE6-903A-FD8EA9531929}" presName="imgShp" presStyleLbl="fgImgPlace1" presStyleIdx="1" presStyleCnt="2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969FA7"/>
          </a:solidFill>
        </a:ln>
      </dgm:spPr>
    </dgm:pt>
    <dgm:pt modelId="{BBA8B3D4-92AD-45B5-AC77-2D1D46B29530}" type="pres">
      <dgm:prSet presAssocID="{8DB44235-2DB3-4EE6-903A-FD8EA9531929}" presName="txShp" presStyleLbl="node1" presStyleIdx="1" presStyleCnt="2">
        <dgm:presLayoutVars>
          <dgm:bulletEnabled val="1"/>
        </dgm:presLayoutVars>
      </dgm:prSet>
      <dgm:spPr/>
    </dgm:pt>
  </dgm:ptLst>
  <dgm:cxnLst>
    <dgm:cxn modelId="{1A70B925-F548-4931-8453-D9CFA64352AC}" type="presOf" srcId="{139439A3-6F5D-4DCE-9EA0-4E6958730B51}" destId="{B6BDE5E7-3548-4CCC-8D49-82B3D923948D}" srcOrd="0" destOrd="0" presId="urn:microsoft.com/office/officeart/2005/8/layout/vList3"/>
    <dgm:cxn modelId="{423E914C-9346-4D7E-B9EA-E67F81C8A1CC}" srcId="{139439A3-6F5D-4DCE-9EA0-4E6958730B51}" destId="{5178873C-56D7-4FA4-88D1-EEF50330D165}" srcOrd="0" destOrd="0" parTransId="{20F8EB95-ABDF-4EDC-AEB2-650AB3723069}" sibTransId="{DA09168C-32A8-4F5B-AAEB-CAFC52B10975}"/>
    <dgm:cxn modelId="{85B0167A-BE1B-4E3E-AF16-9BE21B9FDD66}" srcId="{139439A3-6F5D-4DCE-9EA0-4E6958730B51}" destId="{8DB44235-2DB3-4EE6-903A-FD8EA9531929}" srcOrd="1" destOrd="0" parTransId="{DED8A695-61DA-41AE-B87D-AEEC26D71E4C}" sibTransId="{3A826713-C62A-434E-AFBE-F4A34D8F460A}"/>
    <dgm:cxn modelId="{22ED87A7-7E32-4051-A00D-B59715B16BBC}" type="presOf" srcId="{8DB44235-2DB3-4EE6-903A-FD8EA9531929}" destId="{BBA8B3D4-92AD-45B5-AC77-2D1D46B29530}" srcOrd="0" destOrd="0" presId="urn:microsoft.com/office/officeart/2005/8/layout/vList3"/>
    <dgm:cxn modelId="{852EF7F9-9991-446B-94C4-BE30C56DB285}" type="presOf" srcId="{5178873C-56D7-4FA4-88D1-EEF50330D165}" destId="{2AA3E2F2-CC68-4778-939F-D76895E2E049}" srcOrd="0" destOrd="0" presId="urn:microsoft.com/office/officeart/2005/8/layout/vList3"/>
    <dgm:cxn modelId="{6283BC9F-571C-48A2-98A6-098B0551CCE0}" type="presParOf" srcId="{B6BDE5E7-3548-4CCC-8D49-82B3D923948D}" destId="{A11BE103-5320-41B4-8A81-B7637C20D923}" srcOrd="0" destOrd="0" presId="urn:microsoft.com/office/officeart/2005/8/layout/vList3"/>
    <dgm:cxn modelId="{8FBECC34-9EDB-4BCC-82F4-6B7015D93EC6}" type="presParOf" srcId="{A11BE103-5320-41B4-8A81-B7637C20D923}" destId="{CE50813C-88B1-4136-BBB4-E0BCC460B710}" srcOrd="0" destOrd="0" presId="urn:microsoft.com/office/officeart/2005/8/layout/vList3"/>
    <dgm:cxn modelId="{DC023BC3-9583-4603-A707-C661EDDE30E3}" type="presParOf" srcId="{A11BE103-5320-41B4-8A81-B7637C20D923}" destId="{2AA3E2F2-CC68-4778-939F-D76895E2E049}" srcOrd="1" destOrd="0" presId="urn:microsoft.com/office/officeart/2005/8/layout/vList3"/>
    <dgm:cxn modelId="{44E266DC-EAFC-443D-8F53-F94BB9019652}" type="presParOf" srcId="{B6BDE5E7-3548-4CCC-8D49-82B3D923948D}" destId="{DDD1681C-8D45-4F17-9C79-24CF70ABBFD2}" srcOrd="1" destOrd="0" presId="urn:microsoft.com/office/officeart/2005/8/layout/vList3"/>
    <dgm:cxn modelId="{4AE399FC-19F4-40F3-AA36-DB94DBEDD04D}" type="presParOf" srcId="{B6BDE5E7-3548-4CCC-8D49-82B3D923948D}" destId="{4D41FD16-1216-4757-9941-97ECAA79223C}" srcOrd="2" destOrd="0" presId="urn:microsoft.com/office/officeart/2005/8/layout/vList3"/>
    <dgm:cxn modelId="{5AC629DF-18DA-4289-AE2D-BB9760B88C8B}" type="presParOf" srcId="{4D41FD16-1216-4757-9941-97ECAA79223C}" destId="{A644D50A-524A-4DC0-B8D5-F18521FDFF4F}" srcOrd="0" destOrd="0" presId="urn:microsoft.com/office/officeart/2005/8/layout/vList3"/>
    <dgm:cxn modelId="{A77CB4C2-CC8C-4502-82FD-53B008A31CF7}" type="presParOf" srcId="{4D41FD16-1216-4757-9941-97ECAA79223C}" destId="{BBA8B3D4-92AD-45B5-AC77-2D1D46B2953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9439A3-6F5D-4DCE-9EA0-4E6958730B5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de-DE"/>
        </a:p>
      </dgm:t>
    </dgm:pt>
    <dgm:pt modelId="{5178873C-56D7-4FA4-88D1-EEF50330D165}">
      <dgm:prSet custT="1"/>
      <dgm:spPr/>
      <dgm:t>
        <a:bodyPr/>
        <a:lstStyle/>
        <a:p>
          <a:br>
            <a:rPr lang="de-DE" sz="2600" b="0" i="0" dirty="0"/>
          </a:br>
          <a:r>
            <a:rPr lang="de-DE" sz="2600" b="0" i="0" dirty="0"/>
            <a:t>Entwickler-Framework ist bei Erweiterung, Anpassung und Integrierung des Intranets ideal </a:t>
          </a:r>
          <a:br>
            <a:rPr lang="de-DE" sz="2600" b="0" i="0" dirty="0"/>
          </a:br>
          <a:endParaRPr lang="de-DE" sz="2600" b="0" i="0" u="none" strike="noStrike" cap="none" baseline="0" noProof="0" dirty="0">
            <a:latin typeface="Franklin Gothic Demi"/>
          </a:endParaRPr>
        </a:p>
      </dgm:t>
    </dgm:pt>
    <dgm:pt modelId="{20F8EB95-ABDF-4EDC-AEB2-650AB3723069}" type="parTrans" cxnId="{423E914C-9346-4D7E-B9EA-E67F81C8A1CC}">
      <dgm:prSet/>
      <dgm:spPr/>
      <dgm:t>
        <a:bodyPr/>
        <a:lstStyle/>
        <a:p>
          <a:endParaRPr lang="de-DE"/>
        </a:p>
      </dgm:t>
    </dgm:pt>
    <dgm:pt modelId="{DA09168C-32A8-4F5B-AAEB-CAFC52B10975}" type="sibTrans" cxnId="{423E914C-9346-4D7E-B9EA-E67F81C8A1CC}">
      <dgm:prSet/>
      <dgm:spPr>
        <a:ln>
          <a:noFill/>
        </a:ln>
      </dgm:spPr>
      <dgm:t>
        <a:bodyPr/>
        <a:lstStyle/>
        <a:p>
          <a:endParaRPr lang="de-DE"/>
        </a:p>
      </dgm:t>
    </dgm:pt>
    <dgm:pt modelId="{1652FD91-6619-46F2-89CA-8509DB3BFE9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br>
            <a:rPr lang="de-DE" sz="2600" b="0" i="0" dirty="0"/>
          </a:br>
          <a:r>
            <a:rPr lang="de-DE" sz="2600" b="0" i="0" dirty="0"/>
            <a:t>Einfach Lösungen erstellen und bereitstellen sowie Lösungsupdates durchzuführen</a:t>
          </a:r>
          <a:br>
            <a:rPr lang="de-DE" sz="2600" b="0" i="0" dirty="0"/>
          </a:br>
          <a:endParaRPr lang="de-DE" sz="2600" b="0" i="0" dirty="0"/>
        </a:p>
      </dgm:t>
    </dgm:pt>
    <dgm:pt modelId="{E669E5B9-3204-4F3A-838D-2937560E99C0}" type="parTrans" cxnId="{F2018E32-2A94-451F-ABC2-E79D1979C955}">
      <dgm:prSet/>
      <dgm:spPr/>
      <dgm:t>
        <a:bodyPr/>
        <a:lstStyle/>
        <a:p>
          <a:endParaRPr lang="de-AT"/>
        </a:p>
      </dgm:t>
    </dgm:pt>
    <dgm:pt modelId="{54EE4566-CEDE-4CF2-9F38-CABD53DBCCBA}" type="sibTrans" cxnId="{F2018E32-2A94-451F-ABC2-E79D1979C955}">
      <dgm:prSet/>
      <dgm:spPr/>
      <dgm:t>
        <a:bodyPr/>
        <a:lstStyle/>
        <a:p>
          <a:endParaRPr lang="de-AT"/>
        </a:p>
      </dgm:t>
    </dgm:pt>
    <dgm:pt modelId="{B6BDE5E7-3548-4CCC-8D49-82B3D923948D}" type="pres">
      <dgm:prSet presAssocID="{139439A3-6F5D-4DCE-9EA0-4E6958730B51}" presName="linearFlow" presStyleCnt="0">
        <dgm:presLayoutVars>
          <dgm:dir/>
          <dgm:resizeHandles val="exact"/>
        </dgm:presLayoutVars>
      </dgm:prSet>
      <dgm:spPr/>
    </dgm:pt>
    <dgm:pt modelId="{A11BE103-5320-41B4-8A81-B7637C20D923}" type="pres">
      <dgm:prSet presAssocID="{5178873C-56D7-4FA4-88D1-EEF50330D165}" presName="composite" presStyleCnt="0"/>
      <dgm:spPr/>
    </dgm:pt>
    <dgm:pt modelId="{CE50813C-88B1-4136-BBB4-E0BCC460B710}" type="pres">
      <dgm:prSet presAssocID="{5178873C-56D7-4FA4-88D1-EEF50330D165}" presName="imgShp" presStyleLbl="fgImgPlace1" presStyleIdx="0" presStyleCnt="2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537685"/>
          </a:solidFill>
        </a:ln>
      </dgm:spPr>
    </dgm:pt>
    <dgm:pt modelId="{2AA3E2F2-CC68-4778-939F-D76895E2E049}" type="pres">
      <dgm:prSet presAssocID="{5178873C-56D7-4FA4-88D1-EEF50330D165}" presName="txShp" presStyleLbl="node1" presStyleIdx="0" presStyleCnt="2">
        <dgm:presLayoutVars>
          <dgm:bulletEnabled val="1"/>
        </dgm:presLayoutVars>
      </dgm:prSet>
      <dgm:spPr/>
    </dgm:pt>
    <dgm:pt modelId="{DDD1681C-8D45-4F17-9C79-24CF70ABBFD2}" type="pres">
      <dgm:prSet presAssocID="{DA09168C-32A8-4F5B-AAEB-CAFC52B10975}" presName="spacing" presStyleCnt="0"/>
      <dgm:spPr/>
    </dgm:pt>
    <dgm:pt modelId="{10E6FBC3-7DEC-46BB-93F6-3F05F0178BC6}" type="pres">
      <dgm:prSet presAssocID="{1652FD91-6619-46F2-89CA-8509DB3BFE95}" presName="composite" presStyleCnt="0"/>
      <dgm:spPr/>
    </dgm:pt>
    <dgm:pt modelId="{62A058AF-5536-48B6-801D-48CA761DA679}" type="pres">
      <dgm:prSet presAssocID="{1652FD91-6619-46F2-89CA-8509DB3BFE95}" presName="imgShp" presStyleLbl="fgImgPlace1" presStyleIdx="1" presStyleCnt="2"/>
      <dgm:spPr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>
          <a:solidFill>
            <a:srgbClr val="969FA7"/>
          </a:solidFill>
        </a:ln>
      </dgm:spPr>
    </dgm:pt>
    <dgm:pt modelId="{447D1626-8F4C-439F-AD6A-629CECC9F146}" type="pres">
      <dgm:prSet presAssocID="{1652FD91-6619-46F2-89CA-8509DB3BFE95}" presName="txShp" presStyleLbl="node1" presStyleIdx="1" presStyleCnt="2">
        <dgm:presLayoutVars>
          <dgm:bulletEnabled val="1"/>
        </dgm:presLayoutVars>
      </dgm:prSet>
      <dgm:spPr/>
    </dgm:pt>
  </dgm:ptLst>
  <dgm:cxnLst>
    <dgm:cxn modelId="{1A70B925-F548-4931-8453-D9CFA64352AC}" type="presOf" srcId="{139439A3-6F5D-4DCE-9EA0-4E6958730B51}" destId="{B6BDE5E7-3548-4CCC-8D49-82B3D923948D}" srcOrd="0" destOrd="0" presId="urn:microsoft.com/office/officeart/2005/8/layout/vList3"/>
    <dgm:cxn modelId="{F2018E32-2A94-451F-ABC2-E79D1979C955}" srcId="{139439A3-6F5D-4DCE-9EA0-4E6958730B51}" destId="{1652FD91-6619-46F2-89CA-8509DB3BFE95}" srcOrd="1" destOrd="0" parTransId="{E669E5B9-3204-4F3A-838D-2937560E99C0}" sibTransId="{54EE4566-CEDE-4CF2-9F38-CABD53DBCCBA}"/>
    <dgm:cxn modelId="{423E914C-9346-4D7E-B9EA-E67F81C8A1CC}" srcId="{139439A3-6F5D-4DCE-9EA0-4E6958730B51}" destId="{5178873C-56D7-4FA4-88D1-EEF50330D165}" srcOrd="0" destOrd="0" parTransId="{20F8EB95-ABDF-4EDC-AEB2-650AB3723069}" sibTransId="{DA09168C-32A8-4F5B-AAEB-CAFC52B10975}"/>
    <dgm:cxn modelId="{8616AFB9-EA23-45D1-B97E-FF707A9F19FE}" type="presOf" srcId="{1652FD91-6619-46F2-89CA-8509DB3BFE95}" destId="{447D1626-8F4C-439F-AD6A-629CECC9F146}" srcOrd="0" destOrd="0" presId="urn:microsoft.com/office/officeart/2005/8/layout/vList3"/>
    <dgm:cxn modelId="{852EF7F9-9991-446B-94C4-BE30C56DB285}" type="presOf" srcId="{5178873C-56D7-4FA4-88D1-EEF50330D165}" destId="{2AA3E2F2-CC68-4778-939F-D76895E2E049}" srcOrd="0" destOrd="0" presId="urn:microsoft.com/office/officeart/2005/8/layout/vList3"/>
    <dgm:cxn modelId="{6283BC9F-571C-48A2-98A6-098B0551CCE0}" type="presParOf" srcId="{B6BDE5E7-3548-4CCC-8D49-82B3D923948D}" destId="{A11BE103-5320-41B4-8A81-B7637C20D923}" srcOrd="0" destOrd="0" presId="urn:microsoft.com/office/officeart/2005/8/layout/vList3"/>
    <dgm:cxn modelId="{8FBECC34-9EDB-4BCC-82F4-6B7015D93EC6}" type="presParOf" srcId="{A11BE103-5320-41B4-8A81-B7637C20D923}" destId="{CE50813C-88B1-4136-BBB4-E0BCC460B710}" srcOrd="0" destOrd="0" presId="urn:microsoft.com/office/officeart/2005/8/layout/vList3"/>
    <dgm:cxn modelId="{DC023BC3-9583-4603-A707-C661EDDE30E3}" type="presParOf" srcId="{A11BE103-5320-41B4-8A81-B7637C20D923}" destId="{2AA3E2F2-CC68-4778-939F-D76895E2E049}" srcOrd="1" destOrd="0" presId="urn:microsoft.com/office/officeart/2005/8/layout/vList3"/>
    <dgm:cxn modelId="{44E266DC-EAFC-443D-8F53-F94BB9019652}" type="presParOf" srcId="{B6BDE5E7-3548-4CCC-8D49-82B3D923948D}" destId="{DDD1681C-8D45-4F17-9C79-24CF70ABBFD2}" srcOrd="1" destOrd="0" presId="urn:microsoft.com/office/officeart/2005/8/layout/vList3"/>
    <dgm:cxn modelId="{CD02624F-C60C-473B-8651-A1DD086D00F0}" type="presParOf" srcId="{B6BDE5E7-3548-4CCC-8D49-82B3D923948D}" destId="{10E6FBC3-7DEC-46BB-93F6-3F05F0178BC6}" srcOrd="2" destOrd="0" presId="urn:microsoft.com/office/officeart/2005/8/layout/vList3"/>
    <dgm:cxn modelId="{D46F0F41-B5C3-4E36-9803-D5FE0B86B9C5}" type="presParOf" srcId="{10E6FBC3-7DEC-46BB-93F6-3F05F0178BC6}" destId="{62A058AF-5536-48B6-801D-48CA761DA679}" srcOrd="0" destOrd="0" presId="urn:microsoft.com/office/officeart/2005/8/layout/vList3"/>
    <dgm:cxn modelId="{ACDCA3E2-A123-4F38-A173-51EA8F14CB0D}" type="presParOf" srcId="{10E6FBC3-7DEC-46BB-93F6-3F05F0178BC6}" destId="{447D1626-8F4C-439F-AD6A-629CECC9F14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157359" y="1181429"/>
          <a:ext cx="8424159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i="0" kern="1200" dirty="0"/>
            <a:t>Wir glauben, dass eine hervorragende Leistung der beste Freund des Endbenutzers ist. </a:t>
          </a:r>
          <a:br>
            <a:rPr lang="de-DE" sz="2800" b="0" i="0" kern="1200" dirty="0"/>
          </a:br>
          <a:br>
            <a:rPr lang="de-DE" sz="2800" b="0" i="0" kern="1200" dirty="0"/>
          </a:br>
          <a:r>
            <a:rPr lang="de-DE" sz="2800" b="0" i="0" kern="1200" dirty="0"/>
            <a:t>Nehme an der Omnia Challenge teil und erlebe, wie schnell dein Intranet sein sollte.</a:t>
          </a:r>
          <a:endParaRPr lang="de-DE" sz="2800" kern="1200" dirty="0">
            <a:latin typeface="Franklin Gothic Book"/>
          </a:endParaRPr>
        </a:p>
      </dsp:txBody>
      <dsp:txXfrm>
        <a:off x="2157359" y="1181429"/>
        <a:ext cx="8424159" cy="3092252"/>
      </dsp:txXfrm>
    </dsp:sp>
    <dsp:sp modelId="{EA5713A7-20F7-4982-AEBE-4A0ACDB414EB}">
      <dsp:nvSpPr>
        <dsp:cNvPr id="0" name=""/>
        <dsp:cNvSpPr/>
      </dsp:nvSpPr>
      <dsp:spPr>
        <a:xfrm>
          <a:off x="2021598" y="508738"/>
          <a:ext cx="8253565" cy="83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Eines der schnellsten Intranets der Welt</a:t>
          </a:r>
          <a:b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br>
            <a:rPr lang="de-DE" sz="15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21598" y="508738"/>
        <a:ext cx="8253565" cy="83015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4A5A2-E1D8-4D46-807E-387B69027562}">
      <dsp:nvSpPr>
        <dsp:cNvPr id="0" name=""/>
        <dsp:cNvSpPr/>
      </dsp:nvSpPr>
      <dsp:spPr>
        <a:xfrm>
          <a:off x="0" y="0"/>
          <a:ext cx="7527469" cy="90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   Strategie</a:t>
          </a:r>
          <a:endParaRPr lang="de-DE" sz="1400" b="1" kern="1200" noProof="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Geben Sie Ziele vor und wie diese erreicht werden können.</a:t>
          </a:r>
          <a:br>
            <a:rPr lang="de-DE" sz="1200" kern="1200" dirty="0"/>
          </a:br>
          <a:endParaRPr lang="de-DE" sz="1200" kern="1200" dirty="0"/>
        </a:p>
      </dsp:txBody>
      <dsp:txXfrm>
        <a:off x="26420" y="26420"/>
        <a:ext cx="6448541" cy="849215"/>
      </dsp:txXfrm>
    </dsp:sp>
    <dsp:sp modelId="{24AC29E0-FA18-4DD4-9922-EC2FEA9E4231}">
      <dsp:nvSpPr>
        <dsp:cNvPr id="0" name=""/>
        <dsp:cNvSpPr/>
      </dsp:nvSpPr>
      <dsp:spPr>
        <a:xfrm>
          <a:off x="562116" y="1027340"/>
          <a:ext cx="7527469" cy="90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39564"/>
                <a:satOff val="-2935"/>
                <a:lumOff val="7298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39564"/>
                <a:satOff val="-2935"/>
                <a:lumOff val="7298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   Analyse und Planung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Analysieren Sie Geschäftsanforderungen entscheiden Sie, wie diese erfüllt werden sollen. Planen Sie Migration, Schulung, Kommunikation und Einführung.</a:t>
          </a:r>
        </a:p>
      </dsp:txBody>
      <dsp:txXfrm>
        <a:off x="588536" y="1053760"/>
        <a:ext cx="6326176" cy="849215"/>
      </dsp:txXfrm>
    </dsp:sp>
    <dsp:sp modelId="{3F780839-6CE7-407A-8556-151E67DA16F4}">
      <dsp:nvSpPr>
        <dsp:cNvPr id="0" name=""/>
        <dsp:cNvSpPr/>
      </dsp:nvSpPr>
      <dsp:spPr>
        <a:xfrm>
          <a:off x="1124232" y="2054681"/>
          <a:ext cx="7527469" cy="90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79128"/>
                <a:satOff val="-5869"/>
                <a:lumOff val="14596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79128"/>
                <a:satOff val="-5869"/>
                <a:lumOff val="1459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   Vorbereitung und Validierung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Iterative Arbeit dient zum Einrichten und Konfigurieren der Lösung. Validieren und verankern Sie die Lösung innerhalb des Unternehmens.</a:t>
          </a:r>
        </a:p>
      </dsp:txBody>
      <dsp:txXfrm>
        <a:off x="1150652" y="2081101"/>
        <a:ext cx="6326176" cy="849215"/>
      </dsp:txXfrm>
    </dsp:sp>
    <dsp:sp modelId="{CD3D9AC9-2721-4871-A16F-0B241A6EC85A}">
      <dsp:nvSpPr>
        <dsp:cNvPr id="0" name=""/>
        <dsp:cNvSpPr/>
      </dsp:nvSpPr>
      <dsp:spPr>
        <a:xfrm>
          <a:off x="1686348" y="3082022"/>
          <a:ext cx="7527469" cy="90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118691"/>
                <a:satOff val="-8804"/>
                <a:lumOff val="21895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18691"/>
                <a:satOff val="-8804"/>
                <a:lumOff val="21895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   Implementieren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Kombinieren Sie Administratoren und Verlage und schulen Sie sie. Migrieren und erstellen Sie Inhalte. Kommunizieren Sie mit Kunden über bevorstehende Änderungen.</a:t>
          </a:r>
        </a:p>
      </dsp:txBody>
      <dsp:txXfrm>
        <a:off x="1712768" y="3108442"/>
        <a:ext cx="6326176" cy="849215"/>
      </dsp:txXfrm>
    </dsp:sp>
    <dsp:sp modelId="{37F0D005-F383-4954-A338-4F42DA13355E}">
      <dsp:nvSpPr>
        <dsp:cNvPr id="0" name=""/>
        <dsp:cNvSpPr/>
      </dsp:nvSpPr>
      <dsp:spPr>
        <a:xfrm>
          <a:off x="2248464" y="4109363"/>
          <a:ext cx="7527469" cy="9020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80000"/>
                <a:hueOff val="158255"/>
                <a:satOff val="-11739"/>
                <a:lumOff val="29193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58255"/>
                <a:satOff val="-11739"/>
                <a:lumOff val="2919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/>
            <a:t>   Rollout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kern="1200" dirty="0"/>
            <a:t>   Führen Sie den Rollout-Plan aus, bieten Sie Einführung und Schulung für Endbenutzer. Seien Sie bereit, auf Ideen und Probleme zu reagieren, die von Endbenutzern eingereicht wurden.</a:t>
          </a:r>
        </a:p>
      </dsp:txBody>
      <dsp:txXfrm>
        <a:off x="2274884" y="4135783"/>
        <a:ext cx="6326176" cy="849215"/>
      </dsp:txXfrm>
    </dsp:sp>
    <dsp:sp modelId="{D62A0CC3-124B-420D-A771-F9E9D1AE0554}">
      <dsp:nvSpPr>
        <dsp:cNvPr id="0" name=""/>
        <dsp:cNvSpPr/>
      </dsp:nvSpPr>
      <dsp:spPr>
        <a:xfrm>
          <a:off x="6941133" y="659001"/>
          <a:ext cx="586336" cy="586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/>
        </a:p>
      </dsp:txBody>
      <dsp:txXfrm>
        <a:off x="7073059" y="659001"/>
        <a:ext cx="322484" cy="441218"/>
      </dsp:txXfrm>
    </dsp:sp>
    <dsp:sp modelId="{49ABC0A6-D6CA-479E-82FA-933FBE90CCFF}">
      <dsp:nvSpPr>
        <dsp:cNvPr id="0" name=""/>
        <dsp:cNvSpPr/>
      </dsp:nvSpPr>
      <dsp:spPr>
        <a:xfrm>
          <a:off x="7503249" y="1686342"/>
          <a:ext cx="586336" cy="586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/>
        </a:p>
      </dsp:txBody>
      <dsp:txXfrm>
        <a:off x="7635175" y="1686342"/>
        <a:ext cx="322484" cy="441218"/>
      </dsp:txXfrm>
    </dsp:sp>
    <dsp:sp modelId="{89A68910-437F-4C9B-9FFD-EA95D1DEDFD9}">
      <dsp:nvSpPr>
        <dsp:cNvPr id="0" name=""/>
        <dsp:cNvSpPr/>
      </dsp:nvSpPr>
      <dsp:spPr>
        <a:xfrm>
          <a:off x="8065365" y="2698649"/>
          <a:ext cx="586336" cy="586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2800" kern="1200"/>
        </a:p>
      </dsp:txBody>
      <dsp:txXfrm>
        <a:off x="8197291" y="2698649"/>
        <a:ext cx="322484" cy="441218"/>
      </dsp:txXfrm>
    </dsp:sp>
    <dsp:sp modelId="{1718A768-7AFB-439F-9B84-FD59B209F8E6}">
      <dsp:nvSpPr>
        <dsp:cNvPr id="0" name=""/>
        <dsp:cNvSpPr/>
      </dsp:nvSpPr>
      <dsp:spPr>
        <a:xfrm>
          <a:off x="8627481" y="3736012"/>
          <a:ext cx="586336" cy="58633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2800" kern="1200"/>
        </a:p>
      </dsp:txBody>
      <dsp:txXfrm>
        <a:off x="8759407" y="3736012"/>
        <a:ext cx="322484" cy="44121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79706B-66B4-4C48-A733-9EF3253AD7A5}">
      <dsp:nvSpPr>
        <dsp:cNvPr id="0" name=""/>
        <dsp:cNvSpPr/>
      </dsp:nvSpPr>
      <dsp:spPr>
        <a:xfrm>
          <a:off x="0" y="192974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DE" sz="1600" b="1" i="0" u="none" strike="noStrike" kern="1200" cap="none" baseline="0" noProof="0" dirty="0">
              <a:latin typeface="Franklin Gothic Book" panose="020B0503020102020204" pitchFamily="34" charset="0"/>
            </a:rPr>
          </a:br>
          <a:r>
            <a:rPr lang="de-DE" sz="1600" b="1" i="0" u="none" strike="noStrike" kern="1200" cap="none" baseline="0" noProof="0" dirty="0">
              <a:latin typeface="Franklin Gothic Book" panose="020B0503020102020204" pitchFamily="34" charset="0"/>
            </a:rPr>
            <a:t>Immergrünes Produkt</a:t>
          </a:r>
          <a:br>
            <a:rPr lang="de-DE" sz="1600" b="1" i="0" u="none" strike="noStrike" kern="1200" cap="none" baseline="0" noProof="0" dirty="0">
              <a:latin typeface="Franklin Gothic Book" panose="020B0503020102020204" pitchFamily="34" charset="0"/>
            </a:rPr>
          </a:br>
          <a:endParaRPr lang="de-DE" sz="1600" b="1" i="0" u="none" strike="noStrike" kern="1200" cap="none" baseline="0" noProof="0" dirty="0">
            <a:latin typeface="Franklin Gothic Book" panose="020B0503020102020204" pitchFamily="34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1200" b="0" i="0" kern="1200" dirty="0"/>
            <a:t>   Omnia ist ein immergrünes Produkt mit mehreren Updates pro Jahr. Bei jeder Version können Sie an neuen und verbesserten Funktionen des Produkts teilhaben.</a:t>
          </a:r>
          <a:br>
            <a:rPr lang="de-DE" sz="1200" kern="1200" dirty="0">
              <a:latin typeface="Franklin Gothic Demi" panose="020B0502020104020203"/>
            </a:rPr>
          </a:br>
          <a:endParaRPr lang="de-DE" sz="1200" kern="1200" dirty="0"/>
        </a:p>
      </dsp:txBody>
      <dsp:txXfrm>
        <a:off x="0" y="192974"/>
        <a:ext cx="2960648" cy="1776389"/>
      </dsp:txXfrm>
    </dsp:sp>
    <dsp:sp modelId="{35D99BFE-B7C1-4DB2-9D83-D2612F8A6525}">
      <dsp:nvSpPr>
        <dsp:cNvPr id="0" name=""/>
        <dsp:cNvSpPr/>
      </dsp:nvSpPr>
      <dsp:spPr>
        <a:xfrm>
          <a:off x="3256713" y="192974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31651"/>
                <a:satOff val="-2348"/>
                <a:lumOff val="5839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31651"/>
                <a:satOff val="-2348"/>
                <a:lumOff val="5839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1600" b="1" kern="1200" dirty="0"/>
          </a:br>
          <a:r>
            <a:rPr lang="de-DE" sz="1600" b="1" kern="1200" dirty="0"/>
            <a:t>Empfohlene Arbeitsweise</a:t>
          </a:r>
          <a:br>
            <a:rPr lang="de-DE" sz="1600" b="1" kern="1200" dirty="0"/>
          </a:br>
          <a:endParaRPr lang="de-DE" sz="1600" b="1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de-DE" sz="1200" b="0" i="0" kern="1200" dirty="0"/>
            <a:t>   Mit Omnia erhalten Sie mehr als nur eine Vielzahl von Funktionen. Das Produkt basiert auf den besten Übungen und empfohlenen Arbeitsweisen und sorgt so für erfolgreiche Lösungen.</a:t>
          </a:r>
          <a:endParaRPr lang="de-DE" sz="1200" kern="1200" dirty="0"/>
        </a:p>
      </dsp:txBody>
      <dsp:txXfrm>
        <a:off x="3256713" y="192974"/>
        <a:ext cx="2960648" cy="1776389"/>
      </dsp:txXfrm>
    </dsp:sp>
    <dsp:sp modelId="{865C42B1-EB53-4DC7-ADD6-72D24C8A620F}">
      <dsp:nvSpPr>
        <dsp:cNvPr id="0" name=""/>
        <dsp:cNvSpPr/>
      </dsp:nvSpPr>
      <dsp:spPr>
        <a:xfrm>
          <a:off x="6513427" y="192974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63302"/>
                <a:satOff val="-4696"/>
                <a:lumOff val="11677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63302"/>
                <a:satOff val="-4696"/>
                <a:lumOff val="11677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DE" sz="1600" kern="1200" dirty="0">
              <a:latin typeface="+mn-lt"/>
            </a:rPr>
          </a:br>
          <a:r>
            <a:rPr lang="de-DE" sz="1600" kern="1200" dirty="0">
              <a:latin typeface="+mn-lt"/>
            </a:rPr>
            <a:t>Hosting und Updates</a:t>
          </a:r>
          <a:br>
            <a:rPr lang="de-DE" sz="1600" kern="1200" dirty="0">
              <a:latin typeface="+mn-lt"/>
            </a:rPr>
          </a:br>
          <a:endParaRPr lang="de-DE" sz="1600" kern="1200" dirty="0">
            <a:latin typeface="+mn-lt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b="0" i="0" kern="1200" dirty="0"/>
            <a:t>   Mit Omnia Cloud profitiert Ihre Lösung von Azure-Sicherheit und -Diensten. Sie erhalten ein Back-End für neue Versionen, das Sie aktivieren können.</a:t>
          </a:r>
          <a:endParaRPr lang="de-DE" sz="1200" kern="1200" dirty="0"/>
        </a:p>
      </dsp:txBody>
      <dsp:txXfrm>
        <a:off x="6513427" y="192974"/>
        <a:ext cx="2960648" cy="1776389"/>
      </dsp:txXfrm>
    </dsp:sp>
    <dsp:sp modelId="{1EB3442A-6C06-4C5A-9573-AF266FD690EE}">
      <dsp:nvSpPr>
        <dsp:cNvPr id="0" name=""/>
        <dsp:cNvSpPr/>
      </dsp:nvSpPr>
      <dsp:spPr>
        <a:xfrm>
          <a:off x="0" y="2265428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94953"/>
                <a:satOff val="-7043"/>
                <a:lumOff val="17516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94953"/>
                <a:satOff val="-7043"/>
                <a:lumOff val="17516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1600" b="1" kern="1200" dirty="0"/>
          </a:br>
          <a:r>
            <a:rPr lang="de-DE" sz="1600" b="1" kern="1200" dirty="0"/>
            <a:t>Produkt-Support</a:t>
          </a:r>
          <a:br>
            <a:rPr lang="de-DE" sz="1200" kern="1200" dirty="0"/>
          </a:br>
          <a:endParaRPr lang="de-DE" sz="1200" kern="1200" dirty="0"/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b="0" i="0" kern="1200" dirty="0"/>
            <a:t>   Der Omnia-Produktsupport hilft Ihnen bei der Behebung von Produktfehlern und garantiert SLA für alle dringenden Angelegenheiten.</a:t>
          </a:r>
          <a:endParaRPr lang="de-DE" sz="1200" kern="1200" dirty="0"/>
        </a:p>
      </dsp:txBody>
      <dsp:txXfrm>
        <a:off x="0" y="2265428"/>
        <a:ext cx="2960648" cy="1776389"/>
      </dsp:txXfrm>
    </dsp:sp>
    <dsp:sp modelId="{13539F7A-45CB-48B8-83CC-3102CE545A3E}">
      <dsp:nvSpPr>
        <dsp:cNvPr id="0" name=""/>
        <dsp:cNvSpPr/>
      </dsp:nvSpPr>
      <dsp:spPr>
        <a:xfrm>
          <a:off x="3256713" y="2265428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26604"/>
                <a:satOff val="-9391"/>
                <a:lumOff val="23354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26604"/>
                <a:satOff val="-9391"/>
                <a:lumOff val="23354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1600" b="1" kern="1200" dirty="0">
              <a:latin typeface="Franklin Gothic Book" panose="020B0503020102020204" pitchFamily="34" charset="0"/>
            </a:rPr>
          </a:br>
          <a:r>
            <a:rPr lang="de-DE" sz="1600" b="1" kern="1200" dirty="0">
              <a:latin typeface="Franklin Gothic Book" panose="020B0503020102020204" pitchFamily="34" charset="0"/>
            </a:rPr>
            <a:t>Kundenerfolgsprogramm</a:t>
          </a:r>
          <a:br>
            <a:rPr lang="de-DE" sz="1600" b="1" kern="1200" dirty="0">
              <a:latin typeface="Franklin Gothic Book" panose="020B0503020102020204" pitchFamily="34" charset="0"/>
            </a:rPr>
          </a:br>
          <a:endParaRPr lang="de-DE" sz="1600" b="1" kern="1200" dirty="0">
            <a:latin typeface="Franklin Gothic Book" panose="020B0503020102020204" pitchFamily="34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b="0" i="0" kern="1200" dirty="0"/>
            <a:t>   Mit Omnia erhalten Sie ein starkes Kundenerfolgsprogramm mit Newslettern, Schulungen, Webinaren, Netzwerken und Konferenzen.</a:t>
          </a:r>
          <a:endParaRPr lang="de-DE" sz="1200" kern="1200" dirty="0"/>
        </a:p>
      </dsp:txBody>
      <dsp:txXfrm>
        <a:off x="3256713" y="2265428"/>
        <a:ext cx="2960648" cy="1776389"/>
      </dsp:txXfrm>
    </dsp:sp>
    <dsp:sp modelId="{EF3F9BAB-ACD8-442E-9D40-5A9E07B41C9C}">
      <dsp:nvSpPr>
        <dsp:cNvPr id="0" name=""/>
        <dsp:cNvSpPr/>
      </dsp:nvSpPr>
      <dsp:spPr>
        <a:xfrm>
          <a:off x="6513427" y="2265428"/>
          <a:ext cx="2960648" cy="1776389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58255"/>
                <a:satOff val="-11739"/>
                <a:lumOff val="29193"/>
                <a:alphaOff val="0"/>
                <a:tint val="98000"/>
                <a:lumMod val="110000"/>
              </a:schemeClr>
            </a:gs>
            <a:gs pos="84000">
              <a:schemeClr val="accent3">
                <a:shade val="80000"/>
                <a:hueOff val="158255"/>
                <a:satOff val="-11739"/>
                <a:lumOff val="29193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1600" b="1" kern="1200" dirty="0">
              <a:latin typeface="Franklin Gothic Book" panose="020B0503020102020204" pitchFamily="34" charset="0"/>
            </a:rPr>
          </a:br>
          <a:r>
            <a:rPr lang="de-DE" sz="1600" b="1" kern="1200" dirty="0">
              <a:latin typeface="Franklin Gothic Book" panose="020B0503020102020204" pitchFamily="34" charset="0"/>
            </a:rPr>
            <a:t>Erweitern Sie Ihr Intranet</a:t>
          </a:r>
          <a:br>
            <a:rPr lang="de-DE" sz="1600" b="1" kern="1200" dirty="0">
              <a:latin typeface="Franklin Gothic Book" panose="020B0503020102020204" pitchFamily="34" charset="0"/>
            </a:rPr>
          </a:br>
          <a:endParaRPr lang="de-DE" sz="1600" b="1" kern="1200" dirty="0">
            <a:latin typeface="Franklin Gothic Book" panose="020B0503020102020204" pitchFamily="34" charset="0"/>
          </a:endParaRPr>
        </a:p>
        <a:p>
          <a:pPr marL="114300" lvl="1" indent="-114300" algn="l" defTabSz="5334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200" b="0" i="0" kern="1200" dirty="0"/>
            <a:t>   Das Erweiterbarkeits-Framework stellt sicher, dass Sie Omnia-Lösungen anpassen und integrieren können, um zukünftigen Geschäftsanforderungen gerecht zu werden.</a:t>
          </a:r>
          <a:br>
            <a:rPr lang="de-DE" sz="1200" kern="1200" dirty="0">
              <a:latin typeface="Franklin Gothic Demi" panose="020B0502020104020203"/>
            </a:rPr>
          </a:br>
          <a:endParaRPr lang="de-DE" sz="1200" kern="1200" dirty="0"/>
        </a:p>
      </dsp:txBody>
      <dsp:txXfrm>
        <a:off x="6513427" y="2265428"/>
        <a:ext cx="2960648" cy="17763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157359" y="1181429"/>
          <a:ext cx="8424159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i="0" kern="1200" dirty="0"/>
            <a:t>Mit Omnia wird dein Intranet attraktiv und bietet eine intuitive, personalisierte und aufgabenorientierte Benutzererfahrung auf allen Bildschirmen.</a:t>
          </a:r>
          <a:br>
            <a:rPr lang="de-DE" sz="2800" kern="1200" dirty="0">
              <a:latin typeface="Franklin Gothic Book"/>
            </a:rPr>
          </a:br>
          <a:endParaRPr lang="de-DE" sz="2800" kern="1200" dirty="0">
            <a:latin typeface="Franklin Gothic Book"/>
          </a:endParaRPr>
        </a:p>
      </dsp:txBody>
      <dsp:txXfrm>
        <a:off x="2157359" y="1181429"/>
        <a:ext cx="8424159" cy="3092252"/>
      </dsp:txXfrm>
    </dsp:sp>
    <dsp:sp modelId="{EA5713A7-20F7-4982-AEBE-4A0ACDB414EB}">
      <dsp:nvSpPr>
        <dsp:cNvPr id="0" name=""/>
        <dsp:cNvSpPr/>
      </dsp:nvSpPr>
      <dsp:spPr>
        <a:xfrm>
          <a:off x="2021598" y="508738"/>
          <a:ext cx="8253565" cy="83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b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Biete eine hervorragende Benutzererfahrung</a:t>
          </a:r>
          <a:b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br>
            <a:rPr lang="de-DE" sz="15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</a:b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21598" y="508738"/>
        <a:ext cx="8253565" cy="830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157359" y="1181429"/>
          <a:ext cx="8424159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b="0" i="0" kern="1200" dirty="0"/>
            <a:t>Omnia unterstützt sowohl ausgefeilte als auch einfache Veröffentlichungsszenarien und ermöglicht die Überwachung und Verwaltung von Inhalten über den gesamten Lebenszyklus.</a:t>
          </a:r>
          <a:br>
            <a:rPr lang="de-DE" sz="2800" kern="1200" dirty="0">
              <a:latin typeface="Franklin Gothic Book"/>
            </a:rPr>
          </a:br>
          <a:endParaRPr lang="de-DE" sz="2800" kern="1200" dirty="0">
            <a:latin typeface="Franklin Gothic Book"/>
          </a:endParaRPr>
        </a:p>
      </dsp:txBody>
      <dsp:txXfrm>
        <a:off x="2157359" y="1181429"/>
        <a:ext cx="8424159" cy="3092252"/>
      </dsp:txXfrm>
    </dsp:sp>
    <dsp:sp modelId="{EA5713A7-20F7-4982-AEBE-4A0ACDB414EB}">
      <dsp:nvSpPr>
        <dsp:cNvPr id="0" name=""/>
        <dsp:cNvSpPr/>
      </dsp:nvSpPr>
      <dsp:spPr>
        <a:xfrm>
          <a:off x="2003063" y="121687"/>
          <a:ext cx="8253565" cy="83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Leistungsstarkes Contents Management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03063" y="121687"/>
        <a:ext cx="8253565" cy="830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157359" y="1181429"/>
          <a:ext cx="8424159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Franklin Gothic Book"/>
            </a:rPr>
            <a:t>Mit Omnia ist es einfach, sowohl für Webbrowser als auch für Microsoft-Teams eine großartige Erfahrung bereitzustellen. Das Produkt hilft auch bei der Orchestrierung und Verwaltung von Office 365-Ressourcen.</a:t>
          </a:r>
          <a:br>
            <a:rPr lang="de-DE" sz="2800" kern="1200" dirty="0">
              <a:latin typeface="Franklin Gothic Book"/>
            </a:rPr>
          </a:br>
          <a:endParaRPr lang="de-DE" sz="2800" kern="1200" dirty="0">
            <a:latin typeface="Franklin Gothic Book"/>
          </a:endParaRPr>
        </a:p>
      </dsp:txBody>
      <dsp:txXfrm>
        <a:off x="2157359" y="1181429"/>
        <a:ext cx="8424159" cy="3092252"/>
      </dsp:txXfrm>
    </dsp:sp>
    <dsp:sp modelId="{EA5713A7-20F7-4982-AEBE-4A0ACDB414EB}">
      <dsp:nvSpPr>
        <dsp:cNvPr id="0" name=""/>
        <dsp:cNvSpPr/>
      </dsp:nvSpPr>
      <dsp:spPr>
        <a:xfrm>
          <a:off x="2003063" y="121687"/>
          <a:ext cx="8253565" cy="83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Integration von Teams und Office 365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03063" y="121687"/>
        <a:ext cx="8253565" cy="830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3DC41-DB3C-42F3-97B9-0C7CD5253912}">
      <dsp:nvSpPr>
        <dsp:cNvPr id="0" name=""/>
        <dsp:cNvSpPr/>
      </dsp:nvSpPr>
      <dsp:spPr>
        <a:xfrm>
          <a:off x="815326" y="128505"/>
          <a:ext cx="1072846" cy="107284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9F96FC-6F61-4A13-B661-3045A51F04BA}">
      <dsp:nvSpPr>
        <dsp:cNvPr id="0" name=""/>
        <dsp:cNvSpPr/>
      </dsp:nvSpPr>
      <dsp:spPr>
        <a:xfrm>
          <a:off x="922610" y="235785"/>
          <a:ext cx="858277" cy="858277"/>
        </a:xfrm>
        <a:prstGeom prst="chord">
          <a:avLst>
            <a:gd name="adj1" fmla="val 162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BBA7A7-B96C-479D-9799-522ABDEC9D7D}">
      <dsp:nvSpPr>
        <dsp:cNvPr id="0" name=""/>
        <dsp:cNvSpPr/>
      </dsp:nvSpPr>
      <dsp:spPr>
        <a:xfrm>
          <a:off x="2157359" y="1181429"/>
          <a:ext cx="8424159" cy="30922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>
              <a:latin typeface="Franklin Gothic Book"/>
            </a:rPr>
            <a:t>Omnia hilft, den digitalen Arbeitsplatz langfristig zu verbessern. Das immergrüne Produkt, die Hosting- </a:t>
          </a:r>
          <a:br>
            <a:rPr lang="de-DE" sz="2800" kern="1200" dirty="0">
              <a:latin typeface="Franklin Gothic Book"/>
            </a:rPr>
          </a:br>
          <a:r>
            <a:rPr lang="de-DE" sz="2800" kern="1200" dirty="0">
              <a:latin typeface="Franklin Gothic Book"/>
            </a:rPr>
            <a:t>und Supportservices und unser ehrgeiziges Kundenerfolgsprogramm helfen dabei, ein nachhaltiges und gut genutztes Intranet zu schaffen.</a:t>
          </a:r>
          <a:br>
            <a:rPr lang="de-DE" sz="2800" kern="1200" dirty="0">
              <a:latin typeface="Franklin Gothic Book"/>
            </a:rPr>
          </a:br>
          <a:endParaRPr lang="de-DE" sz="2800" kern="1200" dirty="0">
            <a:latin typeface="Franklin Gothic Book"/>
          </a:endParaRPr>
        </a:p>
      </dsp:txBody>
      <dsp:txXfrm>
        <a:off x="2157359" y="1181429"/>
        <a:ext cx="8424159" cy="3092252"/>
      </dsp:txXfrm>
    </dsp:sp>
    <dsp:sp modelId="{EA5713A7-20F7-4982-AEBE-4A0ACDB414EB}">
      <dsp:nvSpPr>
        <dsp:cNvPr id="0" name=""/>
        <dsp:cNvSpPr/>
      </dsp:nvSpPr>
      <dsp:spPr>
        <a:xfrm>
          <a:off x="2003063" y="121687"/>
          <a:ext cx="8253565" cy="830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81280" rIns="81280" bIns="81280" numCol="1" spcCol="1270" anchor="b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de-DE" sz="3200" b="1" i="0" u="none" strike="noStrike" kern="1200" cap="none" baseline="0" noProof="0" dirty="0">
              <a:solidFill>
                <a:srgbClr val="496875"/>
              </a:solidFill>
              <a:latin typeface="Franklin Gothic Book"/>
            </a:rPr>
            <a:t>Ein nachhaltiges digitales Arbeitskonzept</a:t>
          </a:r>
          <a:endParaRPr lang="de-DE" sz="1500" b="1" i="0" u="none" strike="noStrike" kern="1200" cap="none" baseline="0" noProof="0" dirty="0">
            <a:solidFill>
              <a:srgbClr val="496875"/>
            </a:solidFill>
            <a:latin typeface="Franklin Gothic Book"/>
          </a:endParaRPr>
        </a:p>
      </dsp:txBody>
      <dsp:txXfrm>
        <a:off x="2003063" y="121687"/>
        <a:ext cx="8253565" cy="83015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E2F2-CC68-4778-939F-D76895E2E049}">
      <dsp:nvSpPr>
        <dsp:cNvPr id="0" name=""/>
        <dsp:cNvSpPr/>
      </dsp:nvSpPr>
      <dsp:spPr>
        <a:xfrm rot="10800000">
          <a:off x="2684248" y="2808"/>
          <a:ext cx="9816827" cy="84635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2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b="0" i="0" kern="1200" dirty="0"/>
            <a:t> Zugriff auf leistungsstarke Tools</a:t>
          </a:r>
          <a:endParaRPr lang="de-DE" sz="2600" b="0" i="0" u="none" strike="noStrike" kern="1200" cap="none" baseline="0" noProof="0" dirty="0">
            <a:latin typeface="Franklin Gothic Demi"/>
          </a:endParaRPr>
        </a:p>
      </dsp:txBody>
      <dsp:txXfrm rot="10800000">
        <a:off x="2895836" y="2808"/>
        <a:ext cx="9605239" cy="846354"/>
      </dsp:txXfrm>
    </dsp:sp>
    <dsp:sp modelId="{CE50813C-88B1-4136-BBB4-E0BCC460B710}">
      <dsp:nvSpPr>
        <dsp:cNvPr id="0" name=""/>
        <dsp:cNvSpPr/>
      </dsp:nvSpPr>
      <dsp:spPr>
        <a:xfrm>
          <a:off x="2261070" y="2808"/>
          <a:ext cx="846354" cy="84635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537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0E3A28-A4E8-4440-8757-3494064A6D81}">
      <dsp:nvSpPr>
        <dsp:cNvPr id="0" name=""/>
        <dsp:cNvSpPr/>
      </dsp:nvSpPr>
      <dsp:spPr>
        <a:xfrm rot="10800000">
          <a:off x="2684248" y="1067897"/>
          <a:ext cx="9816827" cy="846354"/>
        </a:xfrm>
        <a:prstGeom prst="homePlate">
          <a:avLst/>
        </a:prstGeom>
        <a:solidFill>
          <a:schemeClr val="accent3">
            <a:hueOff val="153572"/>
            <a:satOff val="-3585"/>
            <a:lumOff val="495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2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b="0" i="0" kern="1200" dirty="0"/>
            <a:t> Entwurfsrichtlinien implementieren</a:t>
          </a:r>
        </a:p>
      </dsp:txBody>
      <dsp:txXfrm rot="10800000">
        <a:off x="2895836" y="1067897"/>
        <a:ext cx="9605239" cy="846354"/>
      </dsp:txXfrm>
    </dsp:sp>
    <dsp:sp modelId="{79360A4D-9C22-4A8C-9EF5-35CE7A47259A}">
      <dsp:nvSpPr>
        <dsp:cNvPr id="0" name=""/>
        <dsp:cNvSpPr/>
      </dsp:nvSpPr>
      <dsp:spPr>
        <a:xfrm>
          <a:off x="2261070" y="1067897"/>
          <a:ext cx="846354" cy="84635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61809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0C0EF-6E57-4485-8D43-F360F4993419}">
      <dsp:nvSpPr>
        <dsp:cNvPr id="0" name=""/>
        <dsp:cNvSpPr/>
      </dsp:nvSpPr>
      <dsp:spPr>
        <a:xfrm rot="10800000">
          <a:off x="2684248" y="2132986"/>
          <a:ext cx="9816827" cy="846354"/>
        </a:xfrm>
        <a:prstGeom prst="homePlate">
          <a:avLst/>
        </a:prstGeom>
        <a:solidFill>
          <a:schemeClr val="accent3">
            <a:hueOff val="307144"/>
            <a:satOff val="-7170"/>
            <a:lumOff val="9902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2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b="0" i="0" kern="1200" dirty="0"/>
            <a:t>  Lösung konfigurieren</a:t>
          </a:r>
        </a:p>
      </dsp:txBody>
      <dsp:txXfrm rot="10800000">
        <a:off x="2895836" y="2132986"/>
        <a:ext cx="9605239" cy="846354"/>
      </dsp:txXfrm>
    </dsp:sp>
    <dsp:sp modelId="{3177CD44-EC79-4039-9163-89BB10B8F7A8}">
      <dsp:nvSpPr>
        <dsp:cNvPr id="0" name=""/>
        <dsp:cNvSpPr/>
      </dsp:nvSpPr>
      <dsp:spPr>
        <a:xfrm>
          <a:off x="2261070" y="2132986"/>
          <a:ext cx="846354" cy="84635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728A99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B94C3-9468-42AA-A45A-5FFE665128C6}">
      <dsp:nvSpPr>
        <dsp:cNvPr id="0" name=""/>
        <dsp:cNvSpPr/>
      </dsp:nvSpPr>
      <dsp:spPr>
        <a:xfrm rot="10800000">
          <a:off x="2684248" y="3198075"/>
          <a:ext cx="9816827" cy="846354"/>
        </a:xfrm>
        <a:prstGeom prst="homePlate">
          <a:avLst/>
        </a:prstGeom>
        <a:solidFill>
          <a:schemeClr val="accent3">
            <a:hueOff val="460716"/>
            <a:satOff val="-10755"/>
            <a:lumOff val="1485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2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b="0" i="0" kern="1200" dirty="0"/>
            <a:t>Richtlinien für die Implementierung von Informationen definieren </a:t>
          </a:r>
        </a:p>
      </dsp:txBody>
      <dsp:txXfrm rot="10800000">
        <a:off x="2895836" y="3198075"/>
        <a:ext cx="9605239" cy="846354"/>
      </dsp:txXfrm>
    </dsp:sp>
    <dsp:sp modelId="{F59A40E9-D1F4-4281-9B80-6F818B2EBFE6}">
      <dsp:nvSpPr>
        <dsp:cNvPr id="0" name=""/>
        <dsp:cNvSpPr/>
      </dsp:nvSpPr>
      <dsp:spPr>
        <a:xfrm>
          <a:off x="2261070" y="3198075"/>
          <a:ext cx="846354" cy="84635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84949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A70B5F-D49A-48A6-8FCE-5BCEEA00266E}">
      <dsp:nvSpPr>
        <dsp:cNvPr id="0" name=""/>
        <dsp:cNvSpPr/>
      </dsp:nvSpPr>
      <dsp:spPr>
        <a:xfrm rot="10800000">
          <a:off x="2684248" y="4263164"/>
          <a:ext cx="9816827" cy="846354"/>
        </a:xfrm>
        <a:prstGeom prst="homePlate">
          <a:avLst/>
        </a:prstGeom>
        <a:solidFill>
          <a:schemeClr val="accent3">
            <a:hueOff val="614289"/>
            <a:satOff val="-14340"/>
            <a:lumOff val="1980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219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600" b="0" i="0" kern="1200" dirty="0"/>
            <a:t>  Nutzungsinhalte und -lösungen zu überwachen</a:t>
          </a:r>
        </a:p>
      </dsp:txBody>
      <dsp:txXfrm rot="10800000">
        <a:off x="2895836" y="4263164"/>
        <a:ext cx="9605239" cy="846354"/>
      </dsp:txXfrm>
    </dsp:sp>
    <dsp:sp modelId="{4A3F6CAF-3F86-465D-A609-E3A7A4F1B987}">
      <dsp:nvSpPr>
        <dsp:cNvPr id="0" name=""/>
        <dsp:cNvSpPr/>
      </dsp:nvSpPr>
      <dsp:spPr>
        <a:xfrm>
          <a:off x="2261070" y="4263164"/>
          <a:ext cx="846354" cy="84635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969F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E2F2-CC68-4778-939F-D76895E2E049}">
      <dsp:nvSpPr>
        <dsp:cNvPr id="0" name=""/>
        <dsp:cNvSpPr/>
      </dsp:nvSpPr>
      <dsp:spPr>
        <a:xfrm rot="10800000">
          <a:off x="2685265" y="739"/>
          <a:ext cx="9816827" cy="85042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013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b="0" i="0" kern="1200" dirty="0"/>
            <a:t>Übernahme mehrere Veröffentlichungsrollen möglich</a:t>
          </a:r>
          <a:endParaRPr lang="de-DE" sz="2600" b="0" i="0" u="none" strike="noStrike" kern="1200" cap="none" baseline="0" noProof="0" dirty="0">
            <a:latin typeface="Franklin Gothic Demi"/>
          </a:endParaRPr>
        </a:p>
      </dsp:txBody>
      <dsp:txXfrm rot="10800000">
        <a:off x="2897871" y="739"/>
        <a:ext cx="9604221" cy="850424"/>
      </dsp:txXfrm>
    </dsp:sp>
    <dsp:sp modelId="{CE50813C-88B1-4136-BBB4-E0BCC460B710}">
      <dsp:nvSpPr>
        <dsp:cNvPr id="0" name=""/>
        <dsp:cNvSpPr/>
      </dsp:nvSpPr>
      <dsp:spPr>
        <a:xfrm>
          <a:off x="2260053" y="739"/>
          <a:ext cx="850424" cy="85042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537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CFAD9-C612-4793-B6E4-00A466CC1877}">
      <dsp:nvSpPr>
        <dsp:cNvPr id="0" name=""/>
        <dsp:cNvSpPr/>
      </dsp:nvSpPr>
      <dsp:spPr>
        <a:xfrm rot="10800000">
          <a:off x="2685265" y="1063770"/>
          <a:ext cx="9816827" cy="850424"/>
        </a:xfrm>
        <a:prstGeom prst="homePlate">
          <a:avLst/>
        </a:prstGeom>
        <a:solidFill>
          <a:schemeClr val="accent3">
            <a:hueOff val="204763"/>
            <a:satOff val="-4780"/>
            <a:lumOff val="6601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013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de-DE" sz="2600" b="0" i="0" kern="1200" dirty="0"/>
            <a:t>Anspruchsvolle oder vereinfachte Veröffentlichungsszenarien werden berücksichtigt</a:t>
          </a:r>
        </a:p>
      </dsp:txBody>
      <dsp:txXfrm rot="10800000">
        <a:off x="2897871" y="1063770"/>
        <a:ext cx="9604221" cy="850424"/>
      </dsp:txXfrm>
    </dsp:sp>
    <dsp:sp modelId="{6E3F044C-9652-415C-832B-801FCF05FC87}">
      <dsp:nvSpPr>
        <dsp:cNvPr id="0" name=""/>
        <dsp:cNvSpPr/>
      </dsp:nvSpPr>
      <dsp:spPr>
        <a:xfrm>
          <a:off x="2260053" y="1063770"/>
          <a:ext cx="850424" cy="85042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66839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704B07-7AA9-4663-808E-D3C974235080}">
      <dsp:nvSpPr>
        <dsp:cNvPr id="0" name=""/>
        <dsp:cNvSpPr/>
      </dsp:nvSpPr>
      <dsp:spPr>
        <a:xfrm rot="10800000">
          <a:off x="2685265" y="2126800"/>
          <a:ext cx="9816827" cy="850424"/>
        </a:xfrm>
        <a:prstGeom prst="homePlate">
          <a:avLst/>
        </a:prstGeom>
        <a:solidFill>
          <a:schemeClr val="accent3">
            <a:hueOff val="409526"/>
            <a:satOff val="-9560"/>
            <a:lumOff val="1320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013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de-AT" sz="2600" b="0" i="0" kern="1200"/>
            <a:t>Starke Targeting-Funktionen werden verwenden</a:t>
          </a:r>
        </a:p>
      </dsp:txBody>
      <dsp:txXfrm rot="10800000">
        <a:off x="2897871" y="2126800"/>
        <a:ext cx="9604221" cy="850424"/>
      </dsp:txXfrm>
    </dsp:sp>
    <dsp:sp modelId="{68D5CA9C-05D8-4361-A6E1-469463CE4F57}">
      <dsp:nvSpPr>
        <dsp:cNvPr id="0" name=""/>
        <dsp:cNvSpPr/>
      </dsp:nvSpPr>
      <dsp:spPr>
        <a:xfrm>
          <a:off x="2260053" y="2126800"/>
          <a:ext cx="850424" cy="8504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2225" cap="rnd" cmpd="sng" algn="ctr">
          <a:solidFill>
            <a:srgbClr val="7E909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48CD5E-8E2D-478E-9C9D-65B5E16442F0}">
      <dsp:nvSpPr>
        <dsp:cNvPr id="0" name=""/>
        <dsp:cNvSpPr/>
      </dsp:nvSpPr>
      <dsp:spPr>
        <a:xfrm rot="10800000">
          <a:off x="2685265" y="3189830"/>
          <a:ext cx="9816827" cy="850424"/>
        </a:xfrm>
        <a:prstGeom prst="homePlate">
          <a:avLst/>
        </a:prstGeom>
        <a:solidFill>
          <a:schemeClr val="accent3">
            <a:hueOff val="614289"/>
            <a:satOff val="-14340"/>
            <a:lumOff val="1980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013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de-DE" sz="2600" b="0" i="0" kern="1200" dirty="0"/>
            <a:t>Präsentation der richtigen Informationen für die richtigen Zielgruppen </a:t>
          </a:r>
        </a:p>
      </dsp:txBody>
      <dsp:txXfrm rot="10800000">
        <a:off x="2897871" y="3189830"/>
        <a:ext cx="9604221" cy="850424"/>
      </dsp:txXfrm>
    </dsp:sp>
    <dsp:sp modelId="{A525F7FC-2C87-4871-AB1B-67746CBC7FB2}">
      <dsp:nvSpPr>
        <dsp:cNvPr id="0" name=""/>
        <dsp:cNvSpPr/>
      </dsp:nvSpPr>
      <dsp:spPr>
        <a:xfrm>
          <a:off x="2260053" y="3189830"/>
          <a:ext cx="850424" cy="85042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" r="-5000"/>
          </a:stretch>
        </a:blipFill>
        <a:ln w="22225" cap="rnd" cmpd="sng" algn="ctr">
          <a:solidFill>
            <a:srgbClr val="969F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E2F2-CC68-4778-939F-D76895E2E049}">
      <dsp:nvSpPr>
        <dsp:cNvPr id="0" name=""/>
        <dsp:cNvSpPr/>
      </dsp:nvSpPr>
      <dsp:spPr>
        <a:xfrm rot="10800000">
          <a:off x="2712140" y="232"/>
          <a:ext cx="9927624" cy="84629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19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2600" b="0" i="0" kern="1200" dirty="0"/>
          </a:br>
          <a:r>
            <a:rPr lang="de-DE" sz="2600" b="0" i="0" kern="1200" dirty="0"/>
            <a:t>Hilfe beim Aufbau eines leicht zu erlernenden, benutzerfreundlichen Intranets</a:t>
          </a:r>
          <a:br>
            <a:rPr lang="de-DE" sz="2600" b="0" i="0" kern="1200" dirty="0"/>
          </a:br>
          <a:endParaRPr lang="de-DE" sz="2600" b="0" i="0" u="none" strike="noStrike" kern="1200" cap="none" baseline="0" noProof="0" dirty="0">
            <a:latin typeface="Franklin Gothic Demi"/>
          </a:endParaRPr>
        </a:p>
      </dsp:txBody>
      <dsp:txXfrm rot="10800000">
        <a:off x="2923713" y="232"/>
        <a:ext cx="9716051" cy="846294"/>
      </dsp:txXfrm>
    </dsp:sp>
    <dsp:sp modelId="{CE50813C-88B1-4136-BBB4-E0BCC460B710}">
      <dsp:nvSpPr>
        <dsp:cNvPr id="0" name=""/>
        <dsp:cNvSpPr/>
      </dsp:nvSpPr>
      <dsp:spPr>
        <a:xfrm>
          <a:off x="2288993" y="232"/>
          <a:ext cx="846294" cy="84629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537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8B3D4-92AD-45B5-AC77-2D1D46B29530}">
      <dsp:nvSpPr>
        <dsp:cNvPr id="0" name=""/>
        <dsp:cNvSpPr/>
      </dsp:nvSpPr>
      <dsp:spPr>
        <a:xfrm rot="10800000">
          <a:off x="2712140" y="1058100"/>
          <a:ext cx="9927624" cy="846294"/>
        </a:xfrm>
        <a:prstGeom prst="homePlate">
          <a:avLst/>
        </a:prstGeom>
        <a:solidFill>
          <a:schemeClr val="accent3">
            <a:hueOff val="614289"/>
            <a:satOff val="-14340"/>
            <a:lumOff val="1980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19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br>
            <a:rPr lang="de-DE" sz="2600" b="0" i="0" kern="1200" dirty="0"/>
          </a:br>
          <a:r>
            <a:rPr lang="de-DE" sz="2600" b="0" i="0" kern="1200" dirty="0"/>
            <a:t>Lösungen sehen auf allen Bildschirmen und sowohl in Webbrowsern als auch in Microsoft-Teams gut aus</a:t>
          </a:r>
          <a:br>
            <a:rPr lang="de-DE" sz="2600" b="0" i="0" kern="1200" dirty="0"/>
          </a:br>
          <a:endParaRPr lang="de-DE" sz="2600" b="0" i="0" kern="1200" dirty="0"/>
        </a:p>
      </dsp:txBody>
      <dsp:txXfrm rot="10800000">
        <a:off x="2923713" y="1058100"/>
        <a:ext cx="9716051" cy="846294"/>
      </dsp:txXfrm>
    </dsp:sp>
    <dsp:sp modelId="{A644D50A-524A-4DC0-B8D5-F18521FDFF4F}">
      <dsp:nvSpPr>
        <dsp:cNvPr id="0" name=""/>
        <dsp:cNvSpPr/>
      </dsp:nvSpPr>
      <dsp:spPr>
        <a:xfrm>
          <a:off x="2288993" y="1058100"/>
          <a:ext cx="846294" cy="84629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969F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A3E2F2-CC68-4778-939F-D76895E2E049}">
      <dsp:nvSpPr>
        <dsp:cNvPr id="0" name=""/>
        <dsp:cNvSpPr/>
      </dsp:nvSpPr>
      <dsp:spPr>
        <a:xfrm rot="10800000">
          <a:off x="2712140" y="232"/>
          <a:ext cx="9927624" cy="84629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19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2600" b="0" i="0" kern="1200" dirty="0"/>
          </a:br>
          <a:r>
            <a:rPr lang="de-DE" sz="2600" b="0" i="0" kern="1200" dirty="0"/>
            <a:t>Entwickler-Framework ist bei Erweiterung, Anpassung und Integrierung des Intranets ideal </a:t>
          </a:r>
          <a:br>
            <a:rPr lang="de-DE" sz="2600" b="0" i="0" kern="1200" dirty="0"/>
          </a:br>
          <a:endParaRPr lang="de-DE" sz="2600" b="0" i="0" u="none" strike="noStrike" kern="1200" cap="none" baseline="0" noProof="0" dirty="0">
            <a:latin typeface="Franklin Gothic Demi"/>
          </a:endParaRPr>
        </a:p>
      </dsp:txBody>
      <dsp:txXfrm rot="10800000">
        <a:off x="2923713" y="232"/>
        <a:ext cx="9716051" cy="846294"/>
      </dsp:txXfrm>
    </dsp:sp>
    <dsp:sp modelId="{CE50813C-88B1-4136-BBB4-E0BCC460B710}">
      <dsp:nvSpPr>
        <dsp:cNvPr id="0" name=""/>
        <dsp:cNvSpPr/>
      </dsp:nvSpPr>
      <dsp:spPr>
        <a:xfrm>
          <a:off x="2288993" y="232"/>
          <a:ext cx="846294" cy="84629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53768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7D1626-8F4C-439F-AD6A-629CECC9F146}">
      <dsp:nvSpPr>
        <dsp:cNvPr id="0" name=""/>
        <dsp:cNvSpPr/>
      </dsp:nvSpPr>
      <dsp:spPr>
        <a:xfrm rot="10800000">
          <a:off x="2712140" y="1058100"/>
          <a:ext cx="9927624" cy="846294"/>
        </a:xfrm>
        <a:prstGeom prst="homePlate">
          <a:avLst/>
        </a:prstGeom>
        <a:solidFill>
          <a:schemeClr val="accent3">
            <a:hueOff val="614289"/>
            <a:satOff val="-14340"/>
            <a:lumOff val="19804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3192" tIns="99060" rIns="184912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br>
            <a:rPr lang="de-DE" sz="2600" b="0" i="0" kern="1200" dirty="0"/>
          </a:br>
          <a:r>
            <a:rPr lang="de-DE" sz="2600" b="0" i="0" kern="1200" dirty="0"/>
            <a:t>Einfach Lösungen erstellen und bereitstellen sowie Lösungsupdates durchzuführen</a:t>
          </a:r>
          <a:br>
            <a:rPr lang="de-DE" sz="2600" b="0" i="0" kern="1200" dirty="0"/>
          </a:br>
          <a:endParaRPr lang="de-DE" sz="2600" b="0" i="0" kern="1200" dirty="0"/>
        </a:p>
      </dsp:txBody>
      <dsp:txXfrm rot="10800000">
        <a:off x="2923713" y="1058100"/>
        <a:ext cx="9716051" cy="846294"/>
      </dsp:txXfrm>
    </dsp:sp>
    <dsp:sp modelId="{62A058AF-5536-48B6-801D-48CA761DA679}">
      <dsp:nvSpPr>
        <dsp:cNvPr id="0" name=""/>
        <dsp:cNvSpPr/>
      </dsp:nvSpPr>
      <dsp:spPr>
        <a:xfrm>
          <a:off x="2288993" y="1058100"/>
          <a:ext cx="846294" cy="846294"/>
        </a:xfrm>
        <a:prstGeom prst="ellipse">
          <a:avLst/>
        </a:prstGeom>
        <a:blipFill>
          <a:blip xmlns:r="http://schemas.openxmlformats.org/officeDocument/2006/relationships" r:embed="rId1"/>
          <a:srcRect/>
          <a:stretch>
            <a:fillRect l="-5000" r="-5000"/>
          </a:stretch>
        </a:blipFill>
        <a:ln w="22225" cap="rnd" cmpd="sng" algn="ctr">
          <a:solidFill>
            <a:srgbClr val="969FA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00687-1E81-4A2E-9456-28F850839B11}" type="datetimeFigureOut">
              <a:rPr lang="de-AT" smtClean="0"/>
              <a:t>24.04.2022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CE6DD-1F6D-472C-B2DC-98BE2B13586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4183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4931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0532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5271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429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E6DD-1F6D-472C-B2DC-98BE2B135865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788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6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4/24/2022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2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83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7.svg"/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openxmlformats.org/officeDocument/2006/relationships/image" Target="../media/image44.svg"/><Relationship Id="rId5" Type="http://schemas.openxmlformats.org/officeDocument/2006/relationships/diagramColors" Target="../diagrams/colors9.xml"/><Relationship Id="rId10" Type="http://schemas.openxmlformats.org/officeDocument/2006/relationships/image" Target="../media/image43.png"/><Relationship Id="rId4" Type="http://schemas.openxmlformats.org/officeDocument/2006/relationships/diagramQuickStyle" Target="../diagrams/quickStyle9.xml"/><Relationship Id="rId9" Type="http://schemas.openxmlformats.org/officeDocument/2006/relationships/image" Target="../media/image42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10" Type="http://schemas.openxmlformats.org/officeDocument/2006/relationships/image" Target="../media/image1.png"/><Relationship Id="rId4" Type="http://schemas.openxmlformats.org/officeDocument/2006/relationships/image" Target="../media/image7.svg"/><Relationship Id="rId9" Type="http://schemas.microsoft.com/office/2007/relationships/diagramDrawing" Target="../diagrams/drawing1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ogi.at/?page_id=29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46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1.png"/><Relationship Id="rId10" Type="http://schemas.openxmlformats.org/officeDocument/2006/relationships/image" Target="../media/image48.svg"/><Relationship Id="rId4" Type="http://schemas.openxmlformats.org/officeDocument/2006/relationships/image" Target="../media/image7.svg"/><Relationship Id="rId9" Type="http://schemas.openxmlformats.org/officeDocument/2006/relationships/image" Target="../media/image4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7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6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4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7.svg"/><Relationship Id="rId5" Type="http://schemas.openxmlformats.org/officeDocument/2006/relationships/diagramColors" Target="../diagrams/colors5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13" Type="http://schemas.openxmlformats.org/officeDocument/2006/relationships/image" Target="../media/image19.png"/><Relationship Id="rId18" Type="http://schemas.openxmlformats.org/officeDocument/2006/relationships/image" Target="../media/image24.svg"/><Relationship Id="rId3" Type="http://schemas.openxmlformats.org/officeDocument/2006/relationships/image" Target="../media/image6.png"/><Relationship Id="rId21" Type="http://schemas.openxmlformats.org/officeDocument/2006/relationships/image" Target="../media/image27.png"/><Relationship Id="rId7" Type="http://schemas.openxmlformats.org/officeDocument/2006/relationships/diagramQuickStyle" Target="../diagrams/quickStyle6.xml"/><Relationship Id="rId12" Type="http://schemas.openxmlformats.org/officeDocument/2006/relationships/image" Target="../media/image18.svg"/><Relationship Id="rId1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26.sv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11" Type="http://schemas.openxmlformats.org/officeDocument/2006/relationships/image" Target="../media/image17.png"/><Relationship Id="rId5" Type="http://schemas.openxmlformats.org/officeDocument/2006/relationships/diagramData" Target="../diagrams/data6.xml"/><Relationship Id="rId15" Type="http://schemas.openxmlformats.org/officeDocument/2006/relationships/image" Target="../media/image21.png"/><Relationship Id="rId10" Type="http://schemas.openxmlformats.org/officeDocument/2006/relationships/image" Target="../media/image1.png"/><Relationship Id="rId19" Type="http://schemas.openxmlformats.org/officeDocument/2006/relationships/image" Target="../media/image25.png"/><Relationship Id="rId4" Type="http://schemas.openxmlformats.org/officeDocument/2006/relationships/image" Target="../media/image7.svg"/><Relationship Id="rId9" Type="http://schemas.microsoft.com/office/2007/relationships/diagramDrawing" Target="../diagrams/drawing6.xml"/><Relationship Id="rId14" Type="http://schemas.openxmlformats.org/officeDocument/2006/relationships/image" Target="../media/image20.svg"/><Relationship Id="rId22" Type="http://schemas.openxmlformats.org/officeDocument/2006/relationships/image" Target="../media/image28.sv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openxmlformats.org/officeDocument/2006/relationships/image" Target="../media/image32.svg"/><Relationship Id="rId3" Type="http://schemas.openxmlformats.org/officeDocument/2006/relationships/image" Target="../media/image7.svg"/><Relationship Id="rId7" Type="http://schemas.openxmlformats.org/officeDocument/2006/relationships/diagramColors" Target="../diagrams/colors7.xml"/><Relationship Id="rId12" Type="http://schemas.openxmlformats.org/officeDocument/2006/relationships/image" Target="../media/image31.png"/><Relationship Id="rId17" Type="http://schemas.openxmlformats.org/officeDocument/2006/relationships/image" Target="../media/image36.svg"/><Relationship Id="rId2" Type="http://schemas.openxmlformats.org/officeDocument/2006/relationships/image" Target="../media/image6.png"/><Relationship Id="rId16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11" Type="http://schemas.openxmlformats.org/officeDocument/2006/relationships/image" Target="../media/image30.svg"/><Relationship Id="rId5" Type="http://schemas.openxmlformats.org/officeDocument/2006/relationships/diagramLayout" Target="../diagrams/layout7.xml"/><Relationship Id="rId15" Type="http://schemas.openxmlformats.org/officeDocument/2006/relationships/image" Target="../media/image34.svg"/><Relationship Id="rId10" Type="http://schemas.openxmlformats.org/officeDocument/2006/relationships/image" Target="../media/image29.png"/><Relationship Id="rId4" Type="http://schemas.openxmlformats.org/officeDocument/2006/relationships/diagramData" Target="../diagrams/data7.xml"/><Relationship Id="rId9" Type="http://schemas.openxmlformats.org/officeDocument/2006/relationships/image" Target="../media/image1.png"/><Relationship Id="rId1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7.svg"/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openxmlformats.org/officeDocument/2006/relationships/image" Target="../media/image40.svg"/><Relationship Id="rId5" Type="http://schemas.openxmlformats.org/officeDocument/2006/relationships/diagramColors" Target="../diagrams/colors8.xml"/><Relationship Id="rId10" Type="http://schemas.openxmlformats.org/officeDocument/2006/relationships/image" Target="../media/image39.png"/><Relationship Id="rId4" Type="http://schemas.openxmlformats.org/officeDocument/2006/relationships/diagramQuickStyle" Target="../diagrams/quickStyle8.xml"/><Relationship Id="rId9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AF47317F-C87A-4D9C-A72E-89C67FDA2C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A343C5F-7AA1-409B-BD18-44E928CE3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031846"/>
            <a:ext cx="7223760" cy="11165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3FF31F9-8C96-4D43-9B36-20F6B6FE6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A3271F-C9D8-4DC2-91DE-67F6824DD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1291" y="5264940"/>
            <a:ext cx="1534587" cy="626589"/>
          </a:xfrm>
          <a:ln w="57150">
            <a:noFill/>
          </a:ln>
        </p:spPr>
        <p:txBody>
          <a:bodyPr anchor="b">
            <a:normAutofit lnSpcReduction="10000"/>
          </a:bodyPr>
          <a:lstStyle/>
          <a:p>
            <a:r>
              <a:rPr lang="de-DE" sz="2000" err="1">
                <a:solidFill>
                  <a:schemeClr val="accent3">
                    <a:lumMod val="50000"/>
                  </a:schemeClr>
                </a:solidFill>
              </a:rPr>
              <a:t>MOgi</a:t>
            </a:r>
            <a:br>
              <a:rPr lang="de-DE" sz="1800"/>
            </a:br>
            <a:r>
              <a:rPr lang="de-DE" sz="1400" cap="none">
                <a:solidFill>
                  <a:schemeClr val="accent3">
                    <a:lumMod val="50000"/>
                  </a:schemeClr>
                </a:solidFill>
              </a:rPr>
              <a:t>b. c. c. GmbH</a:t>
            </a:r>
            <a:endParaRPr lang="de-DE" sz="140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55F232-5F7C-4956-9FDE-C80E58BE8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265" y="3889434"/>
            <a:ext cx="3042052" cy="1041204"/>
          </a:xfrm>
          <a:ln>
            <a:noFill/>
          </a:ln>
        </p:spPr>
        <p:txBody>
          <a:bodyPr anchor="b">
            <a:normAutofit/>
          </a:bodyPr>
          <a:lstStyle/>
          <a:p>
            <a:pPr algn="ctr"/>
            <a:r>
              <a:rPr lang="de-DE" sz="4800" dirty="0">
                <a:solidFill>
                  <a:srgbClr val="293A42"/>
                </a:solidFill>
              </a:rPr>
              <a:t>Omnia</a:t>
            </a:r>
          </a:p>
        </p:txBody>
      </p:sp>
      <p:pic>
        <p:nvPicPr>
          <p:cNvPr id="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9203B95C-22FC-4010-B47F-D39105BFFE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1" t="16849" r="6486" b="1716"/>
          <a:stretch/>
        </p:blipFill>
        <p:spPr>
          <a:xfrm>
            <a:off x="3207901" y="5345916"/>
            <a:ext cx="838190" cy="469406"/>
          </a:xfrm>
          <a:prstGeom prst="rect">
            <a:avLst/>
          </a:prstGeom>
        </p:spPr>
      </p:pic>
      <p:pic>
        <p:nvPicPr>
          <p:cNvPr id="7" name="Grafik 7" descr="Ein Bild, das Uhr, Zeichnung, Schild enthält.&#10;&#10;Beschreibung automatisch generiert.">
            <a:extLst>
              <a:ext uri="{FF2B5EF4-FFF2-40B4-BE49-F238E27FC236}">
                <a16:creationId xmlns:a16="http://schemas.microsoft.com/office/drawing/2014/main" id="{A5A72386-EC21-4D1C-BC06-A3DA27A9B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3708" y="1661390"/>
            <a:ext cx="5986584" cy="336914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A02295A-E105-4835-8B34-B0F43D22DA86}"/>
              </a:ext>
            </a:extLst>
          </p:cNvPr>
          <p:cNvSpPr/>
          <p:nvPr/>
        </p:nvSpPr>
        <p:spPr>
          <a:xfrm>
            <a:off x="7887694" y="0"/>
            <a:ext cx="4304306" cy="6858000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8" name="Grafik 7" descr="Ein Bild, das Monitor, dunkel, sitzend, Bildschirm enthält.&#10;&#10;Automatisch generierte Beschreibung">
            <a:extLst>
              <a:ext uri="{FF2B5EF4-FFF2-40B4-BE49-F238E27FC236}">
                <a16:creationId xmlns:a16="http://schemas.microsoft.com/office/drawing/2014/main" id="{D1AA2DBE-B9ED-47B9-9559-F030A03CC4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437" r="18188"/>
          <a:stretch/>
        </p:blipFill>
        <p:spPr>
          <a:xfrm>
            <a:off x="8895119" y="2050216"/>
            <a:ext cx="2270388" cy="29809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8649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D02F8718-AF0E-45A3-B9EF-0748B9C3F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5976999"/>
              </p:ext>
            </p:extLst>
          </p:nvPr>
        </p:nvGraphicFramePr>
        <p:xfrm>
          <a:off x="-1918623" y="2447570"/>
          <a:ext cx="14928759" cy="190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zielgruppe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Endbenutzer</a:t>
            </a:r>
            <a:endParaRPr lang="de-AT" b="0" kern="1200" cap="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16D83D98-F6B3-42CF-9D62-A7324A2D591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9059405-8D1E-495C-9D93-2373869CFB7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Verschieben">
            <a:extLst>
              <a:ext uri="{FF2B5EF4-FFF2-40B4-BE49-F238E27FC236}">
                <a16:creationId xmlns:a16="http://schemas.microsoft.com/office/drawing/2014/main" id="{8E51680F-9BC0-4E77-8EE1-83DC12DB91D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47230" y="2525637"/>
            <a:ext cx="694500" cy="694500"/>
          </a:xfrm>
          <a:prstGeom prst="rect">
            <a:avLst/>
          </a:prstGeom>
        </p:spPr>
      </p:pic>
      <p:pic>
        <p:nvPicPr>
          <p:cNvPr id="11" name="Grafik 10" descr="Klemmbrett">
            <a:extLst>
              <a:ext uri="{FF2B5EF4-FFF2-40B4-BE49-F238E27FC236}">
                <a16:creationId xmlns:a16="http://schemas.microsoft.com/office/drawing/2014/main" id="{C55F6879-4D7D-4A64-BB96-EEA816D964A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502986" y="3637864"/>
            <a:ext cx="598753" cy="598753"/>
          </a:xfrm>
          <a:prstGeom prst="rect">
            <a:avLst/>
          </a:prstGeom>
        </p:spPr>
      </p:pic>
      <p:pic>
        <p:nvPicPr>
          <p:cNvPr id="12" name="Grafik 11" descr="Netzwerk">
            <a:extLst>
              <a:ext uri="{FF2B5EF4-FFF2-40B4-BE49-F238E27FC236}">
                <a16:creationId xmlns:a16="http://schemas.microsoft.com/office/drawing/2014/main" id="{961B9F8D-030D-4EBA-8A19-3C06F838DCD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16" name="Grafik 15" descr="Netzwerk">
            <a:extLst>
              <a:ext uri="{FF2B5EF4-FFF2-40B4-BE49-F238E27FC236}">
                <a16:creationId xmlns:a16="http://schemas.microsoft.com/office/drawing/2014/main" id="{8EAFAB05-00F0-48D7-9A5B-674270A33F3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0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4BAA9631-8F14-4CDE-8800-72484A78B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780884"/>
              </p:ext>
            </p:extLst>
          </p:nvPr>
        </p:nvGraphicFramePr>
        <p:xfrm>
          <a:off x="1281533" y="1135381"/>
          <a:ext cx="9775934" cy="5011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0" kern="1200" cap="all" dirty="0" err="1">
                <a:latin typeface="+mj-lt"/>
                <a:ea typeface="+mj-ea"/>
                <a:cs typeface="+mj-cs"/>
              </a:rPr>
              <a:t>Etablierter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en-US" b="0" kern="1200" cap="all" dirty="0" err="1">
                <a:latin typeface="+mj-lt"/>
                <a:ea typeface="+mj-ea"/>
                <a:cs typeface="+mj-cs"/>
              </a:rPr>
              <a:t>implemetierungsprozess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846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F23D65F9-4366-43C2-8973-C944AEFAD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BE602B8A-4A4E-409B-8C9C-099A76B60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653727"/>
              </p:ext>
            </p:extLst>
          </p:nvPr>
        </p:nvGraphicFramePr>
        <p:xfrm>
          <a:off x="1238280" y="1184994"/>
          <a:ext cx="9474076" cy="4234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Eine </a:t>
            </a:r>
            <a:r>
              <a:rPr lang="en-US" b="0" kern="1200" cap="all" dirty="0" err="1">
                <a:latin typeface="+mj-lt"/>
                <a:ea typeface="+mj-ea"/>
                <a:cs typeface="+mj-cs"/>
              </a:rPr>
              <a:t>langfristige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</a:t>
            </a:r>
            <a:r>
              <a:rPr lang="de-AT" b="0" kern="1200" cap="all" dirty="0">
                <a:latin typeface="+mj-lt"/>
                <a:ea typeface="+mj-ea"/>
                <a:cs typeface="+mj-cs"/>
              </a:rPr>
              <a:t>Perspektive</a:t>
            </a: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512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F23D65F9-4366-43C2-8973-C944AEFAD2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6" name="Grafik 5" descr="Netzwerk">
            <a:extLst>
              <a:ext uri="{FF2B5EF4-FFF2-40B4-BE49-F238E27FC236}">
                <a16:creationId xmlns:a16="http://schemas.microsoft.com/office/drawing/2014/main" id="{BE602B8A-4A4E-409B-8C9C-099A76B60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Ihr </a:t>
            </a:r>
            <a:r>
              <a:rPr lang="de-DE" dirty="0" err="1"/>
              <a:t>partner</a:t>
            </a:r>
            <a:r>
              <a:rPr lang="de-DE" dirty="0"/>
              <a:t> </a:t>
            </a:r>
            <a:r>
              <a:rPr lang="de-DE" dirty="0" err="1"/>
              <a:t>füR</a:t>
            </a:r>
            <a:r>
              <a:rPr lang="de-DE" dirty="0"/>
              <a:t> IHR </a:t>
            </a:r>
            <a:r>
              <a:rPr lang="de-DE" dirty="0" err="1"/>
              <a:t>iNTRANET</a:t>
            </a:r>
            <a:endParaRPr lang="de-AT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8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7AD836D9-053B-4320-AD2D-C9ECC15C5C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354AF49B-EA60-49EB-A578-E580F051A28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3" name="Grafik 12" descr="Marke Fragezeichen mit einfarbiger Füllung">
            <a:extLst>
              <a:ext uri="{FF2B5EF4-FFF2-40B4-BE49-F238E27FC236}">
                <a16:creationId xmlns:a16="http://schemas.microsoft.com/office/drawing/2014/main" id="{1BF34481-02BF-497B-8F8E-83C3348A9F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8522" y="1140796"/>
            <a:ext cx="914400" cy="91440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AAD142A4-4B72-4C01-BA03-C3EEC41577D7}"/>
              </a:ext>
            </a:extLst>
          </p:cNvPr>
          <p:cNvSpPr txBox="1"/>
          <p:nvPr/>
        </p:nvSpPr>
        <p:spPr>
          <a:xfrm>
            <a:off x="2932922" y="1305608"/>
            <a:ext cx="34856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/>
              <a:t>Fragen zum Thema</a:t>
            </a:r>
            <a:endParaRPr lang="de-AT" sz="3200" b="1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27DAB4E-81A0-4786-A339-ABCB9F4A2C43}"/>
              </a:ext>
            </a:extLst>
          </p:cNvPr>
          <p:cNvSpPr txBox="1"/>
          <p:nvPr/>
        </p:nvSpPr>
        <p:spPr>
          <a:xfrm>
            <a:off x="3564294" y="2621902"/>
            <a:ext cx="77421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Nimm ganz einfach Kontakt zum Team der MOGI Business Creation Company </a:t>
            </a:r>
          </a:p>
          <a:p>
            <a:r>
              <a:rPr lang="de-DE" dirty="0"/>
              <a:t>über unsere Website (</a:t>
            </a:r>
            <a:r>
              <a:rPr lang="de-DE" dirty="0">
                <a:hlinkClick r:id="rId8"/>
              </a:rPr>
              <a:t>https://www.mogi.at/</a:t>
            </a:r>
            <a:r>
              <a:rPr lang="de-DE" dirty="0"/>
              <a:t>) auf.</a:t>
            </a:r>
            <a:endParaRPr lang="de-AT" dirty="0"/>
          </a:p>
        </p:txBody>
      </p:sp>
      <p:pic>
        <p:nvPicPr>
          <p:cNvPr id="17" name="Grafik 16" descr="Internet mit einfarbiger Füllung">
            <a:extLst>
              <a:ext uri="{FF2B5EF4-FFF2-40B4-BE49-F238E27FC236}">
                <a16:creationId xmlns:a16="http://schemas.microsoft.com/office/drawing/2014/main" id="{5AD30A88-46DC-46D5-8CFF-324940A8E0C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49894" y="248037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7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1635503"/>
              </p:ext>
            </p:extLst>
          </p:nvPr>
        </p:nvGraphicFramePr>
        <p:xfrm>
          <a:off x="125581" y="1987463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omnia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Stoppuhr 25%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36072" y="2310582"/>
            <a:ext cx="698625" cy="698625"/>
          </a:xfrm>
          <a:prstGeom prst="rect">
            <a:avLst/>
          </a:prstGeom>
        </p:spPr>
      </p:pic>
      <p:pic>
        <p:nvPicPr>
          <p:cNvPr id="35" name="Grafik 34" descr="Netzwerk">
            <a:extLst>
              <a:ext uri="{FF2B5EF4-FFF2-40B4-BE49-F238E27FC236}">
                <a16:creationId xmlns:a16="http://schemas.microsoft.com/office/drawing/2014/main" id="{63F42F52-6724-4981-BD95-E167CA1F6F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36" name="Grafik 35" descr="Netzwerk">
            <a:extLst>
              <a:ext uri="{FF2B5EF4-FFF2-40B4-BE49-F238E27FC236}">
                <a16:creationId xmlns:a16="http://schemas.microsoft.com/office/drawing/2014/main" id="{8D9CD720-55BF-4C74-A52E-8BC964EDF5D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0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528105"/>
              </p:ext>
            </p:extLst>
          </p:nvPr>
        </p:nvGraphicFramePr>
        <p:xfrm>
          <a:off x="125581" y="1987462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omnia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UI UX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85474" y="2391761"/>
            <a:ext cx="586572" cy="586572"/>
          </a:xfrm>
          <a:prstGeom prst="rect">
            <a:avLst/>
          </a:prstGeom>
        </p:spPr>
      </p:pic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B89F7778-19DB-4479-B0E3-06970CC1B90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11" name="Grafik 10" descr="Netzwerk">
            <a:extLst>
              <a:ext uri="{FF2B5EF4-FFF2-40B4-BE49-F238E27FC236}">
                <a16:creationId xmlns:a16="http://schemas.microsoft.com/office/drawing/2014/main" id="{A1C170FD-A192-4A22-B621-716E0E6BEA6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3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252336"/>
              </p:ext>
            </p:extLst>
          </p:nvPr>
        </p:nvGraphicFramePr>
        <p:xfrm>
          <a:off x="125580" y="1987461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omnia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Klemmbrett abgehakt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27759" y="2292048"/>
            <a:ext cx="698625" cy="698625"/>
          </a:xfrm>
          <a:prstGeom prst="rect">
            <a:avLst/>
          </a:prstGeom>
        </p:spPr>
      </p:pic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C7B3ABBA-5586-448D-AB43-E7B7D13F8D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10" name="Grafik 9" descr="Netzwerk">
            <a:extLst>
              <a:ext uri="{FF2B5EF4-FFF2-40B4-BE49-F238E27FC236}">
                <a16:creationId xmlns:a16="http://schemas.microsoft.com/office/drawing/2014/main" id="{B5617012-28BD-4DCE-8C63-8ABD86A977F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8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0760090"/>
              </p:ext>
            </p:extLst>
          </p:nvPr>
        </p:nvGraphicFramePr>
        <p:xfrm>
          <a:off x="125581" y="1987462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omnia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Benutzer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44385" y="2310582"/>
            <a:ext cx="698625" cy="698625"/>
          </a:xfrm>
          <a:prstGeom prst="rect">
            <a:avLst/>
          </a:prstGeom>
        </p:spPr>
      </p:pic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608E09EB-0405-443A-9101-A3E99781507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F75F5FFF-068E-4841-AF94-0F2683E454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35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15" name="Diagramm 5">
            <a:extLst>
              <a:ext uri="{FF2B5EF4-FFF2-40B4-BE49-F238E27FC236}">
                <a16:creationId xmlns:a16="http://schemas.microsoft.com/office/drawing/2014/main" id="{1D1FA4C7-4802-4AD8-8C09-08A89524F6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7125310"/>
              </p:ext>
            </p:extLst>
          </p:nvPr>
        </p:nvGraphicFramePr>
        <p:xfrm>
          <a:off x="125581" y="1987462"/>
          <a:ext cx="11722234" cy="559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b="0" kern="1200" cap="all" dirty="0">
                <a:latin typeface="+mj-lt"/>
                <a:ea typeface="+mj-ea"/>
                <a:cs typeface="+mj-cs"/>
              </a:rPr>
              <a:t>Warum</a:t>
            </a:r>
            <a:r>
              <a:rPr lang="en-US" b="0" kern="1200" cap="all" dirty="0">
                <a:latin typeface="+mj-lt"/>
                <a:ea typeface="+mj-ea"/>
                <a:cs typeface="+mj-cs"/>
              </a:rPr>
              <a:t> omnia</a:t>
            </a:r>
            <a:r>
              <a:rPr lang="en-US" dirty="0"/>
              <a:t>?</a:t>
            </a:r>
            <a:endParaRPr lang="en-US" b="0" kern="12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581FD240-AD78-434C-A14F-A17301C755F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09F7297-1472-4F6F-A97E-C048413C482C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Grafik 5" descr="Pflanze">
            <a:extLst>
              <a:ext uri="{FF2B5EF4-FFF2-40B4-BE49-F238E27FC236}">
                <a16:creationId xmlns:a16="http://schemas.microsoft.com/office/drawing/2014/main" id="{86F2685D-BBC9-49A5-9B4F-83ABD3FC7F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1119446" y="2300361"/>
            <a:ext cx="698625" cy="698625"/>
          </a:xfrm>
          <a:prstGeom prst="rect">
            <a:avLst/>
          </a:prstGeom>
        </p:spPr>
      </p:pic>
      <p:pic>
        <p:nvPicPr>
          <p:cNvPr id="5" name="Grafik 4" descr="Netzwerk">
            <a:extLst>
              <a:ext uri="{FF2B5EF4-FFF2-40B4-BE49-F238E27FC236}">
                <a16:creationId xmlns:a16="http://schemas.microsoft.com/office/drawing/2014/main" id="{FEF8BEFB-00BF-4DAF-A0BE-8C54B5FADB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8" name="Grafik 7" descr="Netzwerk">
            <a:extLst>
              <a:ext uri="{FF2B5EF4-FFF2-40B4-BE49-F238E27FC236}">
                <a16:creationId xmlns:a16="http://schemas.microsoft.com/office/drawing/2014/main" id="{58305C46-D806-49C9-B0A9-09A4F6796B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49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Grafik 15" descr="Netzwerk">
            <a:extLst>
              <a:ext uri="{FF2B5EF4-FFF2-40B4-BE49-F238E27FC236}">
                <a16:creationId xmlns:a16="http://schemas.microsoft.com/office/drawing/2014/main" id="{E3B554DA-07FE-487D-BE43-DA9795E5BB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graphicFrame>
        <p:nvGraphicFramePr>
          <p:cNvPr id="35" name="Diagramm 5">
            <a:extLst>
              <a:ext uri="{FF2B5EF4-FFF2-40B4-BE49-F238E27FC236}">
                <a16:creationId xmlns:a16="http://schemas.microsoft.com/office/drawing/2014/main" id="{6F1E33EA-E73C-46BC-B7A0-ADBB2E9802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2348048"/>
              </p:ext>
            </p:extLst>
          </p:nvPr>
        </p:nvGraphicFramePr>
        <p:xfrm>
          <a:off x="-1885042" y="1371602"/>
          <a:ext cx="14762147" cy="511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zielgruppe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administratoren</a:t>
            </a:r>
            <a:endParaRPr lang="de-AT" b="0" kern="1200" cap="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16D83D98-F6B3-42CF-9D62-A7324A2D591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291" t="16849" r="6486" b="1716"/>
          <a:stretch/>
        </p:blipFill>
        <p:spPr>
          <a:xfrm>
            <a:off x="11321458" y="6272268"/>
            <a:ext cx="604112" cy="339916"/>
          </a:xfrm>
          <a:prstGeom prst="rect">
            <a:avLst/>
          </a:prstGeom>
        </p:spPr>
      </p:pic>
      <p:pic>
        <p:nvPicPr>
          <p:cNvPr id="15" name="Grafik 15" descr="Management">
            <a:extLst>
              <a:ext uri="{FF2B5EF4-FFF2-40B4-BE49-F238E27FC236}">
                <a16:creationId xmlns:a16="http://schemas.microsoft.com/office/drawing/2014/main" id="{C47FEC7C-C50A-4A7E-A392-C087CDC19A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7590934" y="168845"/>
            <a:ext cx="471146" cy="47114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9059405-8D1E-495C-9D93-2373869CFB7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Rechteck 4" descr="Schlägel und Eisen">
            <a:extLst>
              <a:ext uri="{FF2B5EF4-FFF2-40B4-BE49-F238E27FC236}">
                <a16:creationId xmlns:a16="http://schemas.microsoft.com/office/drawing/2014/main" id="{DB3C9995-95A6-4443-8A38-6B5EC9FB1527}"/>
              </a:ext>
            </a:extLst>
          </p:cNvPr>
          <p:cNvSpPr/>
          <p:nvPr/>
        </p:nvSpPr>
        <p:spPr>
          <a:xfrm>
            <a:off x="528920" y="1541307"/>
            <a:ext cx="542924" cy="521798"/>
          </a:xfrm>
          <a:prstGeom prst="rect">
            <a:avLst/>
          </a:pr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pic>
        <p:nvPicPr>
          <p:cNvPr id="11" name="Grafik 10" descr="Blaupause">
            <a:extLst>
              <a:ext uri="{FF2B5EF4-FFF2-40B4-BE49-F238E27FC236}">
                <a16:creationId xmlns:a16="http://schemas.microsoft.com/office/drawing/2014/main" id="{C6403702-7CE6-4E24-B149-4E3E93E6A77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13098" y="2559825"/>
            <a:ext cx="574568" cy="574568"/>
          </a:xfrm>
          <a:prstGeom prst="rect">
            <a:avLst/>
          </a:prstGeom>
        </p:spPr>
      </p:pic>
      <p:pic>
        <p:nvPicPr>
          <p:cNvPr id="13" name="Grafik 12" descr="Brainstorming">
            <a:extLst>
              <a:ext uri="{FF2B5EF4-FFF2-40B4-BE49-F238E27FC236}">
                <a16:creationId xmlns:a16="http://schemas.microsoft.com/office/drawing/2014/main" id="{92F23578-3204-488A-93B4-EDD59B66F53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22694" y="3645174"/>
            <a:ext cx="574567" cy="574567"/>
          </a:xfrm>
          <a:prstGeom prst="rect">
            <a:avLst/>
          </a:prstGeom>
        </p:spPr>
      </p:pic>
      <p:pic>
        <p:nvPicPr>
          <p:cNvPr id="17" name="Grafik 16" descr="Unterschreiben">
            <a:extLst>
              <a:ext uri="{FF2B5EF4-FFF2-40B4-BE49-F238E27FC236}">
                <a16:creationId xmlns:a16="http://schemas.microsoft.com/office/drawing/2014/main" id="{9A819AA0-CEEA-40B9-8E3E-7B27805E5D8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88764" y="4686011"/>
            <a:ext cx="630682" cy="630682"/>
          </a:xfrm>
          <a:prstGeom prst="rect">
            <a:avLst/>
          </a:prstGeom>
        </p:spPr>
      </p:pic>
      <p:pic>
        <p:nvPicPr>
          <p:cNvPr id="19" name="Grafik 18" descr="Überwachungskamera">
            <a:extLst>
              <a:ext uri="{FF2B5EF4-FFF2-40B4-BE49-F238E27FC236}">
                <a16:creationId xmlns:a16="http://schemas.microsoft.com/office/drawing/2014/main" id="{FF9FA0FE-739D-46AD-B423-9B4B8E6B06A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61770" y="5771359"/>
            <a:ext cx="557676" cy="55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6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Grafik 8" descr="Netzwerk">
            <a:extLst>
              <a:ext uri="{FF2B5EF4-FFF2-40B4-BE49-F238E27FC236}">
                <a16:creationId xmlns:a16="http://schemas.microsoft.com/office/drawing/2014/main" id="{BAEC6D76-8815-45EF-950B-B2645E904D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zielgruppe</a:t>
            </a:r>
            <a:endParaRPr lang="de-DE" sz="1800" dirty="0">
              <a:solidFill>
                <a:schemeClr val="tx2"/>
              </a:solidFill>
            </a:endParaRPr>
          </a:p>
        </p:txBody>
      </p:sp>
      <p:graphicFrame>
        <p:nvGraphicFramePr>
          <p:cNvPr id="5" name="Diagramm 5">
            <a:extLst>
              <a:ext uri="{FF2B5EF4-FFF2-40B4-BE49-F238E27FC236}">
                <a16:creationId xmlns:a16="http://schemas.microsoft.com/office/drawing/2014/main" id="{16BBF1FA-6EC1-4438-9E61-90832A0AB1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5676138"/>
              </p:ext>
            </p:extLst>
          </p:nvPr>
        </p:nvGraphicFramePr>
        <p:xfrm>
          <a:off x="-1893510" y="1375726"/>
          <a:ext cx="14762147" cy="4040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verlage</a:t>
            </a:r>
            <a:endParaRPr lang="de-AT" b="0" kern="1200" cap="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16D83D98-F6B3-42CF-9D62-A7324A2D591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291" t="16849" r="6486" b="1716"/>
          <a:stretch/>
        </p:blipFill>
        <p:spPr>
          <a:xfrm>
            <a:off x="11270656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9059405-8D1E-495C-9D93-2373869CFB7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1" name="Grafik 10" descr="Blog">
            <a:extLst>
              <a:ext uri="{FF2B5EF4-FFF2-40B4-BE49-F238E27FC236}">
                <a16:creationId xmlns:a16="http://schemas.microsoft.com/office/drawing/2014/main" id="{53D85084-D7EF-4485-AB28-A6B3BE7C1D0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0719" y="1518525"/>
            <a:ext cx="570309" cy="570309"/>
          </a:xfrm>
          <a:prstGeom prst="rect">
            <a:avLst/>
          </a:prstGeom>
        </p:spPr>
      </p:pic>
      <p:pic>
        <p:nvPicPr>
          <p:cNvPr id="13" name="Grafik 12" descr="Wegweiser">
            <a:extLst>
              <a:ext uri="{FF2B5EF4-FFF2-40B4-BE49-F238E27FC236}">
                <a16:creationId xmlns:a16="http://schemas.microsoft.com/office/drawing/2014/main" id="{A9979081-2953-4420-A7DC-C2AC78FE41F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52146" y="2533997"/>
            <a:ext cx="685898" cy="685898"/>
          </a:xfrm>
          <a:prstGeom prst="rect">
            <a:avLst/>
          </a:prstGeom>
        </p:spPr>
      </p:pic>
      <p:pic>
        <p:nvPicPr>
          <p:cNvPr id="17" name="Grafik 16" descr="Ziel">
            <a:extLst>
              <a:ext uri="{FF2B5EF4-FFF2-40B4-BE49-F238E27FC236}">
                <a16:creationId xmlns:a16="http://schemas.microsoft.com/office/drawing/2014/main" id="{745D705B-7AD7-4D69-8F99-F8689F1F26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2146" y="3597585"/>
            <a:ext cx="685898" cy="685898"/>
          </a:xfrm>
          <a:prstGeom prst="rect">
            <a:avLst/>
          </a:prstGeom>
        </p:spPr>
      </p:pic>
      <p:pic>
        <p:nvPicPr>
          <p:cNvPr id="19" name="Grafik 18" descr="Informationen">
            <a:extLst>
              <a:ext uri="{FF2B5EF4-FFF2-40B4-BE49-F238E27FC236}">
                <a16:creationId xmlns:a16="http://schemas.microsoft.com/office/drawing/2014/main" id="{39707F8A-02C6-42D3-9D6A-E15AA894AF1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2544" y="4613689"/>
            <a:ext cx="780867" cy="78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 97">
            <a:extLst>
              <a:ext uri="{FF2B5EF4-FFF2-40B4-BE49-F238E27FC236}">
                <a16:creationId xmlns:a16="http://schemas.microsoft.com/office/drawing/2014/main" id="{3CED7894-4F62-4A6C-8DB5-DB5BE08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E743DB08-2184-4C3B-B030-0AAD6EED7F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3983803"/>
              </p:ext>
            </p:extLst>
          </p:nvPr>
        </p:nvGraphicFramePr>
        <p:xfrm>
          <a:off x="-1918623" y="2447570"/>
          <a:ext cx="14928759" cy="1904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0" name="Rectangle 99">
            <a:extLst>
              <a:ext uri="{FF2B5EF4-FFF2-40B4-BE49-F238E27FC236}">
                <a16:creationId xmlns:a16="http://schemas.microsoft.com/office/drawing/2014/main" id="{E536F3B4-50F6-4C52-8F76-4EB121471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8C885D5A-9707-464A-BA2E-80B103A94588}"/>
              </a:ext>
            </a:extLst>
          </p:cNvPr>
          <p:cNvSpPr txBox="1">
            <a:spLocks/>
          </p:cNvSpPr>
          <p:nvPr/>
        </p:nvSpPr>
        <p:spPr>
          <a:xfrm>
            <a:off x="637569" y="-559984"/>
            <a:ext cx="3515003" cy="10184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de-DE" sz="1800" dirty="0" err="1">
                <a:solidFill>
                  <a:schemeClr val="tx2"/>
                </a:solidFill>
              </a:rPr>
              <a:t>omnias</a:t>
            </a:r>
            <a:r>
              <a:rPr lang="de-DE" sz="1800" dirty="0">
                <a:solidFill>
                  <a:schemeClr val="tx2"/>
                </a:solidFill>
              </a:rPr>
              <a:t> </a:t>
            </a:r>
            <a:r>
              <a:rPr lang="de-DE" sz="1800" dirty="0" err="1">
                <a:solidFill>
                  <a:schemeClr val="tx2"/>
                </a:solidFill>
              </a:rPr>
              <a:t>zielgruppe</a:t>
            </a:r>
            <a:endParaRPr lang="de-DE" sz="1800" dirty="0">
              <a:solidFill>
                <a:schemeClr val="tx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DB5305-AFB8-4353-B6C2-51AB21748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9793" y="130656"/>
            <a:ext cx="8670343" cy="547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AT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Endbenutzer</a:t>
            </a:r>
            <a:endParaRPr lang="de-AT" b="0" kern="1200" cap="all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4" name="Grafik 4" descr="Ein Bild, das Propeller, Uhr enthält.&#10;&#10;Beschreibung automatisch generiert.">
            <a:extLst>
              <a:ext uri="{FF2B5EF4-FFF2-40B4-BE49-F238E27FC236}">
                <a16:creationId xmlns:a16="http://schemas.microsoft.com/office/drawing/2014/main" id="{16D83D98-F6B3-42CF-9D62-A7324A2D591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291" t="16849" r="6486" b="1716"/>
          <a:stretch/>
        </p:blipFill>
        <p:spPr>
          <a:xfrm>
            <a:off x="11296057" y="6272268"/>
            <a:ext cx="604112" cy="339916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29059405-8D1E-495C-9D93-2373869CFB71}"/>
              </a:ext>
            </a:extLst>
          </p:cNvPr>
          <p:cNvSpPr/>
          <p:nvPr/>
        </p:nvSpPr>
        <p:spPr>
          <a:xfrm>
            <a:off x="637569" y="457200"/>
            <a:ext cx="3511233" cy="91439"/>
          </a:xfrm>
          <a:prstGeom prst="rect">
            <a:avLst/>
          </a:prstGeom>
          <a:solidFill>
            <a:srgbClr val="0B8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 descr="Kran">
            <a:extLst>
              <a:ext uri="{FF2B5EF4-FFF2-40B4-BE49-F238E27FC236}">
                <a16:creationId xmlns:a16="http://schemas.microsoft.com/office/drawing/2014/main" id="{8045A119-3616-434A-967B-C4BA1A33A04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2879" y="2593174"/>
            <a:ext cx="556584" cy="556584"/>
          </a:xfrm>
          <a:prstGeom prst="rect">
            <a:avLst/>
          </a:prstGeom>
        </p:spPr>
      </p:pic>
      <p:pic>
        <p:nvPicPr>
          <p:cNvPr id="11" name="Grafik 10" descr="Monitor">
            <a:extLst>
              <a:ext uri="{FF2B5EF4-FFF2-40B4-BE49-F238E27FC236}">
                <a16:creationId xmlns:a16="http://schemas.microsoft.com/office/drawing/2014/main" id="{D277B9D5-BB06-404D-8EE1-6124F4CEB6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1535" y="3653753"/>
            <a:ext cx="556584" cy="556584"/>
          </a:xfrm>
          <a:prstGeom prst="rect">
            <a:avLst/>
          </a:prstGeom>
        </p:spPr>
      </p:pic>
      <p:pic>
        <p:nvPicPr>
          <p:cNvPr id="20" name="Grafik 19" descr="Netzwerk">
            <a:extLst>
              <a:ext uri="{FF2B5EF4-FFF2-40B4-BE49-F238E27FC236}">
                <a16:creationId xmlns:a16="http://schemas.microsoft.com/office/drawing/2014/main" id="{1E828E5E-FF30-450C-97B6-D8C607C938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1142266">
            <a:off x="9767704" y="-1052497"/>
            <a:ext cx="3019395" cy="3019395"/>
          </a:xfrm>
          <a:prstGeom prst="rect">
            <a:avLst/>
          </a:prstGeom>
        </p:spPr>
      </p:pic>
      <p:pic>
        <p:nvPicPr>
          <p:cNvPr id="22" name="Grafik 21" descr="Netzwerk">
            <a:extLst>
              <a:ext uri="{FF2B5EF4-FFF2-40B4-BE49-F238E27FC236}">
                <a16:creationId xmlns:a16="http://schemas.microsoft.com/office/drawing/2014/main" id="{7805E3F0-3DDD-47CC-B317-F48A44D11AA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-807559" y="4429499"/>
            <a:ext cx="2988485" cy="298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Breitbild</PresentationFormat>
  <Paragraphs>79</Paragraphs>
  <Slides>13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Demi</vt:lpstr>
      <vt:lpstr>Wingdings 2</vt:lpstr>
      <vt:lpstr>DividendVTI</vt:lpstr>
      <vt:lpstr>Omnia</vt:lpstr>
      <vt:lpstr>Warum omnia?</vt:lpstr>
      <vt:lpstr>Warum omnia?</vt:lpstr>
      <vt:lpstr>Warum omnia?</vt:lpstr>
      <vt:lpstr>Warum omnia?</vt:lpstr>
      <vt:lpstr>Warum omnia?</vt:lpstr>
      <vt:lpstr>administratoren</vt:lpstr>
      <vt:lpstr>verlage</vt:lpstr>
      <vt:lpstr>Endbenutzer</vt:lpstr>
      <vt:lpstr>Endbenutzer</vt:lpstr>
      <vt:lpstr>Etablierter implemetierungsprozess</vt:lpstr>
      <vt:lpstr>Eine langfristige Perspektive</vt:lpstr>
      <vt:lpstr>Ihr partner füR IHR iNTRANET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>Robert Hortschitz | MOGI.at</cp:lastModifiedBy>
  <cp:revision>1663</cp:revision>
  <dcterms:created xsi:type="dcterms:W3CDTF">2020-07-30T11:44:39Z</dcterms:created>
  <dcterms:modified xsi:type="dcterms:W3CDTF">2022-04-24T17:07:45Z</dcterms:modified>
</cp:coreProperties>
</file>