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3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4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5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6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7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8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17"/>
  </p:notesMasterIdLst>
  <p:sldIdLst>
    <p:sldId id="272" r:id="rId2"/>
    <p:sldId id="320" r:id="rId3"/>
    <p:sldId id="342" r:id="rId4"/>
    <p:sldId id="339" r:id="rId5"/>
    <p:sldId id="352" r:id="rId6"/>
    <p:sldId id="355" r:id="rId7"/>
    <p:sldId id="354" r:id="rId8"/>
    <p:sldId id="353" r:id="rId9"/>
    <p:sldId id="351" r:id="rId10"/>
    <p:sldId id="356" r:id="rId11"/>
    <p:sldId id="346" r:id="rId12"/>
    <p:sldId id="343" r:id="rId13"/>
    <p:sldId id="357" r:id="rId14"/>
    <p:sldId id="365" r:id="rId15"/>
    <p:sldId id="366" r:id="rId1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D6D9"/>
    <a:srgbClr val="84949F"/>
    <a:srgbClr val="969FA7"/>
    <a:srgbClr val="869098"/>
    <a:srgbClr val="537685"/>
    <a:srgbClr val="728A99"/>
    <a:srgbClr val="618090"/>
    <a:srgbClr val="7E909D"/>
    <a:srgbClr val="668394"/>
    <a:srgbClr val="4968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1E6529-377C-ACD2-A25D-BC021B4AE2C3}" v="473" dt="2020-07-31T12:23:22.682"/>
    <p1510:client id="{0F9F2108-DAAD-65BC-101C-48FAFDDC7740}" v="585" dt="2020-08-03T09:37:56.378"/>
    <p1510:client id="{1D05E0E2-391C-6D6F-2871-55C7D9E23843}" v="405" dt="2020-08-05T08:35:45.430"/>
    <p1510:client id="{2E1FBD13-B357-CB01-BFA1-D05AD7352FC3}" v="87" dt="2020-07-31T09:51:01.360"/>
    <p1510:client id="{3052E1F9-0F4D-F991-FD2C-C74134EED215}" v="203" dt="2020-08-03T10:50:37.981"/>
    <p1510:client id="{3EB087F7-C797-47A4-74E4-027D578238FB}" v="1232" dt="2020-08-07T13:10:08.925"/>
    <p1510:client id="{42AA7EFF-515C-60F5-4C40-E6628DE6BEB1}" v="72" dt="2020-07-31T12:40:28.416"/>
    <p1510:client id="{73D48D74-7381-71B4-EA7E-85DBF6445772}" v="1017" dt="2020-08-13T08:47:49.604"/>
    <p1510:client id="{B91398CE-4FF5-926B-23C0-26926B481FE1}" v="288" dt="2020-07-31T13:02:11.410"/>
    <p1510:client id="{C59A7DD1-AF41-990E-FD76-4EC29724A1BB}" v="16" dt="2020-07-31T09:23:31.845"/>
    <p1510:client id="{D0574F82-8E8B-7B13-E41D-AE753C85BDE3}" v="493" dt="2020-07-30T13:36:15.069"/>
    <p1510:client id="{D2E674E9-BC02-D4AB-6454-54384EF9F0D0}" v="571" dt="2020-08-05T07:16:01.738"/>
    <p1510:client id="{DB9F0793-2B03-E3D9-9C0A-E31AA64CAB44}" v="208" dt="2020-07-31T11:30:42.127"/>
    <p1510:client id="{EF4C4F21-EF88-C59E-7C0A-E7D488063139}" v="101" dt="2020-08-04T10:11:20.0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3" autoAdjust="0"/>
    <p:restoredTop sz="94680" autoAdjust="0"/>
  </p:normalViewPr>
  <p:slideViewPr>
    <p:cSldViewPr snapToGrid="0">
      <p:cViewPr varScale="1">
        <p:scale>
          <a:sx n="103" d="100"/>
          <a:sy n="103" d="100"/>
        </p:scale>
        <p:origin x="72" y="9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3A4CF80-68AA-424B-8F8A-88D2F4D4C080}" type="doc">
      <dgm:prSet loTypeId="urn:microsoft.com/office/officeart/2008/layout/IncreasingCircleProcess" loCatId="list" qsTypeId="urn:microsoft.com/office/officeart/2005/8/quickstyle/simple4" qsCatId="simple" csTypeId="urn:microsoft.com/office/officeart/2005/8/colors/accent3_2" csCatId="accent3" phldr="1"/>
      <dgm:spPr/>
      <dgm:t>
        <a:bodyPr/>
        <a:lstStyle/>
        <a:p>
          <a:endParaRPr lang="de-DE"/>
        </a:p>
      </dgm:t>
    </dgm:pt>
    <dgm:pt modelId="{1579B090-B57A-4234-8F40-245EAA5E4AC9}">
      <dgm:prSet custT="1"/>
      <dgm:spPr/>
      <dgm:t>
        <a:bodyPr/>
        <a:lstStyle/>
        <a:p>
          <a:pPr rtl="0">
            <a:defRPr b="1"/>
          </a:pPr>
          <a:r>
            <a:rPr lang="de-DE" sz="3200" b="1" i="0" u="none" strike="noStrike" cap="none" baseline="0" noProof="0" dirty="0">
              <a:solidFill>
                <a:srgbClr val="496875"/>
              </a:solidFill>
              <a:latin typeface="Franklin Gothic Book"/>
            </a:rPr>
            <a:t>Erfinden mit dem Ziel im Blick</a:t>
          </a:r>
          <a:endParaRPr lang="de-DE" sz="1500" b="1" i="0" u="none" strike="noStrike" cap="none" baseline="0" noProof="0" dirty="0">
            <a:solidFill>
              <a:srgbClr val="496875"/>
            </a:solidFill>
            <a:latin typeface="Franklin Gothic Book"/>
          </a:endParaRPr>
        </a:p>
      </dgm:t>
    </dgm:pt>
    <dgm:pt modelId="{C6A1122F-E3AC-49D5-B9B4-52DA7647443E}" type="parTrans" cxnId="{7103A6EC-B78C-4B73-8989-84344B3E0368}">
      <dgm:prSet/>
      <dgm:spPr/>
      <dgm:t>
        <a:bodyPr/>
        <a:lstStyle/>
        <a:p>
          <a:endParaRPr lang="de-DE"/>
        </a:p>
      </dgm:t>
    </dgm:pt>
    <dgm:pt modelId="{704471F8-5E0D-45EC-8F7C-33AD28A4D654}" type="sibTrans" cxnId="{7103A6EC-B78C-4B73-8989-84344B3E0368}">
      <dgm:prSet/>
      <dgm:spPr/>
      <dgm:t>
        <a:bodyPr/>
        <a:lstStyle/>
        <a:p>
          <a:endParaRPr lang="de-DE"/>
        </a:p>
      </dgm:t>
    </dgm:pt>
    <dgm:pt modelId="{9E5A712D-7DB1-426F-8055-0943067AEB30}">
      <dgm:prSet custT="1"/>
      <dgm:spPr/>
      <dgm:t>
        <a:bodyPr/>
        <a:lstStyle/>
        <a:p>
          <a:pPr algn="l" rtl="0">
            <a:lnSpc>
              <a:spcPct val="100000"/>
            </a:lnSpc>
          </a:pPr>
          <a:r>
            <a:rPr lang="de-AT" sz="2800" dirty="0">
              <a:solidFill>
                <a:schemeClr val="accent3">
                  <a:lumMod val="50000"/>
                </a:schemeClr>
              </a:solidFill>
            </a:rPr>
            <a:t>Sprengen Sie die Grenzen Ihrer aktuellen Computing-Plattform durch die flexible Entwicklung, Verwaltung und Bereitstellung von Anwendungen mit Azure. Verwenden Sie Ihre bevorzugten Sprachen, Frameworks und die gewünschte Infrastruktur – plus Ihr eigenes Rechenzentrum und andere Cloudmodelle.</a:t>
          </a:r>
          <a:br>
            <a:rPr lang="de-DE" sz="2800" dirty="0">
              <a:solidFill>
                <a:schemeClr val="accent3">
                  <a:lumMod val="50000"/>
                </a:schemeClr>
              </a:solidFill>
              <a:latin typeface="Franklin Gothic Book"/>
            </a:rPr>
          </a:br>
          <a:endParaRPr lang="de-DE" sz="2800" dirty="0">
            <a:solidFill>
              <a:schemeClr val="accent3">
                <a:lumMod val="50000"/>
              </a:schemeClr>
            </a:solidFill>
            <a:latin typeface="Franklin Gothic Book"/>
          </a:endParaRPr>
        </a:p>
      </dgm:t>
    </dgm:pt>
    <dgm:pt modelId="{77EEB7EA-94A2-48D5-9D18-308D96298C40}" type="parTrans" cxnId="{59C5A42D-9132-4D32-9D41-C1200361EC3A}">
      <dgm:prSet/>
      <dgm:spPr/>
      <dgm:t>
        <a:bodyPr/>
        <a:lstStyle/>
        <a:p>
          <a:endParaRPr lang="de-DE"/>
        </a:p>
      </dgm:t>
    </dgm:pt>
    <dgm:pt modelId="{82E96ABA-ACCB-42BF-B1C2-3FD129247570}" type="sibTrans" cxnId="{59C5A42D-9132-4D32-9D41-C1200361EC3A}">
      <dgm:prSet/>
      <dgm:spPr/>
      <dgm:t>
        <a:bodyPr/>
        <a:lstStyle/>
        <a:p>
          <a:endParaRPr lang="de-DE"/>
        </a:p>
      </dgm:t>
    </dgm:pt>
    <dgm:pt modelId="{06A6043C-DB38-4EE4-BEB0-5F5C3CE95740}" type="pres">
      <dgm:prSet presAssocID="{23A4CF80-68AA-424B-8F8A-88D2F4D4C080}" presName="Name0" presStyleCnt="0">
        <dgm:presLayoutVars>
          <dgm:chMax val="7"/>
          <dgm:chPref val="7"/>
          <dgm:dir/>
          <dgm:animOne val="branch"/>
          <dgm:animLvl val="lvl"/>
        </dgm:presLayoutVars>
      </dgm:prSet>
      <dgm:spPr/>
    </dgm:pt>
    <dgm:pt modelId="{694F4019-15E6-410C-8856-17306BBD5E76}" type="pres">
      <dgm:prSet presAssocID="{1579B090-B57A-4234-8F40-245EAA5E4AC9}" presName="composite" presStyleCnt="0"/>
      <dgm:spPr/>
    </dgm:pt>
    <dgm:pt modelId="{E003DC41-DB3C-42F3-97B9-0C7CD5253912}" type="pres">
      <dgm:prSet presAssocID="{1579B090-B57A-4234-8F40-245EAA5E4AC9}" presName="BackAccent" presStyleLbl="bgShp" presStyleIdx="0" presStyleCnt="1" custLinFactX="-100000" custLinFactNeighborX="-101568" custLinFactNeighborY="11978"/>
      <dgm:spPr/>
    </dgm:pt>
    <dgm:pt modelId="{529F96FC-6F61-4A13-B661-3045A51F04BA}" type="pres">
      <dgm:prSet presAssocID="{1579B090-B57A-4234-8F40-245EAA5E4AC9}" presName="Accent" presStyleLbl="alignNode1" presStyleIdx="0" presStyleCnt="1" custLinFactX="-100000" custLinFactNeighborX="-151960" custLinFactNeighborY="14972"/>
      <dgm:spPr/>
    </dgm:pt>
    <dgm:pt modelId="{B3BBA7A7-B96C-479D-9799-522ABDEC9D7D}" type="pres">
      <dgm:prSet presAssocID="{1579B090-B57A-4234-8F40-245EAA5E4AC9}" presName="Child" presStyleLbl="revTx" presStyleIdx="0" presStyleCnt="2" custScaleX="274585" custScaleY="68490" custLinFactNeighborX="16016" custLinFactNeighborY="-13350">
        <dgm:presLayoutVars>
          <dgm:chMax val="0"/>
          <dgm:chPref val="0"/>
          <dgm:bulletEnabled val="1"/>
        </dgm:presLayoutVars>
      </dgm:prSet>
      <dgm:spPr/>
    </dgm:pt>
    <dgm:pt modelId="{EA5713A7-20F7-4982-AEBE-4A0ACDB414EB}" type="pres">
      <dgm:prSet presAssocID="{1579B090-B57A-4234-8F40-245EAA5E4AC9}" presName="Parent" presStyleLbl="revTx" presStyleIdx="1" presStyleCnt="2" custScaleX="260050" custScaleY="59589" custLinFactNeighborX="11564" custLinFactNeighborY="8613">
        <dgm:presLayoutVars>
          <dgm:chMax val="1"/>
          <dgm:chPref val="1"/>
          <dgm:bulletEnabled val="1"/>
        </dgm:presLayoutVars>
      </dgm:prSet>
      <dgm:spPr/>
    </dgm:pt>
  </dgm:ptLst>
  <dgm:cxnLst>
    <dgm:cxn modelId="{59C5A42D-9132-4D32-9D41-C1200361EC3A}" srcId="{1579B090-B57A-4234-8F40-245EAA5E4AC9}" destId="{9E5A712D-7DB1-426F-8055-0943067AEB30}" srcOrd="0" destOrd="0" parTransId="{77EEB7EA-94A2-48D5-9D18-308D96298C40}" sibTransId="{82E96ABA-ACCB-42BF-B1C2-3FD129247570}"/>
    <dgm:cxn modelId="{1861493F-9966-461E-AEA5-51EE1840FFEE}" type="presOf" srcId="{9E5A712D-7DB1-426F-8055-0943067AEB30}" destId="{B3BBA7A7-B96C-479D-9799-522ABDEC9D7D}" srcOrd="0" destOrd="0" presId="urn:microsoft.com/office/officeart/2008/layout/IncreasingCircleProcess"/>
    <dgm:cxn modelId="{7376F49D-36F9-4296-AD2F-EA5CC41C672B}" type="presOf" srcId="{23A4CF80-68AA-424B-8F8A-88D2F4D4C080}" destId="{06A6043C-DB38-4EE4-BEB0-5F5C3CE95740}" srcOrd="0" destOrd="0" presId="urn:microsoft.com/office/officeart/2008/layout/IncreasingCircleProcess"/>
    <dgm:cxn modelId="{0152B5E9-1781-4284-87C6-9CE5A96A778A}" type="presOf" srcId="{1579B090-B57A-4234-8F40-245EAA5E4AC9}" destId="{EA5713A7-20F7-4982-AEBE-4A0ACDB414EB}" srcOrd="0" destOrd="0" presId="urn:microsoft.com/office/officeart/2008/layout/IncreasingCircleProcess"/>
    <dgm:cxn modelId="{7103A6EC-B78C-4B73-8989-84344B3E0368}" srcId="{23A4CF80-68AA-424B-8F8A-88D2F4D4C080}" destId="{1579B090-B57A-4234-8F40-245EAA5E4AC9}" srcOrd="0" destOrd="0" parTransId="{C6A1122F-E3AC-49D5-B9B4-52DA7647443E}" sibTransId="{704471F8-5E0D-45EC-8F7C-33AD28A4D654}"/>
    <dgm:cxn modelId="{9D117BD6-A7DA-4BE5-A79C-6C0E95B0B42B}" type="presParOf" srcId="{06A6043C-DB38-4EE4-BEB0-5F5C3CE95740}" destId="{694F4019-15E6-410C-8856-17306BBD5E76}" srcOrd="0" destOrd="0" presId="urn:microsoft.com/office/officeart/2008/layout/IncreasingCircleProcess"/>
    <dgm:cxn modelId="{EFA12784-5A92-490E-B5D7-B98A924F491E}" type="presParOf" srcId="{694F4019-15E6-410C-8856-17306BBD5E76}" destId="{E003DC41-DB3C-42F3-97B9-0C7CD5253912}" srcOrd="0" destOrd="0" presId="urn:microsoft.com/office/officeart/2008/layout/IncreasingCircleProcess"/>
    <dgm:cxn modelId="{EF2BB769-FDE0-476E-AE36-7F307923936E}" type="presParOf" srcId="{694F4019-15E6-410C-8856-17306BBD5E76}" destId="{529F96FC-6F61-4A13-B661-3045A51F04BA}" srcOrd="1" destOrd="0" presId="urn:microsoft.com/office/officeart/2008/layout/IncreasingCircleProcess"/>
    <dgm:cxn modelId="{45AF040A-8E32-49C3-AC67-9AD00132160E}" type="presParOf" srcId="{694F4019-15E6-410C-8856-17306BBD5E76}" destId="{B3BBA7A7-B96C-479D-9799-522ABDEC9D7D}" srcOrd="2" destOrd="0" presId="urn:microsoft.com/office/officeart/2008/layout/IncreasingCircleProcess"/>
    <dgm:cxn modelId="{F7B80A39-E7ED-4833-9CDE-FF39AF25ABB3}" type="presParOf" srcId="{694F4019-15E6-410C-8856-17306BBD5E76}" destId="{EA5713A7-20F7-4982-AEBE-4A0ACDB414EB}" srcOrd="3" destOrd="0" presId="urn:microsoft.com/office/officeart/2008/layout/IncreasingCircl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23A4CF80-68AA-424B-8F8A-88D2F4D4C080}" type="doc">
      <dgm:prSet loTypeId="urn:microsoft.com/office/officeart/2005/8/layout/default" loCatId="list" qsTypeId="urn:microsoft.com/office/officeart/2005/8/quickstyle/simple4" qsCatId="simple" csTypeId="urn:microsoft.com/office/officeart/2005/8/colors/accent3_3" csCatId="accent3" phldr="1"/>
      <dgm:spPr/>
      <dgm:t>
        <a:bodyPr/>
        <a:lstStyle/>
        <a:p>
          <a:endParaRPr lang="de-DE"/>
        </a:p>
      </dgm:t>
    </dgm:pt>
    <dgm:pt modelId="{1579B090-B57A-4234-8F40-245EAA5E4AC9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ctr" rtl="0">
            <a:lnSpc>
              <a:spcPct val="90000"/>
            </a:lnSpc>
            <a:buNone/>
            <a:defRPr b="1"/>
          </a:pPr>
          <a:r>
            <a:rPr lang="de-AT" sz="1200" b="1" u="none" dirty="0" err="1"/>
            <a:t>Dev</a:t>
          </a:r>
          <a:r>
            <a:rPr lang="de-AT" sz="1200" b="1" u="none" dirty="0"/>
            <a:t>/Test</a:t>
          </a:r>
          <a:br>
            <a:rPr lang="de-AT" sz="1200" b="1" u="none" dirty="0"/>
          </a:br>
          <a:endParaRPr lang="de-DE" sz="1200" b="1" i="0" u="none" strike="noStrike" cap="none" baseline="0" noProof="0" dirty="0">
            <a:latin typeface="Franklin Gothic Book" panose="020B0503020102020204" pitchFamily="34" charset="0"/>
          </a:endParaRPr>
        </a:p>
      </dgm:t>
    </dgm:pt>
    <dgm:pt modelId="{C6A1122F-E3AC-49D5-B9B4-52DA7647443E}" type="parTrans" cxnId="{7103A6EC-B78C-4B73-8989-84344B3E0368}">
      <dgm:prSet/>
      <dgm:spPr/>
      <dgm:t>
        <a:bodyPr/>
        <a:lstStyle/>
        <a:p>
          <a:endParaRPr lang="de-DE"/>
        </a:p>
      </dgm:t>
    </dgm:pt>
    <dgm:pt modelId="{704471F8-5E0D-45EC-8F7C-33AD28A4D654}" type="sibTrans" cxnId="{7103A6EC-B78C-4B73-8989-84344B3E0368}">
      <dgm:prSet/>
      <dgm:spPr/>
      <dgm:t>
        <a:bodyPr/>
        <a:lstStyle/>
        <a:p>
          <a:endParaRPr lang="de-DE"/>
        </a:p>
      </dgm:t>
    </dgm:pt>
    <dgm:pt modelId="{94C181D1-C931-407B-B1F1-26744D79C832}">
      <dgm:prSet custT="1"/>
      <dgm:spPr/>
      <dgm:t>
        <a:bodyPr anchor="ctr"/>
        <a:lstStyle/>
        <a:p>
          <a:pPr>
            <a:buNone/>
          </a:pPr>
          <a:r>
            <a:rPr lang="de-AT" sz="1200" b="0" dirty="0"/>
            <a:t>   Vereinfachen und beschleunigen Sie das Entwickeln und Testen von Apps (Dev/Test) über alle Plattformen hinweg.</a:t>
          </a:r>
        </a:p>
      </dgm:t>
    </dgm:pt>
    <dgm:pt modelId="{6578F097-D7B1-448C-8A38-6FC993164095}" type="parTrans" cxnId="{E5756730-CF8B-489D-8253-BE99FCC7401F}">
      <dgm:prSet/>
      <dgm:spPr/>
      <dgm:t>
        <a:bodyPr/>
        <a:lstStyle/>
        <a:p>
          <a:endParaRPr lang="de-AT"/>
        </a:p>
      </dgm:t>
    </dgm:pt>
    <dgm:pt modelId="{90377C27-9FEF-4CE2-BABF-C67A861AA39A}" type="sibTrans" cxnId="{E5756730-CF8B-489D-8253-BE99FCC7401F}">
      <dgm:prSet/>
      <dgm:spPr/>
      <dgm:t>
        <a:bodyPr/>
        <a:lstStyle/>
        <a:p>
          <a:endParaRPr lang="de-AT"/>
        </a:p>
      </dgm:t>
    </dgm:pt>
    <dgm:pt modelId="{4A44A862-EBCC-465F-AB69-891AC20E0E78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ctr">
            <a:buNone/>
          </a:pPr>
          <a:r>
            <a:rPr lang="de-AT" sz="1200" b="1" dirty="0"/>
            <a:t>DevOps</a:t>
          </a:r>
          <a:br>
            <a:rPr lang="de-AT" sz="1200" b="0" dirty="0"/>
          </a:br>
          <a:endParaRPr lang="de-AT" sz="1200" b="0" dirty="0"/>
        </a:p>
      </dgm:t>
    </dgm:pt>
    <dgm:pt modelId="{753110E6-AC77-4C36-9DC2-54BDCA71F986}" type="parTrans" cxnId="{A6161938-5565-4F5F-9CF2-6B6852093FE4}">
      <dgm:prSet/>
      <dgm:spPr/>
      <dgm:t>
        <a:bodyPr/>
        <a:lstStyle/>
        <a:p>
          <a:endParaRPr lang="de-AT"/>
        </a:p>
      </dgm:t>
    </dgm:pt>
    <dgm:pt modelId="{7D5E636B-4261-4D2A-899C-4628FA0F0607}" type="sibTrans" cxnId="{A6161938-5565-4F5F-9CF2-6B6852093FE4}">
      <dgm:prSet/>
      <dgm:spPr/>
      <dgm:t>
        <a:bodyPr/>
        <a:lstStyle/>
        <a:p>
          <a:endParaRPr lang="de-AT"/>
        </a:p>
      </dgm:t>
    </dgm:pt>
    <dgm:pt modelId="{ED58224B-CEC0-494F-ADE3-1C41EAF0D853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l">
            <a:buNone/>
          </a:pPr>
          <a:r>
            <a:rPr lang="de-AT" sz="1200" b="0" dirty="0"/>
            <a:t>   Bringen Sie Menschen, Prozesse und Produkte zusammen, um für Kunden und Kollegen einen kontinuierlichen Mehrwert zu schaffen.</a:t>
          </a:r>
        </a:p>
      </dgm:t>
    </dgm:pt>
    <dgm:pt modelId="{6776F9D3-C9A6-4ACD-BE0E-3D3FCC760DBF}" type="parTrans" cxnId="{A1261C2A-B910-44FF-9738-0878035A5B49}">
      <dgm:prSet/>
      <dgm:spPr/>
      <dgm:t>
        <a:bodyPr/>
        <a:lstStyle/>
        <a:p>
          <a:endParaRPr lang="de-AT"/>
        </a:p>
      </dgm:t>
    </dgm:pt>
    <dgm:pt modelId="{686DF647-30A7-427C-99C9-542295118649}" type="sibTrans" cxnId="{A1261C2A-B910-44FF-9738-0878035A5B49}">
      <dgm:prSet/>
      <dgm:spPr/>
      <dgm:t>
        <a:bodyPr/>
        <a:lstStyle/>
        <a:p>
          <a:endParaRPr lang="de-AT"/>
        </a:p>
      </dgm:t>
    </dgm:pt>
    <dgm:pt modelId="{5480A309-32BA-489B-B666-073097A1FD0C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ctr">
            <a:buNone/>
          </a:pPr>
          <a:r>
            <a:rPr lang="de-AT" sz="1200" b="1" dirty="0" err="1"/>
            <a:t>DevSecOps</a:t>
          </a:r>
          <a:br>
            <a:rPr lang="de-AT" sz="1200" b="1" dirty="0"/>
          </a:br>
          <a:endParaRPr lang="de-AT" sz="1200" b="1" dirty="0"/>
        </a:p>
      </dgm:t>
    </dgm:pt>
    <dgm:pt modelId="{0EC4AB2C-7EFC-4666-851E-C68B459BF43A}" type="parTrans" cxnId="{9577B9ED-526B-47E8-A476-5131EE6F347C}">
      <dgm:prSet/>
      <dgm:spPr/>
      <dgm:t>
        <a:bodyPr/>
        <a:lstStyle/>
        <a:p>
          <a:endParaRPr lang="de-AT"/>
        </a:p>
      </dgm:t>
    </dgm:pt>
    <dgm:pt modelId="{2968BDB3-29AA-4C06-A1C0-B9F4991A9C5A}" type="sibTrans" cxnId="{9577B9ED-526B-47E8-A476-5131EE6F347C}">
      <dgm:prSet/>
      <dgm:spPr/>
      <dgm:t>
        <a:bodyPr/>
        <a:lstStyle/>
        <a:p>
          <a:endParaRPr lang="de-AT"/>
        </a:p>
      </dgm:t>
    </dgm:pt>
    <dgm:pt modelId="{D7D2361A-B85D-4171-AFA3-453A71D4F6D2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l">
            <a:buNone/>
          </a:pPr>
          <a:r>
            <a:rPr lang="de-AT" sz="1200" b="0" dirty="0"/>
            <a:t>   Schützen Sie alle Aspekte des Softwarebereitstellungszyklus mit integrierten Sicherheitsfunktionen.</a:t>
          </a:r>
        </a:p>
      </dgm:t>
    </dgm:pt>
    <dgm:pt modelId="{D0F97AFC-1C44-4EED-B3D5-BB4296C78389}" type="parTrans" cxnId="{BF5DD46E-83E5-4344-A982-20069D2E69C7}">
      <dgm:prSet/>
      <dgm:spPr/>
      <dgm:t>
        <a:bodyPr/>
        <a:lstStyle/>
        <a:p>
          <a:endParaRPr lang="de-AT"/>
        </a:p>
      </dgm:t>
    </dgm:pt>
    <dgm:pt modelId="{E0A7539E-1202-4C2B-918F-C382D9953847}" type="sibTrans" cxnId="{BF5DD46E-83E5-4344-A982-20069D2E69C7}">
      <dgm:prSet/>
      <dgm:spPr/>
      <dgm:t>
        <a:bodyPr/>
        <a:lstStyle/>
        <a:p>
          <a:endParaRPr lang="de-AT"/>
        </a:p>
      </dgm:t>
    </dgm:pt>
    <dgm:pt modelId="{7FAC7801-AC7B-4941-8F10-031693462B11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solidFill>
          <a:schemeClr val="bg1"/>
        </a:solidFill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ctr">
            <a:buNone/>
          </a:pPr>
          <a:r>
            <a:rPr lang="en-US" sz="1200" b="1" dirty="0"/>
            <a:t>E-Commerce</a:t>
          </a:r>
          <a:br>
            <a:rPr lang="en-US" sz="1200" b="1" dirty="0"/>
          </a:br>
          <a:endParaRPr lang="de-AT" sz="1200" b="1" dirty="0"/>
        </a:p>
      </dgm:t>
    </dgm:pt>
    <dgm:pt modelId="{400CAC78-B1A8-4756-9785-9678B919B3F7}" type="parTrans" cxnId="{31D8C03D-0FC3-473B-8143-B26D3F82A7AF}">
      <dgm:prSet/>
      <dgm:spPr/>
      <dgm:t>
        <a:bodyPr/>
        <a:lstStyle/>
        <a:p>
          <a:endParaRPr lang="de-AT"/>
        </a:p>
      </dgm:t>
    </dgm:pt>
    <dgm:pt modelId="{AD06D8E7-B3F3-4E33-A07C-5F6808505240}" type="sibTrans" cxnId="{31D8C03D-0FC3-473B-8143-B26D3F82A7AF}">
      <dgm:prSet/>
      <dgm:spPr/>
      <dgm:t>
        <a:bodyPr/>
        <a:lstStyle/>
        <a:p>
          <a:endParaRPr lang="de-AT"/>
        </a:p>
      </dgm:t>
    </dgm:pt>
    <dgm:pt modelId="{17CC8B86-4255-4D51-A7D6-E7B3CF877BED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solidFill>
          <a:schemeClr val="bg1"/>
        </a:solidFill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l">
            <a:buNone/>
          </a:pPr>
          <a:r>
            <a:rPr lang="en-US" sz="1200" b="0" dirty="0"/>
            <a:t>   Give customers what they want with a personalized, scalable, and secure shopping experience</a:t>
          </a:r>
          <a:endParaRPr lang="de-AT" sz="1200" b="0" dirty="0"/>
        </a:p>
      </dgm:t>
    </dgm:pt>
    <dgm:pt modelId="{90A74450-AF6B-4F95-888B-10800D0777FD}" type="parTrans" cxnId="{83CAAADE-5B76-47C5-81BB-DF4D3F233A1E}">
      <dgm:prSet/>
      <dgm:spPr/>
      <dgm:t>
        <a:bodyPr/>
        <a:lstStyle/>
        <a:p>
          <a:endParaRPr lang="de-AT"/>
        </a:p>
      </dgm:t>
    </dgm:pt>
    <dgm:pt modelId="{3FAB209B-7A3B-40FF-92FA-40F86B6AF2B4}" type="sibTrans" cxnId="{83CAAADE-5B76-47C5-81BB-DF4D3F233A1E}">
      <dgm:prSet/>
      <dgm:spPr/>
      <dgm:t>
        <a:bodyPr/>
        <a:lstStyle/>
        <a:p>
          <a:endParaRPr lang="de-AT"/>
        </a:p>
      </dgm:t>
    </dgm:pt>
    <dgm:pt modelId="{EDB41826-53FD-4195-AA25-7045572C04A9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ctr">
            <a:buNone/>
          </a:pPr>
          <a:r>
            <a:rPr lang="de-AT" sz="1200" b="1" dirty="0"/>
            <a:t>Gaming</a:t>
          </a:r>
          <a:br>
            <a:rPr lang="de-AT" sz="1200" b="0" dirty="0"/>
          </a:br>
          <a:endParaRPr lang="de-AT" sz="1200" b="0" dirty="0"/>
        </a:p>
      </dgm:t>
    </dgm:pt>
    <dgm:pt modelId="{DF984F3F-3F67-42B8-B389-CDE93C92DECC}" type="parTrans" cxnId="{FD0B978A-1BF6-4F9D-8D64-FD2C2134D873}">
      <dgm:prSet/>
      <dgm:spPr/>
      <dgm:t>
        <a:bodyPr/>
        <a:lstStyle/>
        <a:p>
          <a:endParaRPr lang="de-AT"/>
        </a:p>
      </dgm:t>
    </dgm:pt>
    <dgm:pt modelId="{A47C4193-0FF4-4123-9704-575510F176B0}" type="sibTrans" cxnId="{FD0B978A-1BF6-4F9D-8D64-FD2C2134D873}">
      <dgm:prSet/>
      <dgm:spPr/>
      <dgm:t>
        <a:bodyPr/>
        <a:lstStyle/>
        <a:p>
          <a:endParaRPr lang="de-AT"/>
        </a:p>
      </dgm:t>
    </dgm:pt>
    <dgm:pt modelId="{A5280392-FA24-4B62-A335-A546A1204445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l">
            <a:buNone/>
          </a:pPr>
          <a:r>
            <a:rPr lang="de-AT" sz="1200" b="0" dirty="0"/>
            <a:t>   Erstellen, starten und skalieren Sie Ihre Spiele schnell und zuverlässig für verschiedene Plattformen, und optimieren Sie sie auf der Grundlage von Analysen.</a:t>
          </a:r>
        </a:p>
      </dgm:t>
    </dgm:pt>
    <dgm:pt modelId="{CDD75D9F-C555-48A1-8F3E-832469C3441B}" type="parTrans" cxnId="{2861D4B9-164F-4AA1-A340-733F96D1DB78}">
      <dgm:prSet/>
      <dgm:spPr/>
      <dgm:t>
        <a:bodyPr/>
        <a:lstStyle/>
        <a:p>
          <a:endParaRPr lang="de-AT"/>
        </a:p>
      </dgm:t>
    </dgm:pt>
    <dgm:pt modelId="{22697E77-258D-472A-B7D3-D630F6DF528A}" type="sibTrans" cxnId="{2861D4B9-164F-4AA1-A340-733F96D1DB78}">
      <dgm:prSet/>
      <dgm:spPr/>
      <dgm:t>
        <a:bodyPr/>
        <a:lstStyle/>
        <a:p>
          <a:endParaRPr lang="de-AT"/>
        </a:p>
      </dgm:t>
    </dgm:pt>
    <dgm:pt modelId="{556994DE-8311-4006-8358-C46EBA4699E7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ctr">
            <a:buNone/>
          </a:pPr>
          <a:r>
            <a:rPr lang="de-AT" sz="1200" b="1" dirty="0"/>
            <a:t>Internet der Dinge</a:t>
          </a:r>
          <a:br>
            <a:rPr lang="de-AT" sz="1200" b="1" dirty="0"/>
          </a:br>
          <a:endParaRPr lang="de-AT" sz="1200" b="1" dirty="0"/>
        </a:p>
      </dgm:t>
    </dgm:pt>
    <dgm:pt modelId="{96299392-18FA-435A-B05C-13BAD2899AFD}" type="parTrans" cxnId="{476AC18A-521A-47D5-80E5-0FB90324DC34}">
      <dgm:prSet/>
      <dgm:spPr/>
      <dgm:t>
        <a:bodyPr/>
        <a:lstStyle/>
        <a:p>
          <a:endParaRPr lang="de-AT"/>
        </a:p>
      </dgm:t>
    </dgm:pt>
    <dgm:pt modelId="{7787514F-E250-46E0-8486-D7D890F337C0}" type="sibTrans" cxnId="{476AC18A-521A-47D5-80E5-0FB90324DC34}">
      <dgm:prSet/>
      <dgm:spPr/>
      <dgm:t>
        <a:bodyPr/>
        <a:lstStyle/>
        <a:p>
          <a:endParaRPr lang="de-AT"/>
        </a:p>
      </dgm:t>
    </dgm:pt>
    <dgm:pt modelId="{1314767D-072B-4F66-9D67-3EDBEC5625BE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l">
            <a:buNone/>
          </a:pPr>
          <a:r>
            <a:rPr lang="de-AT" sz="1200" b="0" dirty="0"/>
            <a:t>   Gewinnen Sie neue Erkenntnisse, indem Sie unerschlossene Daten von verbundenen Geräten, Ressourcen und Sensoren erfassen.</a:t>
          </a:r>
        </a:p>
      </dgm:t>
    </dgm:pt>
    <dgm:pt modelId="{78E9E017-E5B8-4C69-91C6-C259BDCD1140}" type="parTrans" cxnId="{715FD5C8-CB7E-422E-A292-68429920F411}">
      <dgm:prSet/>
      <dgm:spPr/>
      <dgm:t>
        <a:bodyPr/>
        <a:lstStyle/>
        <a:p>
          <a:endParaRPr lang="de-AT"/>
        </a:p>
      </dgm:t>
    </dgm:pt>
    <dgm:pt modelId="{144B54A7-612F-4864-8793-F3085AFFC1BC}" type="sibTrans" cxnId="{715FD5C8-CB7E-422E-A292-68429920F411}">
      <dgm:prSet/>
      <dgm:spPr/>
      <dgm:t>
        <a:bodyPr/>
        <a:lstStyle/>
        <a:p>
          <a:endParaRPr lang="de-AT"/>
        </a:p>
      </dgm:t>
    </dgm:pt>
    <dgm:pt modelId="{E7BB703A-8CE6-486A-B851-DF8233F83ACE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ctr">
            <a:buNone/>
          </a:pPr>
          <a:r>
            <a:rPr lang="de-AT" sz="1200" b="1" dirty="0"/>
            <a:t>Branchenanwendungen</a:t>
          </a:r>
          <a:br>
            <a:rPr lang="de-AT" sz="1200" b="0" dirty="0"/>
          </a:br>
          <a:endParaRPr lang="de-AT" sz="1200" b="0" dirty="0"/>
        </a:p>
      </dgm:t>
    </dgm:pt>
    <dgm:pt modelId="{125ED865-DF5F-4B6D-A36D-3747DFD3B5E2}" type="parTrans" cxnId="{76F1A750-751E-430D-8453-963F79996F19}">
      <dgm:prSet/>
      <dgm:spPr/>
      <dgm:t>
        <a:bodyPr/>
        <a:lstStyle/>
        <a:p>
          <a:endParaRPr lang="de-AT"/>
        </a:p>
      </dgm:t>
    </dgm:pt>
    <dgm:pt modelId="{47B8D06B-FBAA-41D2-8482-9A2FB94BD5A0}" type="sibTrans" cxnId="{76F1A750-751E-430D-8453-963F79996F19}">
      <dgm:prSet/>
      <dgm:spPr/>
      <dgm:t>
        <a:bodyPr/>
        <a:lstStyle/>
        <a:p>
          <a:endParaRPr lang="de-AT"/>
        </a:p>
      </dgm:t>
    </dgm:pt>
    <dgm:pt modelId="{8D4A3E0F-D2A1-4A52-9105-DA939E4E2CFD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l">
            <a:buNone/>
          </a:pPr>
          <a:r>
            <a:rPr lang="de-AT" sz="1200" b="0" dirty="0"/>
            <a:t>   Modernisieren Sie Ihre internen Branchen-Apps, um neuen geschäftlichen Herausforderungen zu begegnen.</a:t>
          </a:r>
        </a:p>
      </dgm:t>
    </dgm:pt>
    <dgm:pt modelId="{11C60646-DF05-41C1-83D0-1C3E120AFF26}" type="parTrans" cxnId="{702EC34B-323E-4B2A-BEEA-0113753C29DE}">
      <dgm:prSet/>
      <dgm:spPr/>
      <dgm:t>
        <a:bodyPr/>
        <a:lstStyle/>
        <a:p>
          <a:endParaRPr lang="de-AT"/>
        </a:p>
      </dgm:t>
    </dgm:pt>
    <dgm:pt modelId="{6E07CA7A-F4E5-4F22-9FE8-E33ADFD2B50E}" type="sibTrans" cxnId="{702EC34B-323E-4B2A-BEEA-0113753C29DE}">
      <dgm:prSet/>
      <dgm:spPr/>
      <dgm:t>
        <a:bodyPr/>
        <a:lstStyle/>
        <a:p>
          <a:endParaRPr lang="de-AT"/>
        </a:p>
      </dgm:t>
    </dgm:pt>
    <dgm:pt modelId="{C4B97F39-9BF6-479B-AAC7-148F49F2105E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ctr">
            <a:buNone/>
          </a:pPr>
          <a:r>
            <a:rPr lang="de-AT" sz="1200" b="1" dirty="0"/>
            <a:t>Microservice-Anwendungen</a:t>
          </a:r>
          <a:br>
            <a:rPr lang="de-AT" sz="1200" b="1" dirty="0"/>
          </a:br>
          <a:endParaRPr lang="de-AT" sz="1200" b="1" dirty="0"/>
        </a:p>
      </dgm:t>
    </dgm:pt>
    <dgm:pt modelId="{0C183EE8-4E00-4173-96D2-B373C3335DB6}" type="parTrans" cxnId="{220BBBA6-0F9F-49BF-B60D-B87A97E7A0D9}">
      <dgm:prSet/>
      <dgm:spPr/>
      <dgm:t>
        <a:bodyPr/>
        <a:lstStyle/>
        <a:p>
          <a:endParaRPr lang="de-AT"/>
        </a:p>
      </dgm:t>
    </dgm:pt>
    <dgm:pt modelId="{F7DA0BB8-EB3A-4D3E-8D72-343E7190204B}" type="sibTrans" cxnId="{220BBBA6-0F9F-49BF-B60D-B87A97E7A0D9}">
      <dgm:prSet/>
      <dgm:spPr/>
      <dgm:t>
        <a:bodyPr/>
        <a:lstStyle/>
        <a:p>
          <a:endParaRPr lang="de-AT"/>
        </a:p>
      </dgm:t>
    </dgm:pt>
    <dgm:pt modelId="{BD525CE0-4F8A-4F0B-BF6F-D9A521B90688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l">
            <a:buNone/>
          </a:pPr>
          <a:r>
            <a:rPr lang="de-AT" sz="1200" b="0" dirty="0"/>
            <a:t>   Entwickeln Sie zuverlässige Apps und Funktionen im großen Umfang, und bringen Sie diese schneller auf den Markt.</a:t>
          </a:r>
        </a:p>
      </dgm:t>
    </dgm:pt>
    <dgm:pt modelId="{2FE21716-0E92-49B8-BBD0-EC9987D8664A}" type="parTrans" cxnId="{3B714477-535E-4C06-BF4E-A584E6437BFC}">
      <dgm:prSet/>
      <dgm:spPr/>
      <dgm:t>
        <a:bodyPr/>
        <a:lstStyle/>
        <a:p>
          <a:endParaRPr lang="de-AT"/>
        </a:p>
      </dgm:t>
    </dgm:pt>
    <dgm:pt modelId="{83F9B23A-D204-4198-81AE-317A38EEE79E}" type="sibTrans" cxnId="{3B714477-535E-4C06-BF4E-A584E6437BFC}">
      <dgm:prSet/>
      <dgm:spPr/>
      <dgm:t>
        <a:bodyPr/>
        <a:lstStyle/>
        <a:p>
          <a:endParaRPr lang="de-AT"/>
        </a:p>
      </dgm:t>
    </dgm:pt>
    <dgm:pt modelId="{275F45E3-036D-4969-97E0-D7F005BD9F6E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ctr">
            <a:buNone/>
          </a:pPr>
          <a:r>
            <a:rPr lang="de-AT" sz="1200" b="1" dirty="0"/>
            <a:t>Mobil</a:t>
          </a:r>
          <a:br>
            <a:rPr lang="de-AT" sz="1200" b="0" dirty="0"/>
          </a:br>
          <a:endParaRPr lang="de-AT" sz="1200" b="0" dirty="0"/>
        </a:p>
      </dgm:t>
    </dgm:pt>
    <dgm:pt modelId="{EFA03750-1346-4041-8B23-02C46D4209A3}" type="parTrans" cxnId="{B71531BC-12D7-479D-B0ED-51427366FD6B}">
      <dgm:prSet/>
      <dgm:spPr/>
      <dgm:t>
        <a:bodyPr/>
        <a:lstStyle/>
        <a:p>
          <a:endParaRPr lang="de-AT"/>
        </a:p>
      </dgm:t>
    </dgm:pt>
    <dgm:pt modelId="{0B6F16B3-177D-45F4-952C-07A1E33853CB}" type="sibTrans" cxnId="{B71531BC-12D7-479D-B0ED-51427366FD6B}">
      <dgm:prSet/>
      <dgm:spPr/>
      <dgm:t>
        <a:bodyPr/>
        <a:lstStyle/>
        <a:p>
          <a:endParaRPr lang="de-AT"/>
        </a:p>
      </dgm:t>
    </dgm:pt>
    <dgm:pt modelId="{AFD5E33A-A8C9-45B8-8F58-5FEE177C7D8A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l">
            <a:buNone/>
          </a:pPr>
          <a:r>
            <a:rPr lang="de-AT" sz="1200" b="0" dirty="0"/>
            <a:t>   Bieten Sie Ihre mobile App Kunden weltweit an – mit nur einem </a:t>
          </a:r>
          <a:r>
            <a:rPr lang="de-AT" sz="1200" b="0" dirty="0" err="1"/>
            <a:t>Build</a:t>
          </a:r>
          <a:r>
            <a:rPr lang="de-AT" sz="1200" b="0" dirty="0"/>
            <a:t> für alle Geräte.</a:t>
          </a:r>
        </a:p>
      </dgm:t>
    </dgm:pt>
    <dgm:pt modelId="{EA6C4BBA-092F-4E62-AA7A-474D8BDBCC55}" type="parTrans" cxnId="{6BA337D8-4387-4003-A3B0-C59D469FEB2D}">
      <dgm:prSet/>
      <dgm:spPr/>
      <dgm:t>
        <a:bodyPr/>
        <a:lstStyle/>
        <a:p>
          <a:endParaRPr lang="de-AT"/>
        </a:p>
      </dgm:t>
    </dgm:pt>
    <dgm:pt modelId="{8B10B4BC-AC79-4C6B-9BFE-28331893D060}" type="sibTrans" cxnId="{6BA337D8-4387-4003-A3B0-C59D469FEB2D}">
      <dgm:prSet/>
      <dgm:spPr/>
      <dgm:t>
        <a:bodyPr/>
        <a:lstStyle/>
        <a:p>
          <a:endParaRPr lang="de-AT"/>
        </a:p>
      </dgm:t>
    </dgm:pt>
    <dgm:pt modelId="{D9988D27-A21F-40B8-A9DA-5BE4A50C42D5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ctr">
            <a:buNone/>
          </a:pPr>
          <a:r>
            <a:rPr lang="de-AT" sz="1200" b="1" dirty="0"/>
            <a:t>Serverloses Computing</a:t>
          </a:r>
          <a:br>
            <a:rPr lang="de-AT" sz="1200" b="1" dirty="0"/>
          </a:br>
          <a:endParaRPr lang="de-AT" sz="1200" b="1" dirty="0"/>
        </a:p>
      </dgm:t>
    </dgm:pt>
    <dgm:pt modelId="{26BEB2AE-C258-48A1-9DAB-7044BCC5EF04}" type="parTrans" cxnId="{6D0C50BF-DBBE-4BDE-9749-5992085D113F}">
      <dgm:prSet/>
      <dgm:spPr/>
      <dgm:t>
        <a:bodyPr/>
        <a:lstStyle/>
        <a:p>
          <a:endParaRPr lang="de-AT"/>
        </a:p>
      </dgm:t>
    </dgm:pt>
    <dgm:pt modelId="{A6A71583-21C1-47D7-BA17-AB615EA985A6}" type="sibTrans" cxnId="{6D0C50BF-DBBE-4BDE-9749-5992085D113F}">
      <dgm:prSet/>
      <dgm:spPr/>
      <dgm:t>
        <a:bodyPr/>
        <a:lstStyle/>
        <a:p>
          <a:endParaRPr lang="de-AT"/>
        </a:p>
      </dgm:t>
    </dgm:pt>
    <dgm:pt modelId="{8D55D86D-0BCC-4866-BCF4-49631AB530AF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l">
            <a:buNone/>
          </a:pPr>
          <a:r>
            <a:rPr lang="de-AT" sz="1200" b="0" dirty="0"/>
            <a:t>   Beschleunigen Sie die App-Erstellung, da Sie keine Infrastruktur verwalten müssen.</a:t>
          </a:r>
        </a:p>
      </dgm:t>
    </dgm:pt>
    <dgm:pt modelId="{ECE75411-69A4-43F3-96CE-75198DDF2948}" type="parTrans" cxnId="{18FB5DC1-A9E1-4AD1-BC10-A5344F1CD3EF}">
      <dgm:prSet/>
      <dgm:spPr/>
      <dgm:t>
        <a:bodyPr/>
        <a:lstStyle/>
        <a:p>
          <a:endParaRPr lang="de-AT"/>
        </a:p>
      </dgm:t>
    </dgm:pt>
    <dgm:pt modelId="{055C2659-1683-4C74-8AA1-09853AF20C66}" type="sibTrans" cxnId="{18FB5DC1-A9E1-4AD1-BC10-A5344F1CD3EF}">
      <dgm:prSet/>
      <dgm:spPr/>
      <dgm:t>
        <a:bodyPr/>
        <a:lstStyle/>
        <a:p>
          <a:endParaRPr lang="de-AT"/>
        </a:p>
      </dgm:t>
    </dgm:pt>
    <dgm:pt modelId="{4C357A9C-F515-4DD6-97ED-A44CC8FB613A}" type="pres">
      <dgm:prSet presAssocID="{23A4CF80-68AA-424B-8F8A-88D2F4D4C080}" presName="diagram" presStyleCnt="0">
        <dgm:presLayoutVars>
          <dgm:dir/>
          <dgm:resizeHandles val="exact"/>
        </dgm:presLayoutVars>
      </dgm:prSet>
      <dgm:spPr/>
    </dgm:pt>
    <dgm:pt modelId="{2B79706B-66B4-4C48-A733-9EF3253AD7A5}" type="pres">
      <dgm:prSet presAssocID="{1579B090-B57A-4234-8F40-245EAA5E4AC9}" presName="node" presStyleLbl="node1" presStyleIdx="0" presStyleCnt="10">
        <dgm:presLayoutVars>
          <dgm:bulletEnabled val="1"/>
        </dgm:presLayoutVars>
      </dgm:prSet>
      <dgm:spPr/>
    </dgm:pt>
    <dgm:pt modelId="{C4A34090-9531-4513-BF23-AA675ED97697}" type="pres">
      <dgm:prSet presAssocID="{704471F8-5E0D-45EC-8F7C-33AD28A4D654}" presName="sibTrans" presStyleCnt="0"/>
      <dgm:spPr/>
    </dgm:pt>
    <dgm:pt modelId="{15CB7664-7B51-4C85-8096-E53C3BB5DDC5}" type="pres">
      <dgm:prSet presAssocID="{4A44A862-EBCC-465F-AB69-891AC20E0E78}" presName="node" presStyleLbl="node1" presStyleIdx="1" presStyleCnt="10">
        <dgm:presLayoutVars>
          <dgm:bulletEnabled val="1"/>
        </dgm:presLayoutVars>
      </dgm:prSet>
      <dgm:spPr/>
    </dgm:pt>
    <dgm:pt modelId="{D23567CB-C946-41C2-BA7D-4F16BB227397}" type="pres">
      <dgm:prSet presAssocID="{7D5E636B-4261-4D2A-899C-4628FA0F0607}" presName="sibTrans" presStyleCnt="0"/>
      <dgm:spPr/>
    </dgm:pt>
    <dgm:pt modelId="{20C6C94E-CFBD-4163-8076-54CF0B943702}" type="pres">
      <dgm:prSet presAssocID="{5480A309-32BA-489B-B666-073097A1FD0C}" presName="node" presStyleLbl="node1" presStyleIdx="2" presStyleCnt="10">
        <dgm:presLayoutVars>
          <dgm:bulletEnabled val="1"/>
        </dgm:presLayoutVars>
      </dgm:prSet>
      <dgm:spPr/>
    </dgm:pt>
    <dgm:pt modelId="{DAEFB433-4752-48E4-9E43-F02DDA9112D1}" type="pres">
      <dgm:prSet presAssocID="{2968BDB3-29AA-4C06-A1C0-B9F4991A9C5A}" presName="sibTrans" presStyleCnt="0"/>
      <dgm:spPr/>
    </dgm:pt>
    <dgm:pt modelId="{B5F9A007-8E19-42E7-B28C-2A4D079EF199}" type="pres">
      <dgm:prSet presAssocID="{7FAC7801-AC7B-4941-8F10-031693462B11}" presName="node" presStyleLbl="node1" presStyleIdx="3" presStyleCnt="10">
        <dgm:presLayoutVars>
          <dgm:bulletEnabled val="1"/>
        </dgm:presLayoutVars>
      </dgm:prSet>
      <dgm:spPr/>
    </dgm:pt>
    <dgm:pt modelId="{1BD4375F-16E0-4BC1-BC0C-0F3F674EE31C}" type="pres">
      <dgm:prSet presAssocID="{AD06D8E7-B3F3-4E33-A07C-5F6808505240}" presName="sibTrans" presStyleCnt="0"/>
      <dgm:spPr/>
    </dgm:pt>
    <dgm:pt modelId="{C0136625-7C0A-4EF7-BEA6-52E4B96E161D}" type="pres">
      <dgm:prSet presAssocID="{EDB41826-53FD-4195-AA25-7045572C04A9}" presName="node" presStyleLbl="node1" presStyleIdx="4" presStyleCnt="10">
        <dgm:presLayoutVars>
          <dgm:bulletEnabled val="1"/>
        </dgm:presLayoutVars>
      </dgm:prSet>
      <dgm:spPr/>
    </dgm:pt>
    <dgm:pt modelId="{A58ED7E8-FAE0-4A9D-A7F2-1110A17E5DC6}" type="pres">
      <dgm:prSet presAssocID="{A47C4193-0FF4-4123-9704-575510F176B0}" presName="sibTrans" presStyleCnt="0"/>
      <dgm:spPr/>
    </dgm:pt>
    <dgm:pt modelId="{9BD12788-CFD2-4D09-8382-4F4BE78EEC94}" type="pres">
      <dgm:prSet presAssocID="{556994DE-8311-4006-8358-C46EBA4699E7}" presName="node" presStyleLbl="node1" presStyleIdx="5" presStyleCnt="10">
        <dgm:presLayoutVars>
          <dgm:bulletEnabled val="1"/>
        </dgm:presLayoutVars>
      </dgm:prSet>
      <dgm:spPr/>
    </dgm:pt>
    <dgm:pt modelId="{3188ADD7-F6A7-4AA1-BDBE-325FDFBFF107}" type="pres">
      <dgm:prSet presAssocID="{7787514F-E250-46E0-8486-D7D890F337C0}" presName="sibTrans" presStyleCnt="0"/>
      <dgm:spPr/>
    </dgm:pt>
    <dgm:pt modelId="{90C95A5F-A535-4B67-9939-0A527BE4A920}" type="pres">
      <dgm:prSet presAssocID="{E7BB703A-8CE6-486A-B851-DF8233F83ACE}" presName="node" presStyleLbl="node1" presStyleIdx="6" presStyleCnt="10">
        <dgm:presLayoutVars>
          <dgm:bulletEnabled val="1"/>
        </dgm:presLayoutVars>
      </dgm:prSet>
      <dgm:spPr/>
    </dgm:pt>
    <dgm:pt modelId="{2FDF3AB4-991F-4B08-B0CB-D08D156611B5}" type="pres">
      <dgm:prSet presAssocID="{47B8D06B-FBAA-41D2-8482-9A2FB94BD5A0}" presName="sibTrans" presStyleCnt="0"/>
      <dgm:spPr/>
    </dgm:pt>
    <dgm:pt modelId="{4ACA270B-28C1-46AC-97A1-0D0A9981C257}" type="pres">
      <dgm:prSet presAssocID="{C4B97F39-9BF6-479B-AAC7-148F49F2105E}" presName="node" presStyleLbl="node1" presStyleIdx="7" presStyleCnt="10">
        <dgm:presLayoutVars>
          <dgm:bulletEnabled val="1"/>
        </dgm:presLayoutVars>
      </dgm:prSet>
      <dgm:spPr/>
    </dgm:pt>
    <dgm:pt modelId="{E862118F-2D6A-46A6-8C19-5E85B6226B1E}" type="pres">
      <dgm:prSet presAssocID="{F7DA0BB8-EB3A-4D3E-8D72-343E7190204B}" presName="sibTrans" presStyleCnt="0"/>
      <dgm:spPr/>
    </dgm:pt>
    <dgm:pt modelId="{A50A3E9C-6D17-46AA-A12C-1A2F9B4B3167}" type="pres">
      <dgm:prSet presAssocID="{275F45E3-036D-4969-97E0-D7F005BD9F6E}" presName="node" presStyleLbl="node1" presStyleIdx="8" presStyleCnt="10">
        <dgm:presLayoutVars>
          <dgm:bulletEnabled val="1"/>
        </dgm:presLayoutVars>
      </dgm:prSet>
      <dgm:spPr/>
    </dgm:pt>
    <dgm:pt modelId="{6A449FF7-DD8B-4B47-9C9F-979EAFD5E916}" type="pres">
      <dgm:prSet presAssocID="{0B6F16B3-177D-45F4-952C-07A1E33853CB}" presName="sibTrans" presStyleCnt="0"/>
      <dgm:spPr/>
    </dgm:pt>
    <dgm:pt modelId="{6D1D61BB-D89D-4082-AFD2-959D90BB2FE8}" type="pres">
      <dgm:prSet presAssocID="{D9988D27-A21F-40B8-A9DA-5BE4A50C42D5}" presName="node" presStyleLbl="node1" presStyleIdx="9" presStyleCnt="10">
        <dgm:presLayoutVars>
          <dgm:bulletEnabled val="1"/>
        </dgm:presLayoutVars>
      </dgm:prSet>
      <dgm:spPr/>
    </dgm:pt>
  </dgm:ptLst>
  <dgm:cxnLst>
    <dgm:cxn modelId="{D528B005-758B-44C1-9E59-EDC351E70ABD}" type="presOf" srcId="{ED58224B-CEC0-494F-ADE3-1C41EAF0D853}" destId="{15CB7664-7B51-4C85-8096-E53C3BB5DDC5}" srcOrd="0" destOrd="1" presId="urn:microsoft.com/office/officeart/2005/8/layout/default"/>
    <dgm:cxn modelId="{AE6B9217-27E7-412A-BD3E-18BFEB0F9160}" type="presOf" srcId="{275F45E3-036D-4969-97E0-D7F005BD9F6E}" destId="{A50A3E9C-6D17-46AA-A12C-1A2F9B4B3167}" srcOrd="0" destOrd="0" presId="urn:microsoft.com/office/officeart/2005/8/layout/default"/>
    <dgm:cxn modelId="{7A5FF221-EA10-4AD4-BEB3-351908427F92}" type="presOf" srcId="{C4B97F39-9BF6-479B-AAC7-148F49F2105E}" destId="{4ACA270B-28C1-46AC-97A1-0D0A9981C257}" srcOrd="0" destOrd="0" presId="urn:microsoft.com/office/officeart/2005/8/layout/default"/>
    <dgm:cxn modelId="{8E808922-9490-41D4-B51F-4F416AE2E5CC}" type="presOf" srcId="{4A44A862-EBCC-465F-AB69-891AC20E0E78}" destId="{15CB7664-7B51-4C85-8096-E53C3BB5DDC5}" srcOrd="0" destOrd="0" presId="urn:microsoft.com/office/officeart/2005/8/layout/default"/>
    <dgm:cxn modelId="{2307D523-D67D-42F0-947F-6AE2E98CE0EB}" type="presOf" srcId="{EDB41826-53FD-4195-AA25-7045572C04A9}" destId="{C0136625-7C0A-4EF7-BEA6-52E4B96E161D}" srcOrd="0" destOrd="0" presId="urn:microsoft.com/office/officeart/2005/8/layout/default"/>
    <dgm:cxn modelId="{BBFE3225-6F4E-4E48-9F55-61AD26D96256}" type="presOf" srcId="{5480A309-32BA-489B-B666-073097A1FD0C}" destId="{20C6C94E-CFBD-4163-8076-54CF0B943702}" srcOrd="0" destOrd="0" presId="urn:microsoft.com/office/officeart/2005/8/layout/default"/>
    <dgm:cxn modelId="{A1261C2A-B910-44FF-9738-0878035A5B49}" srcId="{4A44A862-EBCC-465F-AB69-891AC20E0E78}" destId="{ED58224B-CEC0-494F-ADE3-1C41EAF0D853}" srcOrd="0" destOrd="0" parTransId="{6776F9D3-C9A6-4ACD-BE0E-3D3FCC760DBF}" sibTransId="{686DF647-30A7-427C-99C9-542295118649}"/>
    <dgm:cxn modelId="{E5756730-CF8B-489D-8253-BE99FCC7401F}" srcId="{1579B090-B57A-4234-8F40-245EAA5E4AC9}" destId="{94C181D1-C931-407B-B1F1-26744D79C832}" srcOrd="0" destOrd="0" parTransId="{6578F097-D7B1-448C-8A38-6FC993164095}" sibTransId="{90377C27-9FEF-4CE2-BABF-C67A861AA39A}"/>
    <dgm:cxn modelId="{A6161938-5565-4F5F-9CF2-6B6852093FE4}" srcId="{23A4CF80-68AA-424B-8F8A-88D2F4D4C080}" destId="{4A44A862-EBCC-465F-AB69-891AC20E0E78}" srcOrd="1" destOrd="0" parTransId="{753110E6-AC77-4C36-9DC2-54BDCA71F986}" sibTransId="{7D5E636B-4261-4D2A-899C-4628FA0F0607}"/>
    <dgm:cxn modelId="{E4087F39-7939-45F1-85B3-813235F63B2B}" type="presOf" srcId="{556994DE-8311-4006-8358-C46EBA4699E7}" destId="{9BD12788-CFD2-4D09-8382-4F4BE78EEC94}" srcOrd="0" destOrd="0" presId="urn:microsoft.com/office/officeart/2005/8/layout/default"/>
    <dgm:cxn modelId="{EA23F53B-12A5-41AD-A9BC-F4C570966748}" type="presOf" srcId="{A5280392-FA24-4B62-A335-A546A1204445}" destId="{C0136625-7C0A-4EF7-BEA6-52E4B96E161D}" srcOrd="0" destOrd="1" presId="urn:microsoft.com/office/officeart/2005/8/layout/default"/>
    <dgm:cxn modelId="{31D8C03D-0FC3-473B-8143-B26D3F82A7AF}" srcId="{23A4CF80-68AA-424B-8F8A-88D2F4D4C080}" destId="{7FAC7801-AC7B-4941-8F10-031693462B11}" srcOrd="3" destOrd="0" parTransId="{400CAC78-B1A8-4756-9785-9678B919B3F7}" sibTransId="{AD06D8E7-B3F3-4E33-A07C-5F6808505240}"/>
    <dgm:cxn modelId="{65B6EF61-2DE4-491F-BDB1-7CE512D6C99A}" type="presOf" srcId="{8D55D86D-0BCC-4866-BCF4-49631AB530AF}" destId="{6D1D61BB-D89D-4082-AFD2-959D90BB2FE8}" srcOrd="0" destOrd="1" presId="urn:microsoft.com/office/officeart/2005/8/layout/default"/>
    <dgm:cxn modelId="{DCA46162-C69F-408C-B825-456BBEE5CA08}" type="presOf" srcId="{94C181D1-C931-407B-B1F1-26744D79C832}" destId="{2B79706B-66B4-4C48-A733-9EF3253AD7A5}" srcOrd="0" destOrd="1" presId="urn:microsoft.com/office/officeart/2005/8/layout/default"/>
    <dgm:cxn modelId="{702EC34B-323E-4B2A-BEEA-0113753C29DE}" srcId="{E7BB703A-8CE6-486A-B851-DF8233F83ACE}" destId="{8D4A3E0F-D2A1-4A52-9105-DA939E4E2CFD}" srcOrd="0" destOrd="0" parTransId="{11C60646-DF05-41C1-83D0-1C3E120AFF26}" sibTransId="{6E07CA7A-F4E5-4F22-9FE8-E33ADFD2B50E}"/>
    <dgm:cxn modelId="{BF5DD46E-83E5-4344-A982-20069D2E69C7}" srcId="{5480A309-32BA-489B-B666-073097A1FD0C}" destId="{D7D2361A-B85D-4171-AFA3-453A71D4F6D2}" srcOrd="0" destOrd="0" parTransId="{D0F97AFC-1C44-4EED-B3D5-BB4296C78389}" sibTransId="{E0A7539E-1202-4C2B-918F-C382D9953847}"/>
    <dgm:cxn modelId="{7B6AE24E-AA3A-45B6-902C-98C72437E3F9}" type="presOf" srcId="{17CC8B86-4255-4D51-A7D6-E7B3CF877BED}" destId="{B5F9A007-8E19-42E7-B28C-2A4D079EF199}" srcOrd="0" destOrd="1" presId="urn:microsoft.com/office/officeart/2005/8/layout/default"/>
    <dgm:cxn modelId="{76F1A750-751E-430D-8453-963F79996F19}" srcId="{23A4CF80-68AA-424B-8F8A-88D2F4D4C080}" destId="{E7BB703A-8CE6-486A-B851-DF8233F83ACE}" srcOrd="6" destOrd="0" parTransId="{125ED865-DF5F-4B6D-A36D-3747DFD3B5E2}" sibTransId="{47B8D06B-FBAA-41D2-8482-9A2FB94BD5A0}"/>
    <dgm:cxn modelId="{3B714477-535E-4C06-BF4E-A584E6437BFC}" srcId="{C4B97F39-9BF6-479B-AAC7-148F49F2105E}" destId="{BD525CE0-4F8A-4F0B-BF6F-D9A521B90688}" srcOrd="0" destOrd="0" parTransId="{2FE21716-0E92-49B8-BBD0-EC9987D8664A}" sibTransId="{83F9B23A-D204-4198-81AE-317A38EEE79E}"/>
    <dgm:cxn modelId="{224CDC7C-F2DC-47A1-BB75-81A20E5F767E}" type="presOf" srcId="{BD525CE0-4F8A-4F0B-BF6F-D9A521B90688}" destId="{4ACA270B-28C1-46AC-97A1-0D0A9981C257}" srcOrd="0" destOrd="1" presId="urn:microsoft.com/office/officeart/2005/8/layout/default"/>
    <dgm:cxn modelId="{6E04017F-3302-4807-A965-D1446F1EBA99}" type="presOf" srcId="{D7D2361A-B85D-4171-AFA3-453A71D4F6D2}" destId="{20C6C94E-CFBD-4163-8076-54CF0B943702}" srcOrd="0" destOrd="1" presId="urn:microsoft.com/office/officeart/2005/8/layout/default"/>
    <dgm:cxn modelId="{FD0B978A-1BF6-4F9D-8D64-FD2C2134D873}" srcId="{23A4CF80-68AA-424B-8F8A-88D2F4D4C080}" destId="{EDB41826-53FD-4195-AA25-7045572C04A9}" srcOrd="4" destOrd="0" parTransId="{DF984F3F-3F67-42B8-B389-CDE93C92DECC}" sibTransId="{A47C4193-0FF4-4123-9704-575510F176B0}"/>
    <dgm:cxn modelId="{476AC18A-521A-47D5-80E5-0FB90324DC34}" srcId="{23A4CF80-68AA-424B-8F8A-88D2F4D4C080}" destId="{556994DE-8311-4006-8358-C46EBA4699E7}" srcOrd="5" destOrd="0" parTransId="{96299392-18FA-435A-B05C-13BAD2899AFD}" sibTransId="{7787514F-E250-46E0-8486-D7D890F337C0}"/>
    <dgm:cxn modelId="{2E89388B-F621-41C1-848C-A33F5D776F9E}" type="presOf" srcId="{1579B090-B57A-4234-8F40-245EAA5E4AC9}" destId="{2B79706B-66B4-4C48-A733-9EF3253AD7A5}" srcOrd="0" destOrd="0" presId="urn:microsoft.com/office/officeart/2005/8/layout/default"/>
    <dgm:cxn modelId="{E7F0248C-48BB-40D9-80FF-4079A569D9BB}" type="presOf" srcId="{23A4CF80-68AA-424B-8F8A-88D2F4D4C080}" destId="{4C357A9C-F515-4DD6-97ED-A44CC8FB613A}" srcOrd="0" destOrd="0" presId="urn:microsoft.com/office/officeart/2005/8/layout/default"/>
    <dgm:cxn modelId="{76325A92-EADD-4EA4-AB6F-55F0A40EA8AE}" type="presOf" srcId="{8D4A3E0F-D2A1-4A52-9105-DA939E4E2CFD}" destId="{90C95A5F-A535-4B67-9939-0A527BE4A920}" srcOrd="0" destOrd="1" presId="urn:microsoft.com/office/officeart/2005/8/layout/default"/>
    <dgm:cxn modelId="{9708F89B-9C26-4513-A01B-D87FEB890A86}" type="presOf" srcId="{D9988D27-A21F-40B8-A9DA-5BE4A50C42D5}" destId="{6D1D61BB-D89D-4082-AFD2-959D90BB2FE8}" srcOrd="0" destOrd="0" presId="urn:microsoft.com/office/officeart/2005/8/layout/default"/>
    <dgm:cxn modelId="{220BBBA6-0F9F-49BF-B60D-B87A97E7A0D9}" srcId="{23A4CF80-68AA-424B-8F8A-88D2F4D4C080}" destId="{C4B97F39-9BF6-479B-AAC7-148F49F2105E}" srcOrd="7" destOrd="0" parTransId="{0C183EE8-4E00-4173-96D2-B373C3335DB6}" sibTransId="{F7DA0BB8-EB3A-4D3E-8D72-343E7190204B}"/>
    <dgm:cxn modelId="{426647A7-D40E-49E8-9281-25BFD5643115}" type="presOf" srcId="{E7BB703A-8CE6-486A-B851-DF8233F83ACE}" destId="{90C95A5F-A535-4B67-9939-0A527BE4A920}" srcOrd="0" destOrd="0" presId="urn:microsoft.com/office/officeart/2005/8/layout/default"/>
    <dgm:cxn modelId="{4DE5F5AA-C5E5-4E19-AB30-F764C12D5E1D}" type="presOf" srcId="{7FAC7801-AC7B-4941-8F10-031693462B11}" destId="{B5F9A007-8E19-42E7-B28C-2A4D079EF199}" srcOrd="0" destOrd="0" presId="urn:microsoft.com/office/officeart/2005/8/layout/default"/>
    <dgm:cxn modelId="{CABC0CAC-6649-4540-A9AD-4E15C1C57F7B}" type="presOf" srcId="{1314767D-072B-4F66-9D67-3EDBEC5625BE}" destId="{9BD12788-CFD2-4D09-8382-4F4BE78EEC94}" srcOrd="0" destOrd="1" presId="urn:microsoft.com/office/officeart/2005/8/layout/default"/>
    <dgm:cxn modelId="{2861D4B9-164F-4AA1-A340-733F96D1DB78}" srcId="{EDB41826-53FD-4195-AA25-7045572C04A9}" destId="{A5280392-FA24-4B62-A335-A546A1204445}" srcOrd="0" destOrd="0" parTransId="{CDD75D9F-C555-48A1-8F3E-832469C3441B}" sibTransId="{22697E77-258D-472A-B7D3-D630F6DF528A}"/>
    <dgm:cxn modelId="{B71531BC-12D7-479D-B0ED-51427366FD6B}" srcId="{23A4CF80-68AA-424B-8F8A-88D2F4D4C080}" destId="{275F45E3-036D-4969-97E0-D7F005BD9F6E}" srcOrd="8" destOrd="0" parTransId="{EFA03750-1346-4041-8B23-02C46D4209A3}" sibTransId="{0B6F16B3-177D-45F4-952C-07A1E33853CB}"/>
    <dgm:cxn modelId="{6D0C50BF-DBBE-4BDE-9749-5992085D113F}" srcId="{23A4CF80-68AA-424B-8F8A-88D2F4D4C080}" destId="{D9988D27-A21F-40B8-A9DA-5BE4A50C42D5}" srcOrd="9" destOrd="0" parTransId="{26BEB2AE-C258-48A1-9DAB-7044BCC5EF04}" sibTransId="{A6A71583-21C1-47D7-BA17-AB615EA985A6}"/>
    <dgm:cxn modelId="{18FB5DC1-A9E1-4AD1-BC10-A5344F1CD3EF}" srcId="{D9988D27-A21F-40B8-A9DA-5BE4A50C42D5}" destId="{8D55D86D-0BCC-4866-BCF4-49631AB530AF}" srcOrd="0" destOrd="0" parTransId="{ECE75411-69A4-43F3-96CE-75198DDF2948}" sibTransId="{055C2659-1683-4C74-8AA1-09853AF20C66}"/>
    <dgm:cxn modelId="{715FD5C8-CB7E-422E-A292-68429920F411}" srcId="{556994DE-8311-4006-8358-C46EBA4699E7}" destId="{1314767D-072B-4F66-9D67-3EDBEC5625BE}" srcOrd="0" destOrd="0" parTransId="{78E9E017-E5B8-4C69-91C6-C259BDCD1140}" sibTransId="{144B54A7-612F-4864-8793-F3085AFFC1BC}"/>
    <dgm:cxn modelId="{134BC3D6-FA07-4F44-A38E-27D85DCD9FBA}" type="presOf" srcId="{AFD5E33A-A8C9-45B8-8F58-5FEE177C7D8A}" destId="{A50A3E9C-6D17-46AA-A12C-1A2F9B4B3167}" srcOrd="0" destOrd="1" presId="urn:microsoft.com/office/officeart/2005/8/layout/default"/>
    <dgm:cxn modelId="{6BA337D8-4387-4003-A3B0-C59D469FEB2D}" srcId="{275F45E3-036D-4969-97E0-D7F005BD9F6E}" destId="{AFD5E33A-A8C9-45B8-8F58-5FEE177C7D8A}" srcOrd="0" destOrd="0" parTransId="{EA6C4BBA-092F-4E62-AA7A-474D8BDBCC55}" sibTransId="{8B10B4BC-AC79-4C6B-9BFE-28331893D060}"/>
    <dgm:cxn modelId="{83CAAADE-5B76-47C5-81BB-DF4D3F233A1E}" srcId="{7FAC7801-AC7B-4941-8F10-031693462B11}" destId="{17CC8B86-4255-4D51-A7D6-E7B3CF877BED}" srcOrd="0" destOrd="0" parTransId="{90A74450-AF6B-4F95-888B-10800D0777FD}" sibTransId="{3FAB209B-7A3B-40FF-92FA-40F86B6AF2B4}"/>
    <dgm:cxn modelId="{7103A6EC-B78C-4B73-8989-84344B3E0368}" srcId="{23A4CF80-68AA-424B-8F8A-88D2F4D4C080}" destId="{1579B090-B57A-4234-8F40-245EAA5E4AC9}" srcOrd="0" destOrd="0" parTransId="{C6A1122F-E3AC-49D5-B9B4-52DA7647443E}" sibTransId="{704471F8-5E0D-45EC-8F7C-33AD28A4D654}"/>
    <dgm:cxn modelId="{9577B9ED-526B-47E8-A476-5131EE6F347C}" srcId="{23A4CF80-68AA-424B-8F8A-88D2F4D4C080}" destId="{5480A309-32BA-489B-B666-073097A1FD0C}" srcOrd="2" destOrd="0" parTransId="{0EC4AB2C-7EFC-4666-851E-C68B459BF43A}" sibTransId="{2968BDB3-29AA-4C06-A1C0-B9F4991A9C5A}"/>
    <dgm:cxn modelId="{E58C70F6-2DCA-4A11-B44F-7686E888F233}" type="presParOf" srcId="{4C357A9C-F515-4DD6-97ED-A44CC8FB613A}" destId="{2B79706B-66B4-4C48-A733-9EF3253AD7A5}" srcOrd="0" destOrd="0" presId="urn:microsoft.com/office/officeart/2005/8/layout/default"/>
    <dgm:cxn modelId="{91CF2433-1A77-4723-81D6-B32BD6954A4D}" type="presParOf" srcId="{4C357A9C-F515-4DD6-97ED-A44CC8FB613A}" destId="{C4A34090-9531-4513-BF23-AA675ED97697}" srcOrd="1" destOrd="0" presId="urn:microsoft.com/office/officeart/2005/8/layout/default"/>
    <dgm:cxn modelId="{76D2B90E-AC61-47B2-B7A1-FDB613D075D1}" type="presParOf" srcId="{4C357A9C-F515-4DD6-97ED-A44CC8FB613A}" destId="{15CB7664-7B51-4C85-8096-E53C3BB5DDC5}" srcOrd="2" destOrd="0" presId="urn:microsoft.com/office/officeart/2005/8/layout/default"/>
    <dgm:cxn modelId="{DAB230C9-2CD7-40F8-AB36-99020CB1A1E0}" type="presParOf" srcId="{4C357A9C-F515-4DD6-97ED-A44CC8FB613A}" destId="{D23567CB-C946-41C2-BA7D-4F16BB227397}" srcOrd="3" destOrd="0" presId="urn:microsoft.com/office/officeart/2005/8/layout/default"/>
    <dgm:cxn modelId="{4B3F473F-3D93-45A2-96C6-FA3EAC224AFD}" type="presParOf" srcId="{4C357A9C-F515-4DD6-97ED-A44CC8FB613A}" destId="{20C6C94E-CFBD-4163-8076-54CF0B943702}" srcOrd="4" destOrd="0" presId="urn:microsoft.com/office/officeart/2005/8/layout/default"/>
    <dgm:cxn modelId="{C0E98B71-6A6C-479C-961F-73F79F0D60D7}" type="presParOf" srcId="{4C357A9C-F515-4DD6-97ED-A44CC8FB613A}" destId="{DAEFB433-4752-48E4-9E43-F02DDA9112D1}" srcOrd="5" destOrd="0" presId="urn:microsoft.com/office/officeart/2005/8/layout/default"/>
    <dgm:cxn modelId="{1931E485-408D-4A94-810C-ED0EFFC28C5D}" type="presParOf" srcId="{4C357A9C-F515-4DD6-97ED-A44CC8FB613A}" destId="{B5F9A007-8E19-42E7-B28C-2A4D079EF199}" srcOrd="6" destOrd="0" presId="urn:microsoft.com/office/officeart/2005/8/layout/default"/>
    <dgm:cxn modelId="{B6134339-B610-43C8-B52E-54D6A774D012}" type="presParOf" srcId="{4C357A9C-F515-4DD6-97ED-A44CC8FB613A}" destId="{1BD4375F-16E0-4BC1-BC0C-0F3F674EE31C}" srcOrd="7" destOrd="0" presId="urn:microsoft.com/office/officeart/2005/8/layout/default"/>
    <dgm:cxn modelId="{2FD744CC-564D-4991-BCD7-45B1A20FD7B8}" type="presParOf" srcId="{4C357A9C-F515-4DD6-97ED-A44CC8FB613A}" destId="{C0136625-7C0A-4EF7-BEA6-52E4B96E161D}" srcOrd="8" destOrd="0" presId="urn:microsoft.com/office/officeart/2005/8/layout/default"/>
    <dgm:cxn modelId="{79EA068E-739B-46DA-93F8-1477A6290C00}" type="presParOf" srcId="{4C357A9C-F515-4DD6-97ED-A44CC8FB613A}" destId="{A58ED7E8-FAE0-4A9D-A7F2-1110A17E5DC6}" srcOrd="9" destOrd="0" presId="urn:microsoft.com/office/officeart/2005/8/layout/default"/>
    <dgm:cxn modelId="{47B062DF-3251-43F7-A931-F02B79862D4F}" type="presParOf" srcId="{4C357A9C-F515-4DD6-97ED-A44CC8FB613A}" destId="{9BD12788-CFD2-4D09-8382-4F4BE78EEC94}" srcOrd="10" destOrd="0" presId="urn:microsoft.com/office/officeart/2005/8/layout/default"/>
    <dgm:cxn modelId="{E99EB107-396A-490E-BA2C-550598FCE56A}" type="presParOf" srcId="{4C357A9C-F515-4DD6-97ED-A44CC8FB613A}" destId="{3188ADD7-F6A7-4AA1-BDBE-325FDFBFF107}" srcOrd="11" destOrd="0" presId="urn:microsoft.com/office/officeart/2005/8/layout/default"/>
    <dgm:cxn modelId="{97010B4B-AD95-4679-AB58-4CA9E174B71B}" type="presParOf" srcId="{4C357A9C-F515-4DD6-97ED-A44CC8FB613A}" destId="{90C95A5F-A535-4B67-9939-0A527BE4A920}" srcOrd="12" destOrd="0" presId="urn:microsoft.com/office/officeart/2005/8/layout/default"/>
    <dgm:cxn modelId="{39C803E1-E258-455B-B334-202F6850E379}" type="presParOf" srcId="{4C357A9C-F515-4DD6-97ED-A44CC8FB613A}" destId="{2FDF3AB4-991F-4B08-B0CB-D08D156611B5}" srcOrd="13" destOrd="0" presId="urn:microsoft.com/office/officeart/2005/8/layout/default"/>
    <dgm:cxn modelId="{682A8DAA-DD66-4A34-94F8-D7A0608A7E83}" type="presParOf" srcId="{4C357A9C-F515-4DD6-97ED-A44CC8FB613A}" destId="{4ACA270B-28C1-46AC-97A1-0D0A9981C257}" srcOrd="14" destOrd="0" presId="urn:microsoft.com/office/officeart/2005/8/layout/default"/>
    <dgm:cxn modelId="{BEB3DDB7-158D-43F6-8B12-360C6AA2BD3F}" type="presParOf" srcId="{4C357A9C-F515-4DD6-97ED-A44CC8FB613A}" destId="{E862118F-2D6A-46A6-8C19-5E85B6226B1E}" srcOrd="15" destOrd="0" presId="urn:microsoft.com/office/officeart/2005/8/layout/default"/>
    <dgm:cxn modelId="{695E7704-7A83-49CA-A4DF-A95E2862C1CC}" type="presParOf" srcId="{4C357A9C-F515-4DD6-97ED-A44CC8FB613A}" destId="{A50A3E9C-6D17-46AA-A12C-1A2F9B4B3167}" srcOrd="16" destOrd="0" presId="urn:microsoft.com/office/officeart/2005/8/layout/default"/>
    <dgm:cxn modelId="{706FE6F4-23A5-407D-85A0-6315016D7C57}" type="presParOf" srcId="{4C357A9C-F515-4DD6-97ED-A44CC8FB613A}" destId="{6A449FF7-DD8B-4B47-9C9F-979EAFD5E916}" srcOrd="17" destOrd="0" presId="urn:microsoft.com/office/officeart/2005/8/layout/default"/>
    <dgm:cxn modelId="{E5C78674-4C14-4147-B6B3-E178515F85DB}" type="presParOf" srcId="{4C357A9C-F515-4DD6-97ED-A44CC8FB613A}" destId="{6D1D61BB-D89D-4082-AFD2-959D90BB2FE8}" srcOrd="18" destOrd="0" presId="urn:microsoft.com/office/officeart/2005/8/layout/default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23A4CF80-68AA-424B-8F8A-88D2F4D4C080}" type="doc">
      <dgm:prSet loTypeId="urn:microsoft.com/office/officeart/2008/layout/IncreasingCircleProcess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de-DE"/>
        </a:p>
      </dgm:t>
    </dgm:pt>
    <dgm:pt modelId="{1579B090-B57A-4234-8F40-245EAA5E4AC9}">
      <dgm:prSet custT="1"/>
      <dgm:spPr/>
      <dgm:t>
        <a:bodyPr/>
        <a:lstStyle/>
        <a:p>
          <a:pPr rtl="0">
            <a:defRPr b="1"/>
          </a:pPr>
          <a:r>
            <a:rPr lang="de-DE" sz="1400" b="1" dirty="0"/>
            <a:t>Gewusst wie: Kosten verwalten und optimieren</a:t>
          </a:r>
          <a:endParaRPr lang="de-AT" sz="1400" b="1" dirty="0"/>
        </a:p>
      </dgm:t>
    </dgm:pt>
    <dgm:pt modelId="{C6A1122F-E3AC-49D5-B9B4-52DA7647443E}" type="parTrans" cxnId="{7103A6EC-B78C-4B73-8989-84344B3E0368}">
      <dgm:prSet/>
      <dgm:spPr/>
      <dgm:t>
        <a:bodyPr/>
        <a:lstStyle/>
        <a:p>
          <a:endParaRPr lang="de-DE"/>
        </a:p>
      </dgm:t>
    </dgm:pt>
    <dgm:pt modelId="{704471F8-5E0D-45EC-8F7C-33AD28A4D654}" type="sibTrans" cxnId="{7103A6EC-B78C-4B73-8989-84344B3E0368}">
      <dgm:prSet/>
      <dgm:spPr/>
      <dgm:t>
        <a:bodyPr/>
        <a:lstStyle/>
        <a:p>
          <a:endParaRPr lang="de-DE"/>
        </a:p>
      </dgm:t>
    </dgm:pt>
    <dgm:pt modelId="{9E5A712D-7DB1-426F-8055-0943067AEB30}">
      <dgm:prSet custT="1"/>
      <dgm:spPr/>
      <dgm:t>
        <a:bodyPr/>
        <a:lstStyle/>
        <a:p>
          <a:pPr algn="l" rtl="0">
            <a:lnSpc>
              <a:spcPct val="100000"/>
            </a:lnSpc>
          </a:pPr>
          <a:r>
            <a:rPr lang="de-DE" sz="1400" dirty="0"/>
            <a:t>Nutzen Sie den Mehrwert von Azure mit Tools, Angeboten und Anleitungen, </a:t>
          </a:r>
          <a:br>
            <a:rPr lang="de-DE" sz="1400" dirty="0"/>
          </a:br>
          <a:r>
            <a:rPr lang="de-DE" sz="1400" dirty="0"/>
            <a:t>die Ihnen helfen, Ihre Rechnung nachzuvollziehen und zu prognostizieren, </a:t>
          </a:r>
          <a:r>
            <a:rPr lang="de-DE" sz="1400" dirty="0" err="1"/>
            <a:t>Workloadkosten</a:t>
          </a:r>
          <a:r>
            <a:rPr lang="de-DE" sz="1400" dirty="0"/>
            <a:t> zu optimieren und Ausgaben mit Cloud </a:t>
          </a:r>
          <a:r>
            <a:rPr lang="de-DE" sz="1400" dirty="0" err="1"/>
            <a:t>Governance</a:t>
          </a:r>
          <a:r>
            <a:rPr lang="de-DE" sz="1400" dirty="0"/>
            <a:t> zu kontrollieren.</a:t>
          </a:r>
          <a:endParaRPr lang="de-DE" sz="1400" dirty="0">
            <a:latin typeface="Franklin Gothic Book"/>
          </a:endParaRPr>
        </a:p>
      </dgm:t>
    </dgm:pt>
    <dgm:pt modelId="{77EEB7EA-94A2-48D5-9D18-308D96298C40}" type="parTrans" cxnId="{59C5A42D-9132-4D32-9D41-C1200361EC3A}">
      <dgm:prSet/>
      <dgm:spPr/>
      <dgm:t>
        <a:bodyPr/>
        <a:lstStyle/>
        <a:p>
          <a:endParaRPr lang="de-DE"/>
        </a:p>
      </dgm:t>
    </dgm:pt>
    <dgm:pt modelId="{82E96ABA-ACCB-42BF-B1C2-3FD129247570}" type="sibTrans" cxnId="{59C5A42D-9132-4D32-9D41-C1200361EC3A}">
      <dgm:prSet/>
      <dgm:spPr/>
      <dgm:t>
        <a:bodyPr/>
        <a:lstStyle/>
        <a:p>
          <a:endParaRPr lang="de-DE"/>
        </a:p>
      </dgm:t>
    </dgm:pt>
    <dgm:pt modelId="{3900BD38-95F1-4375-82E1-E26FABD1103D}">
      <dgm:prSet custT="1"/>
      <dgm:spPr/>
      <dgm:t>
        <a:bodyPr/>
        <a:lstStyle/>
        <a:p>
          <a:pPr algn="l" rtl="0">
            <a:lnSpc>
              <a:spcPct val="100000"/>
            </a:lnSpc>
          </a:pPr>
          <a:endParaRPr lang="de-AT" sz="1400" dirty="0"/>
        </a:p>
      </dgm:t>
    </dgm:pt>
    <dgm:pt modelId="{F44BFB1A-AA08-41F7-850D-68DC677E6FBC}" type="parTrans" cxnId="{43F7E242-41A8-4404-8E7B-80718E0E9C41}">
      <dgm:prSet/>
      <dgm:spPr/>
      <dgm:t>
        <a:bodyPr/>
        <a:lstStyle/>
        <a:p>
          <a:endParaRPr lang="de-AT"/>
        </a:p>
      </dgm:t>
    </dgm:pt>
    <dgm:pt modelId="{BBFF7A8A-1A2A-4B08-A61A-50C6E6900CF5}" type="sibTrans" cxnId="{43F7E242-41A8-4404-8E7B-80718E0E9C41}">
      <dgm:prSet/>
      <dgm:spPr/>
      <dgm:t>
        <a:bodyPr/>
        <a:lstStyle/>
        <a:p>
          <a:endParaRPr lang="de-AT"/>
        </a:p>
      </dgm:t>
    </dgm:pt>
    <dgm:pt modelId="{06A6043C-DB38-4EE4-BEB0-5F5C3CE95740}" type="pres">
      <dgm:prSet presAssocID="{23A4CF80-68AA-424B-8F8A-88D2F4D4C080}" presName="Name0" presStyleCnt="0">
        <dgm:presLayoutVars>
          <dgm:chMax val="7"/>
          <dgm:chPref val="7"/>
          <dgm:dir/>
          <dgm:animOne val="branch"/>
          <dgm:animLvl val="lvl"/>
        </dgm:presLayoutVars>
      </dgm:prSet>
      <dgm:spPr/>
    </dgm:pt>
    <dgm:pt modelId="{694F4019-15E6-410C-8856-17306BBD5E76}" type="pres">
      <dgm:prSet presAssocID="{1579B090-B57A-4234-8F40-245EAA5E4AC9}" presName="composite" presStyleCnt="0"/>
      <dgm:spPr/>
    </dgm:pt>
    <dgm:pt modelId="{E003DC41-DB3C-42F3-97B9-0C7CD5253912}" type="pres">
      <dgm:prSet presAssocID="{1579B090-B57A-4234-8F40-245EAA5E4AC9}" presName="BackAccent" presStyleLbl="bgShp" presStyleIdx="0" presStyleCnt="1" custLinFactX="-100000" custLinFactNeighborX="-101568" custLinFactNeighborY="41424"/>
      <dgm:spPr/>
    </dgm:pt>
    <dgm:pt modelId="{529F96FC-6F61-4A13-B661-3045A51F04BA}" type="pres">
      <dgm:prSet presAssocID="{1579B090-B57A-4234-8F40-245EAA5E4AC9}" presName="Accent" presStyleLbl="alignNode1" presStyleIdx="0" presStyleCnt="1" custLinFactX="-100000" custLinFactNeighborX="-152575" custLinFactNeighborY="51823"/>
      <dgm:spPr/>
    </dgm:pt>
    <dgm:pt modelId="{B3BBA7A7-B96C-479D-9799-522ABDEC9D7D}" type="pres">
      <dgm:prSet presAssocID="{1579B090-B57A-4234-8F40-245EAA5E4AC9}" presName="Child" presStyleLbl="revTx" presStyleIdx="0" presStyleCnt="2" custScaleX="274585" custScaleY="68490" custLinFactNeighborX="16016" custLinFactNeighborY="-13350">
        <dgm:presLayoutVars>
          <dgm:chMax val="0"/>
          <dgm:chPref val="0"/>
          <dgm:bulletEnabled val="1"/>
        </dgm:presLayoutVars>
      </dgm:prSet>
      <dgm:spPr/>
    </dgm:pt>
    <dgm:pt modelId="{EA5713A7-20F7-4982-AEBE-4A0ACDB414EB}" type="pres">
      <dgm:prSet presAssocID="{1579B090-B57A-4234-8F40-245EAA5E4AC9}" presName="Parent" presStyleLbl="revTx" presStyleIdx="1" presStyleCnt="2" custScaleX="260050" custScaleY="59589" custLinFactNeighborX="11564" custLinFactNeighborY="8613">
        <dgm:presLayoutVars>
          <dgm:chMax val="1"/>
          <dgm:chPref val="1"/>
          <dgm:bulletEnabled val="1"/>
        </dgm:presLayoutVars>
      </dgm:prSet>
      <dgm:spPr/>
    </dgm:pt>
  </dgm:ptLst>
  <dgm:cxnLst>
    <dgm:cxn modelId="{59C5A42D-9132-4D32-9D41-C1200361EC3A}" srcId="{1579B090-B57A-4234-8F40-245EAA5E4AC9}" destId="{9E5A712D-7DB1-426F-8055-0943067AEB30}" srcOrd="0" destOrd="0" parTransId="{77EEB7EA-94A2-48D5-9D18-308D96298C40}" sibTransId="{82E96ABA-ACCB-42BF-B1C2-3FD129247570}"/>
    <dgm:cxn modelId="{1861493F-9966-461E-AEA5-51EE1840FFEE}" type="presOf" srcId="{9E5A712D-7DB1-426F-8055-0943067AEB30}" destId="{B3BBA7A7-B96C-479D-9799-522ABDEC9D7D}" srcOrd="0" destOrd="0" presId="urn:microsoft.com/office/officeart/2008/layout/IncreasingCircleProcess"/>
    <dgm:cxn modelId="{43F7E242-41A8-4404-8E7B-80718E0E9C41}" srcId="{1579B090-B57A-4234-8F40-245EAA5E4AC9}" destId="{3900BD38-95F1-4375-82E1-E26FABD1103D}" srcOrd="1" destOrd="0" parTransId="{F44BFB1A-AA08-41F7-850D-68DC677E6FBC}" sibTransId="{BBFF7A8A-1A2A-4B08-A61A-50C6E6900CF5}"/>
    <dgm:cxn modelId="{7376F49D-36F9-4296-AD2F-EA5CC41C672B}" type="presOf" srcId="{23A4CF80-68AA-424B-8F8A-88D2F4D4C080}" destId="{06A6043C-DB38-4EE4-BEB0-5F5C3CE95740}" srcOrd="0" destOrd="0" presId="urn:microsoft.com/office/officeart/2008/layout/IncreasingCircleProcess"/>
    <dgm:cxn modelId="{0152B5E9-1781-4284-87C6-9CE5A96A778A}" type="presOf" srcId="{1579B090-B57A-4234-8F40-245EAA5E4AC9}" destId="{EA5713A7-20F7-4982-AEBE-4A0ACDB414EB}" srcOrd="0" destOrd="0" presId="urn:microsoft.com/office/officeart/2008/layout/IncreasingCircleProcess"/>
    <dgm:cxn modelId="{7103A6EC-B78C-4B73-8989-84344B3E0368}" srcId="{23A4CF80-68AA-424B-8F8A-88D2F4D4C080}" destId="{1579B090-B57A-4234-8F40-245EAA5E4AC9}" srcOrd="0" destOrd="0" parTransId="{C6A1122F-E3AC-49D5-B9B4-52DA7647443E}" sibTransId="{704471F8-5E0D-45EC-8F7C-33AD28A4D654}"/>
    <dgm:cxn modelId="{34E463EF-EFA0-44F4-9815-ECFA6435942B}" type="presOf" srcId="{3900BD38-95F1-4375-82E1-E26FABD1103D}" destId="{B3BBA7A7-B96C-479D-9799-522ABDEC9D7D}" srcOrd="0" destOrd="1" presId="urn:microsoft.com/office/officeart/2008/layout/IncreasingCircleProcess"/>
    <dgm:cxn modelId="{9D117BD6-A7DA-4BE5-A79C-6C0E95B0B42B}" type="presParOf" srcId="{06A6043C-DB38-4EE4-BEB0-5F5C3CE95740}" destId="{694F4019-15E6-410C-8856-17306BBD5E76}" srcOrd="0" destOrd="0" presId="urn:microsoft.com/office/officeart/2008/layout/IncreasingCircleProcess"/>
    <dgm:cxn modelId="{EFA12784-5A92-490E-B5D7-B98A924F491E}" type="presParOf" srcId="{694F4019-15E6-410C-8856-17306BBD5E76}" destId="{E003DC41-DB3C-42F3-97B9-0C7CD5253912}" srcOrd="0" destOrd="0" presId="urn:microsoft.com/office/officeart/2008/layout/IncreasingCircleProcess"/>
    <dgm:cxn modelId="{EF2BB769-FDE0-476E-AE36-7F307923936E}" type="presParOf" srcId="{694F4019-15E6-410C-8856-17306BBD5E76}" destId="{529F96FC-6F61-4A13-B661-3045A51F04BA}" srcOrd="1" destOrd="0" presId="urn:microsoft.com/office/officeart/2008/layout/IncreasingCircleProcess"/>
    <dgm:cxn modelId="{45AF040A-8E32-49C3-AC67-9AD00132160E}" type="presParOf" srcId="{694F4019-15E6-410C-8856-17306BBD5E76}" destId="{B3BBA7A7-B96C-479D-9799-522ABDEC9D7D}" srcOrd="2" destOrd="0" presId="urn:microsoft.com/office/officeart/2008/layout/IncreasingCircleProcess"/>
    <dgm:cxn modelId="{F7B80A39-E7ED-4833-9CDE-FF39AF25ABB3}" type="presParOf" srcId="{694F4019-15E6-410C-8856-17306BBD5E76}" destId="{EA5713A7-20F7-4982-AEBE-4A0ACDB414EB}" srcOrd="3" destOrd="0" presId="urn:microsoft.com/office/officeart/2008/layout/IncreasingCircleProcess"/>
  </dgm:cxnLst>
  <dgm:bg>
    <a:noFill/>
  </dgm:bg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23A4CF80-68AA-424B-8F8A-88D2F4D4C080}" type="doc">
      <dgm:prSet loTypeId="urn:microsoft.com/office/officeart/2008/layout/IncreasingCircleProcess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de-DE"/>
        </a:p>
      </dgm:t>
    </dgm:pt>
    <dgm:pt modelId="{1579B090-B57A-4234-8F40-245EAA5E4AC9}">
      <dgm:prSet custT="1"/>
      <dgm:spPr/>
      <dgm:t>
        <a:bodyPr/>
        <a:lstStyle/>
        <a:p>
          <a:pPr rtl="0">
            <a:defRPr b="1"/>
          </a:pPr>
          <a:r>
            <a:rPr lang="de-AT" sz="1400" b="1" dirty="0"/>
            <a:t>Eigenes Rechenzentrum sicher migrieren</a:t>
          </a:r>
        </a:p>
      </dgm:t>
    </dgm:pt>
    <dgm:pt modelId="{C6A1122F-E3AC-49D5-B9B4-52DA7647443E}" type="parTrans" cxnId="{7103A6EC-B78C-4B73-8989-84344B3E0368}">
      <dgm:prSet/>
      <dgm:spPr/>
      <dgm:t>
        <a:bodyPr/>
        <a:lstStyle/>
        <a:p>
          <a:endParaRPr lang="de-DE"/>
        </a:p>
      </dgm:t>
    </dgm:pt>
    <dgm:pt modelId="{704471F8-5E0D-45EC-8F7C-33AD28A4D654}" type="sibTrans" cxnId="{7103A6EC-B78C-4B73-8989-84344B3E0368}">
      <dgm:prSet/>
      <dgm:spPr/>
      <dgm:t>
        <a:bodyPr/>
        <a:lstStyle/>
        <a:p>
          <a:endParaRPr lang="de-DE"/>
        </a:p>
      </dgm:t>
    </dgm:pt>
    <dgm:pt modelId="{9E5A712D-7DB1-426F-8055-0943067AEB30}">
      <dgm:prSet custT="1"/>
      <dgm:spPr/>
      <dgm:t>
        <a:bodyPr/>
        <a:lstStyle/>
        <a:p>
          <a:pPr algn="l" rtl="0">
            <a:lnSpc>
              <a:spcPct val="100000"/>
            </a:lnSpc>
          </a:pPr>
          <a:r>
            <a:rPr lang="de-DE" sz="1400" dirty="0"/>
            <a:t>Nutzen Sie die kostenlosen Ressourcen, Tools und Expertentipps, während Sie Server, Anwendungen, Datenbanken und andere Workloads zu Azure migrieren.</a:t>
          </a:r>
          <a:endParaRPr lang="de-DE" sz="1400" dirty="0">
            <a:latin typeface="Franklin Gothic Book"/>
          </a:endParaRPr>
        </a:p>
      </dgm:t>
    </dgm:pt>
    <dgm:pt modelId="{77EEB7EA-94A2-48D5-9D18-308D96298C40}" type="parTrans" cxnId="{59C5A42D-9132-4D32-9D41-C1200361EC3A}">
      <dgm:prSet/>
      <dgm:spPr/>
      <dgm:t>
        <a:bodyPr/>
        <a:lstStyle/>
        <a:p>
          <a:endParaRPr lang="de-DE"/>
        </a:p>
      </dgm:t>
    </dgm:pt>
    <dgm:pt modelId="{82E96ABA-ACCB-42BF-B1C2-3FD129247570}" type="sibTrans" cxnId="{59C5A42D-9132-4D32-9D41-C1200361EC3A}">
      <dgm:prSet/>
      <dgm:spPr/>
      <dgm:t>
        <a:bodyPr/>
        <a:lstStyle/>
        <a:p>
          <a:endParaRPr lang="de-DE"/>
        </a:p>
      </dgm:t>
    </dgm:pt>
    <dgm:pt modelId="{DDC04068-4CFD-4BAE-873D-08AACAC70D81}">
      <dgm:prSet custT="1"/>
      <dgm:spPr/>
      <dgm:t>
        <a:bodyPr/>
        <a:lstStyle/>
        <a:p>
          <a:pPr algn="l" rtl="0">
            <a:lnSpc>
              <a:spcPct val="100000"/>
            </a:lnSpc>
          </a:pPr>
          <a:endParaRPr lang="de-AT" sz="1400" dirty="0"/>
        </a:p>
      </dgm:t>
    </dgm:pt>
    <dgm:pt modelId="{A693B597-D9D3-41A1-9FB6-6698FE331483}" type="parTrans" cxnId="{4FB6965A-A852-4E6A-9886-044E45CAF07F}">
      <dgm:prSet/>
      <dgm:spPr/>
      <dgm:t>
        <a:bodyPr/>
        <a:lstStyle/>
        <a:p>
          <a:endParaRPr lang="de-AT"/>
        </a:p>
      </dgm:t>
    </dgm:pt>
    <dgm:pt modelId="{EB50FD5C-4101-422C-BE73-6BF3077AE6C2}" type="sibTrans" cxnId="{4FB6965A-A852-4E6A-9886-044E45CAF07F}">
      <dgm:prSet/>
      <dgm:spPr/>
      <dgm:t>
        <a:bodyPr/>
        <a:lstStyle/>
        <a:p>
          <a:endParaRPr lang="de-AT"/>
        </a:p>
      </dgm:t>
    </dgm:pt>
    <dgm:pt modelId="{06A6043C-DB38-4EE4-BEB0-5F5C3CE95740}" type="pres">
      <dgm:prSet presAssocID="{23A4CF80-68AA-424B-8F8A-88D2F4D4C080}" presName="Name0" presStyleCnt="0">
        <dgm:presLayoutVars>
          <dgm:chMax val="7"/>
          <dgm:chPref val="7"/>
          <dgm:dir/>
          <dgm:animOne val="branch"/>
          <dgm:animLvl val="lvl"/>
        </dgm:presLayoutVars>
      </dgm:prSet>
      <dgm:spPr/>
    </dgm:pt>
    <dgm:pt modelId="{694F4019-15E6-410C-8856-17306BBD5E76}" type="pres">
      <dgm:prSet presAssocID="{1579B090-B57A-4234-8F40-245EAA5E4AC9}" presName="composite" presStyleCnt="0"/>
      <dgm:spPr/>
    </dgm:pt>
    <dgm:pt modelId="{E003DC41-DB3C-42F3-97B9-0C7CD5253912}" type="pres">
      <dgm:prSet presAssocID="{1579B090-B57A-4234-8F40-245EAA5E4AC9}" presName="BackAccent" presStyleLbl="bgShp" presStyleIdx="0" presStyleCnt="1" custLinFactX="-100000" custLinFactNeighborX="-101568" custLinFactNeighborY="41424"/>
      <dgm:spPr/>
    </dgm:pt>
    <dgm:pt modelId="{529F96FC-6F61-4A13-B661-3045A51F04BA}" type="pres">
      <dgm:prSet presAssocID="{1579B090-B57A-4234-8F40-245EAA5E4AC9}" presName="Accent" presStyleLbl="alignNode1" presStyleIdx="0" presStyleCnt="1" custLinFactX="-100000" custLinFactNeighborX="-152575" custLinFactNeighborY="51823"/>
      <dgm:spPr/>
    </dgm:pt>
    <dgm:pt modelId="{B3BBA7A7-B96C-479D-9799-522ABDEC9D7D}" type="pres">
      <dgm:prSet presAssocID="{1579B090-B57A-4234-8F40-245EAA5E4AC9}" presName="Child" presStyleLbl="revTx" presStyleIdx="0" presStyleCnt="2" custScaleX="300504" custScaleY="68490" custLinFactNeighborX="31685" custLinFactNeighborY="-13205">
        <dgm:presLayoutVars>
          <dgm:chMax val="0"/>
          <dgm:chPref val="0"/>
          <dgm:bulletEnabled val="1"/>
        </dgm:presLayoutVars>
      </dgm:prSet>
      <dgm:spPr/>
    </dgm:pt>
    <dgm:pt modelId="{EA5713A7-20F7-4982-AEBE-4A0ACDB414EB}" type="pres">
      <dgm:prSet presAssocID="{1579B090-B57A-4234-8F40-245EAA5E4AC9}" presName="Parent" presStyleLbl="revTx" presStyleIdx="1" presStyleCnt="2" custScaleX="260050" custScaleY="59589" custLinFactNeighborX="11564" custLinFactNeighborY="8613">
        <dgm:presLayoutVars>
          <dgm:chMax val="1"/>
          <dgm:chPref val="1"/>
          <dgm:bulletEnabled val="1"/>
        </dgm:presLayoutVars>
      </dgm:prSet>
      <dgm:spPr/>
    </dgm:pt>
  </dgm:ptLst>
  <dgm:cxnLst>
    <dgm:cxn modelId="{59C5A42D-9132-4D32-9D41-C1200361EC3A}" srcId="{1579B090-B57A-4234-8F40-245EAA5E4AC9}" destId="{9E5A712D-7DB1-426F-8055-0943067AEB30}" srcOrd="0" destOrd="0" parTransId="{77EEB7EA-94A2-48D5-9D18-308D96298C40}" sibTransId="{82E96ABA-ACCB-42BF-B1C2-3FD129247570}"/>
    <dgm:cxn modelId="{1861493F-9966-461E-AEA5-51EE1840FFEE}" type="presOf" srcId="{9E5A712D-7DB1-426F-8055-0943067AEB30}" destId="{B3BBA7A7-B96C-479D-9799-522ABDEC9D7D}" srcOrd="0" destOrd="0" presId="urn:microsoft.com/office/officeart/2008/layout/IncreasingCircleProcess"/>
    <dgm:cxn modelId="{4FB6965A-A852-4E6A-9886-044E45CAF07F}" srcId="{1579B090-B57A-4234-8F40-245EAA5E4AC9}" destId="{DDC04068-4CFD-4BAE-873D-08AACAC70D81}" srcOrd="1" destOrd="0" parTransId="{A693B597-D9D3-41A1-9FB6-6698FE331483}" sibTransId="{EB50FD5C-4101-422C-BE73-6BF3077AE6C2}"/>
    <dgm:cxn modelId="{7376F49D-36F9-4296-AD2F-EA5CC41C672B}" type="presOf" srcId="{23A4CF80-68AA-424B-8F8A-88D2F4D4C080}" destId="{06A6043C-DB38-4EE4-BEB0-5F5C3CE95740}" srcOrd="0" destOrd="0" presId="urn:microsoft.com/office/officeart/2008/layout/IncreasingCircleProcess"/>
    <dgm:cxn modelId="{617A18A7-2803-4D38-A16B-28A7FDF72878}" type="presOf" srcId="{DDC04068-4CFD-4BAE-873D-08AACAC70D81}" destId="{B3BBA7A7-B96C-479D-9799-522ABDEC9D7D}" srcOrd="0" destOrd="1" presId="urn:microsoft.com/office/officeart/2008/layout/IncreasingCircleProcess"/>
    <dgm:cxn modelId="{0152B5E9-1781-4284-87C6-9CE5A96A778A}" type="presOf" srcId="{1579B090-B57A-4234-8F40-245EAA5E4AC9}" destId="{EA5713A7-20F7-4982-AEBE-4A0ACDB414EB}" srcOrd="0" destOrd="0" presId="urn:microsoft.com/office/officeart/2008/layout/IncreasingCircleProcess"/>
    <dgm:cxn modelId="{7103A6EC-B78C-4B73-8989-84344B3E0368}" srcId="{23A4CF80-68AA-424B-8F8A-88D2F4D4C080}" destId="{1579B090-B57A-4234-8F40-245EAA5E4AC9}" srcOrd="0" destOrd="0" parTransId="{C6A1122F-E3AC-49D5-B9B4-52DA7647443E}" sibTransId="{704471F8-5E0D-45EC-8F7C-33AD28A4D654}"/>
    <dgm:cxn modelId="{9D117BD6-A7DA-4BE5-A79C-6C0E95B0B42B}" type="presParOf" srcId="{06A6043C-DB38-4EE4-BEB0-5F5C3CE95740}" destId="{694F4019-15E6-410C-8856-17306BBD5E76}" srcOrd="0" destOrd="0" presId="urn:microsoft.com/office/officeart/2008/layout/IncreasingCircleProcess"/>
    <dgm:cxn modelId="{EFA12784-5A92-490E-B5D7-B98A924F491E}" type="presParOf" srcId="{694F4019-15E6-410C-8856-17306BBD5E76}" destId="{E003DC41-DB3C-42F3-97B9-0C7CD5253912}" srcOrd="0" destOrd="0" presId="urn:microsoft.com/office/officeart/2008/layout/IncreasingCircleProcess"/>
    <dgm:cxn modelId="{EF2BB769-FDE0-476E-AE36-7F307923936E}" type="presParOf" srcId="{694F4019-15E6-410C-8856-17306BBD5E76}" destId="{529F96FC-6F61-4A13-B661-3045A51F04BA}" srcOrd="1" destOrd="0" presId="urn:microsoft.com/office/officeart/2008/layout/IncreasingCircleProcess"/>
    <dgm:cxn modelId="{45AF040A-8E32-49C3-AC67-9AD00132160E}" type="presParOf" srcId="{694F4019-15E6-410C-8856-17306BBD5E76}" destId="{B3BBA7A7-B96C-479D-9799-522ABDEC9D7D}" srcOrd="2" destOrd="0" presId="urn:microsoft.com/office/officeart/2008/layout/IncreasingCircleProcess"/>
    <dgm:cxn modelId="{F7B80A39-E7ED-4833-9CDE-FF39AF25ABB3}" type="presParOf" srcId="{694F4019-15E6-410C-8856-17306BBD5E76}" destId="{EA5713A7-20F7-4982-AEBE-4A0ACDB414EB}" srcOrd="3" destOrd="0" presId="urn:microsoft.com/office/officeart/2008/layout/IncreasingCircleProcess"/>
  </dgm:cxnLst>
  <dgm:bg>
    <a:noFill/>
  </dgm:bg>
  <dgm:whole/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23A4CF80-68AA-424B-8F8A-88D2F4D4C080}" type="doc">
      <dgm:prSet loTypeId="urn:microsoft.com/office/officeart/2008/layout/IncreasingCircleProcess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de-DE"/>
        </a:p>
      </dgm:t>
    </dgm:pt>
    <dgm:pt modelId="{1579B090-B57A-4234-8F40-245EAA5E4AC9}">
      <dgm:prSet custT="1"/>
      <dgm:spPr/>
      <dgm:t>
        <a:bodyPr/>
        <a:lstStyle/>
        <a:p>
          <a:pPr rtl="0">
            <a:defRPr b="1"/>
          </a:pPr>
          <a:r>
            <a:rPr lang="de-AT" sz="1400" b="1" dirty="0"/>
            <a:t>Eigene Cloudstrategie entwickeln</a:t>
          </a:r>
        </a:p>
      </dgm:t>
    </dgm:pt>
    <dgm:pt modelId="{C6A1122F-E3AC-49D5-B9B4-52DA7647443E}" type="parTrans" cxnId="{7103A6EC-B78C-4B73-8989-84344B3E0368}">
      <dgm:prSet/>
      <dgm:spPr/>
      <dgm:t>
        <a:bodyPr/>
        <a:lstStyle/>
        <a:p>
          <a:endParaRPr lang="de-DE"/>
        </a:p>
      </dgm:t>
    </dgm:pt>
    <dgm:pt modelId="{704471F8-5E0D-45EC-8F7C-33AD28A4D654}" type="sibTrans" cxnId="{7103A6EC-B78C-4B73-8989-84344B3E0368}">
      <dgm:prSet/>
      <dgm:spPr/>
      <dgm:t>
        <a:bodyPr/>
        <a:lstStyle/>
        <a:p>
          <a:endParaRPr lang="de-DE"/>
        </a:p>
      </dgm:t>
    </dgm:pt>
    <dgm:pt modelId="{9E5A712D-7DB1-426F-8055-0943067AEB30}">
      <dgm:prSet custT="1"/>
      <dgm:spPr/>
      <dgm:t>
        <a:bodyPr/>
        <a:lstStyle/>
        <a:p>
          <a:pPr algn="l" rtl="0">
            <a:lnSpc>
              <a:spcPct val="100000"/>
            </a:lnSpc>
          </a:pPr>
          <a:r>
            <a:rPr lang="de-DE" sz="1400" dirty="0"/>
            <a:t>Erreichen Sie Ihre kurz- und langfristigen Ziele mit einem bewährten Cloud Adoption Framework, mit dem sich geschäftliche und technische Strategien einfach entwickeln und aufeinander abstimmen lassen.</a:t>
          </a:r>
          <a:endParaRPr lang="de-DE" sz="1400" dirty="0">
            <a:latin typeface="Franklin Gothic Book"/>
          </a:endParaRPr>
        </a:p>
      </dgm:t>
    </dgm:pt>
    <dgm:pt modelId="{77EEB7EA-94A2-48D5-9D18-308D96298C40}" type="parTrans" cxnId="{59C5A42D-9132-4D32-9D41-C1200361EC3A}">
      <dgm:prSet/>
      <dgm:spPr/>
      <dgm:t>
        <a:bodyPr/>
        <a:lstStyle/>
        <a:p>
          <a:endParaRPr lang="de-DE"/>
        </a:p>
      </dgm:t>
    </dgm:pt>
    <dgm:pt modelId="{82E96ABA-ACCB-42BF-B1C2-3FD129247570}" type="sibTrans" cxnId="{59C5A42D-9132-4D32-9D41-C1200361EC3A}">
      <dgm:prSet/>
      <dgm:spPr/>
      <dgm:t>
        <a:bodyPr/>
        <a:lstStyle/>
        <a:p>
          <a:endParaRPr lang="de-DE"/>
        </a:p>
      </dgm:t>
    </dgm:pt>
    <dgm:pt modelId="{06A6043C-DB38-4EE4-BEB0-5F5C3CE95740}" type="pres">
      <dgm:prSet presAssocID="{23A4CF80-68AA-424B-8F8A-88D2F4D4C080}" presName="Name0" presStyleCnt="0">
        <dgm:presLayoutVars>
          <dgm:chMax val="7"/>
          <dgm:chPref val="7"/>
          <dgm:dir/>
          <dgm:animOne val="branch"/>
          <dgm:animLvl val="lvl"/>
        </dgm:presLayoutVars>
      </dgm:prSet>
      <dgm:spPr/>
    </dgm:pt>
    <dgm:pt modelId="{694F4019-15E6-410C-8856-17306BBD5E76}" type="pres">
      <dgm:prSet presAssocID="{1579B090-B57A-4234-8F40-245EAA5E4AC9}" presName="composite" presStyleCnt="0"/>
      <dgm:spPr/>
    </dgm:pt>
    <dgm:pt modelId="{E003DC41-DB3C-42F3-97B9-0C7CD5253912}" type="pres">
      <dgm:prSet presAssocID="{1579B090-B57A-4234-8F40-245EAA5E4AC9}" presName="BackAccent" presStyleLbl="bgShp" presStyleIdx="0" presStyleCnt="1" custLinFactX="-100000" custLinFactNeighborX="-101568" custLinFactNeighborY="41424"/>
      <dgm:spPr/>
    </dgm:pt>
    <dgm:pt modelId="{529F96FC-6F61-4A13-B661-3045A51F04BA}" type="pres">
      <dgm:prSet presAssocID="{1579B090-B57A-4234-8F40-245EAA5E4AC9}" presName="Accent" presStyleLbl="alignNode1" presStyleIdx="0" presStyleCnt="1" custLinFactX="-100000" custLinFactNeighborX="-152575" custLinFactNeighborY="51823"/>
      <dgm:spPr/>
    </dgm:pt>
    <dgm:pt modelId="{B3BBA7A7-B96C-479D-9799-522ABDEC9D7D}" type="pres">
      <dgm:prSet presAssocID="{1579B090-B57A-4234-8F40-245EAA5E4AC9}" presName="Child" presStyleLbl="revTx" presStyleIdx="0" presStyleCnt="2" custScaleX="274585" custScaleY="68490" custLinFactNeighborX="16016" custLinFactNeighborY="-13350">
        <dgm:presLayoutVars>
          <dgm:chMax val="0"/>
          <dgm:chPref val="0"/>
          <dgm:bulletEnabled val="1"/>
        </dgm:presLayoutVars>
      </dgm:prSet>
      <dgm:spPr/>
    </dgm:pt>
    <dgm:pt modelId="{EA5713A7-20F7-4982-AEBE-4A0ACDB414EB}" type="pres">
      <dgm:prSet presAssocID="{1579B090-B57A-4234-8F40-245EAA5E4AC9}" presName="Parent" presStyleLbl="revTx" presStyleIdx="1" presStyleCnt="2" custScaleX="260050" custScaleY="59589" custLinFactNeighborX="11564" custLinFactNeighborY="8613">
        <dgm:presLayoutVars>
          <dgm:chMax val="1"/>
          <dgm:chPref val="1"/>
          <dgm:bulletEnabled val="1"/>
        </dgm:presLayoutVars>
      </dgm:prSet>
      <dgm:spPr/>
    </dgm:pt>
  </dgm:ptLst>
  <dgm:cxnLst>
    <dgm:cxn modelId="{59C5A42D-9132-4D32-9D41-C1200361EC3A}" srcId="{1579B090-B57A-4234-8F40-245EAA5E4AC9}" destId="{9E5A712D-7DB1-426F-8055-0943067AEB30}" srcOrd="0" destOrd="0" parTransId="{77EEB7EA-94A2-48D5-9D18-308D96298C40}" sibTransId="{82E96ABA-ACCB-42BF-B1C2-3FD129247570}"/>
    <dgm:cxn modelId="{1861493F-9966-461E-AEA5-51EE1840FFEE}" type="presOf" srcId="{9E5A712D-7DB1-426F-8055-0943067AEB30}" destId="{B3BBA7A7-B96C-479D-9799-522ABDEC9D7D}" srcOrd="0" destOrd="0" presId="urn:microsoft.com/office/officeart/2008/layout/IncreasingCircleProcess"/>
    <dgm:cxn modelId="{7376F49D-36F9-4296-AD2F-EA5CC41C672B}" type="presOf" srcId="{23A4CF80-68AA-424B-8F8A-88D2F4D4C080}" destId="{06A6043C-DB38-4EE4-BEB0-5F5C3CE95740}" srcOrd="0" destOrd="0" presId="urn:microsoft.com/office/officeart/2008/layout/IncreasingCircleProcess"/>
    <dgm:cxn modelId="{0152B5E9-1781-4284-87C6-9CE5A96A778A}" type="presOf" srcId="{1579B090-B57A-4234-8F40-245EAA5E4AC9}" destId="{EA5713A7-20F7-4982-AEBE-4A0ACDB414EB}" srcOrd="0" destOrd="0" presId="urn:microsoft.com/office/officeart/2008/layout/IncreasingCircleProcess"/>
    <dgm:cxn modelId="{7103A6EC-B78C-4B73-8989-84344B3E0368}" srcId="{23A4CF80-68AA-424B-8F8A-88D2F4D4C080}" destId="{1579B090-B57A-4234-8F40-245EAA5E4AC9}" srcOrd="0" destOrd="0" parTransId="{C6A1122F-E3AC-49D5-B9B4-52DA7647443E}" sibTransId="{704471F8-5E0D-45EC-8F7C-33AD28A4D654}"/>
    <dgm:cxn modelId="{9D117BD6-A7DA-4BE5-A79C-6C0E95B0B42B}" type="presParOf" srcId="{06A6043C-DB38-4EE4-BEB0-5F5C3CE95740}" destId="{694F4019-15E6-410C-8856-17306BBD5E76}" srcOrd="0" destOrd="0" presId="urn:microsoft.com/office/officeart/2008/layout/IncreasingCircleProcess"/>
    <dgm:cxn modelId="{EFA12784-5A92-490E-B5D7-B98A924F491E}" type="presParOf" srcId="{694F4019-15E6-410C-8856-17306BBD5E76}" destId="{E003DC41-DB3C-42F3-97B9-0C7CD5253912}" srcOrd="0" destOrd="0" presId="urn:microsoft.com/office/officeart/2008/layout/IncreasingCircleProcess"/>
    <dgm:cxn modelId="{EF2BB769-FDE0-476E-AE36-7F307923936E}" type="presParOf" srcId="{694F4019-15E6-410C-8856-17306BBD5E76}" destId="{529F96FC-6F61-4A13-B661-3045A51F04BA}" srcOrd="1" destOrd="0" presId="urn:microsoft.com/office/officeart/2008/layout/IncreasingCircleProcess"/>
    <dgm:cxn modelId="{45AF040A-8E32-49C3-AC67-9AD00132160E}" type="presParOf" srcId="{694F4019-15E6-410C-8856-17306BBD5E76}" destId="{B3BBA7A7-B96C-479D-9799-522ABDEC9D7D}" srcOrd="2" destOrd="0" presId="urn:microsoft.com/office/officeart/2008/layout/IncreasingCircleProcess"/>
    <dgm:cxn modelId="{F7B80A39-E7ED-4833-9CDE-FF39AF25ABB3}" type="presParOf" srcId="{694F4019-15E6-410C-8856-17306BBD5E76}" destId="{EA5713A7-20F7-4982-AEBE-4A0ACDB414EB}" srcOrd="3" destOrd="0" presId="urn:microsoft.com/office/officeart/2008/layout/IncreasingCircleProcess"/>
  </dgm:cxnLst>
  <dgm:bg>
    <a:noFill/>
  </dgm:bg>
  <dgm:whole/>
  <dgm:extLst>
    <a:ext uri="http://schemas.microsoft.com/office/drawing/2008/diagram">
      <dsp:dataModelExt xmlns:dsp="http://schemas.microsoft.com/office/drawing/2008/diagram" relId="rId19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23A4CF80-68AA-424B-8F8A-88D2F4D4C080}" type="doc">
      <dgm:prSet loTypeId="urn:microsoft.com/office/officeart/2008/layout/IncreasingCircleProcess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de-DE"/>
        </a:p>
      </dgm:t>
    </dgm:pt>
    <dgm:pt modelId="{1579B090-B57A-4234-8F40-245EAA5E4AC9}">
      <dgm:prSet custT="1"/>
      <dgm:spPr/>
      <dgm:t>
        <a:bodyPr/>
        <a:lstStyle/>
        <a:p>
          <a:pPr rtl="0">
            <a:defRPr b="1"/>
          </a:pPr>
          <a:r>
            <a:rPr lang="de-AT" sz="1400" b="1" dirty="0"/>
            <a:t>Ressourcen beliebiger Größe überwachen</a:t>
          </a:r>
        </a:p>
      </dgm:t>
    </dgm:pt>
    <dgm:pt modelId="{C6A1122F-E3AC-49D5-B9B4-52DA7647443E}" type="parTrans" cxnId="{7103A6EC-B78C-4B73-8989-84344B3E0368}">
      <dgm:prSet/>
      <dgm:spPr/>
      <dgm:t>
        <a:bodyPr/>
        <a:lstStyle/>
        <a:p>
          <a:endParaRPr lang="de-DE"/>
        </a:p>
      </dgm:t>
    </dgm:pt>
    <dgm:pt modelId="{704471F8-5E0D-45EC-8F7C-33AD28A4D654}" type="sibTrans" cxnId="{7103A6EC-B78C-4B73-8989-84344B3E0368}">
      <dgm:prSet/>
      <dgm:spPr/>
      <dgm:t>
        <a:bodyPr/>
        <a:lstStyle/>
        <a:p>
          <a:endParaRPr lang="de-DE"/>
        </a:p>
      </dgm:t>
    </dgm:pt>
    <dgm:pt modelId="{9E5A712D-7DB1-426F-8055-0943067AEB30}">
      <dgm:prSet custT="1"/>
      <dgm:spPr/>
      <dgm:t>
        <a:bodyPr/>
        <a:lstStyle/>
        <a:p>
          <a:pPr algn="l" rtl="0">
            <a:lnSpc>
              <a:spcPct val="100000"/>
            </a:lnSpc>
          </a:pPr>
          <a:r>
            <a:rPr lang="de-DE" sz="1400" dirty="0"/>
            <a:t>Erstellen und replizieren Sie schnell Richtlinien für vollständig verwaltete Cloudabonnements, und optimieren Sie eine rollenbasierte Zugriffssteuerung mithilfe von Vorlagen.</a:t>
          </a:r>
          <a:endParaRPr lang="de-DE" sz="1400" dirty="0">
            <a:latin typeface="Franklin Gothic Book"/>
          </a:endParaRPr>
        </a:p>
      </dgm:t>
    </dgm:pt>
    <dgm:pt modelId="{77EEB7EA-94A2-48D5-9D18-308D96298C40}" type="parTrans" cxnId="{59C5A42D-9132-4D32-9D41-C1200361EC3A}">
      <dgm:prSet/>
      <dgm:spPr/>
      <dgm:t>
        <a:bodyPr/>
        <a:lstStyle/>
        <a:p>
          <a:endParaRPr lang="de-DE"/>
        </a:p>
      </dgm:t>
    </dgm:pt>
    <dgm:pt modelId="{82E96ABA-ACCB-42BF-B1C2-3FD129247570}" type="sibTrans" cxnId="{59C5A42D-9132-4D32-9D41-C1200361EC3A}">
      <dgm:prSet/>
      <dgm:spPr/>
      <dgm:t>
        <a:bodyPr/>
        <a:lstStyle/>
        <a:p>
          <a:endParaRPr lang="de-DE"/>
        </a:p>
      </dgm:t>
    </dgm:pt>
    <dgm:pt modelId="{06A6043C-DB38-4EE4-BEB0-5F5C3CE95740}" type="pres">
      <dgm:prSet presAssocID="{23A4CF80-68AA-424B-8F8A-88D2F4D4C080}" presName="Name0" presStyleCnt="0">
        <dgm:presLayoutVars>
          <dgm:chMax val="7"/>
          <dgm:chPref val="7"/>
          <dgm:dir/>
          <dgm:animOne val="branch"/>
          <dgm:animLvl val="lvl"/>
        </dgm:presLayoutVars>
      </dgm:prSet>
      <dgm:spPr/>
    </dgm:pt>
    <dgm:pt modelId="{694F4019-15E6-410C-8856-17306BBD5E76}" type="pres">
      <dgm:prSet presAssocID="{1579B090-B57A-4234-8F40-245EAA5E4AC9}" presName="composite" presStyleCnt="0"/>
      <dgm:spPr/>
    </dgm:pt>
    <dgm:pt modelId="{E003DC41-DB3C-42F3-97B9-0C7CD5253912}" type="pres">
      <dgm:prSet presAssocID="{1579B090-B57A-4234-8F40-245EAA5E4AC9}" presName="BackAccent" presStyleLbl="bgShp" presStyleIdx="0" presStyleCnt="1" custLinFactX="-100000" custLinFactNeighborX="-101568" custLinFactNeighborY="41424"/>
      <dgm:spPr/>
    </dgm:pt>
    <dgm:pt modelId="{529F96FC-6F61-4A13-B661-3045A51F04BA}" type="pres">
      <dgm:prSet presAssocID="{1579B090-B57A-4234-8F40-245EAA5E4AC9}" presName="Accent" presStyleLbl="alignNode1" presStyleIdx="0" presStyleCnt="1" custLinFactX="-100000" custLinFactNeighborX="-152575" custLinFactNeighborY="51823"/>
      <dgm:spPr/>
    </dgm:pt>
    <dgm:pt modelId="{B3BBA7A7-B96C-479D-9799-522ABDEC9D7D}" type="pres">
      <dgm:prSet presAssocID="{1579B090-B57A-4234-8F40-245EAA5E4AC9}" presName="Child" presStyleLbl="revTx" presStyleIdx="0" presStyleCnt="2" custScaleX="274585" custScaleY="68490" custLinFactNeighborX="16016" custLinFactNeighborY="-13350">
        <dgm:presLayoutVars>
          <dgm:chMax val="0"/>
          <dgm:chPref val="0"/>
          <dgm:bulletEnabled val="1"/>
        </dgm:presLayoutVars>
      </dgm:prSet>
      <dgm:spPr/>
    </dgm:pt>
    <dgm:pt modelId="{EA5713A7-20F7-4982-AEBE-4A0ACDB414EB}" type="pres">
      <dgm:prSet presAssocID="{1579B090-B57A-4234-8F40-245EAA5E4AC9}" presName="Parent" presStyleLbl="revTx" presStyleIdx="1" presStyleCnt="2" custScaleX="260050" custScaleY="59589" custLinFactNeighborX="11564" custLinFactNeighborY="8613">
        <dgm:presLayoutVars>
          <dgm:chMax val="1"/>
          <dgm:chPref val="1"/>
          <dgm:bulletEnabled val="1"/>
        </dgm:presLayoutVars>
      </dgm:prSet>
      <dgm:spPr/>
    </dgm:pt>
  </dgm:ptLst>
  <dgm:cxnLst>
    <dgm:cxn modelId="{59C5A42D-9132-4D32-9D41-C1200361EC3A}" srcId="{1579B090-B57A-4234-8F40-245EAA5E4AC9}" destId="{9E5A712D-7DB1-426F-8055-0943067AEB30}" srcOrd="0" destOrd="0" parTransId="{77EEB7EA-94A2-48D5-9D18-308D96298C40}" sibTransId="{82E96ABA-ACCB-42BF-B1C2-3FD129247570}"/>
    <dgm:cxn modelId="{1861493F-9966-461E-AEA5-51EE1840FFEE}" type="presOf" srcId="{9E5A712D-7DB1-426F-8055-0943067AEB30}" destId="{B3BBA7A7-B96C-479D-9799-522ABDEC9D7D}" srcOrd="0" destOrd="0" presId="urn:microsoft.com/office/officeart/2008/layout/IncreasingCircleProcess"/>
    <dgm:cxn modelId="{7376F49D-36F9-4296-AD2F-EA5CC41C672B}" type="presOf" srcId="{23A4CF80-68AA-424B-8F8A-88D2F4D4C080}" destId="{06A6043C-DB38-4EE4-BEB0-5F5C3CE95740}" srcOrd="0" destOrd="0" presId="urn:microsoft.com/office/officeart/2008/layout/IncreasingCircleProcess"/>
    <dgm:cxn modelId="{0152B5E9-1781-4284-87C6-9CE5A96A778A}" type="presOf" srcId="{1579B090-B57A-4234-8F40-245EAA5E4AC9}" destId="{EA5713A7-20F7-4982-AEBE-4A0ACDB414EB}" srcOrd="0" destOrd="0" presId="urn:microsoft.com/office/officeart/2008/layout/IncreasingCircleProcess"/>
    <dgm:cxn modelId="{7103A6EC-B78C-4B73-8989-84344B3E0368}" srcId="{23A4CF80-68AA-424B-8F8A-88D2F4D4C080}" destId="{1579B090-B57A-4234-8F40-245EAA5E4AC9}" srcOrd="0" destOrd="0" parTransId="{C6A1122F-E3AC-49D5-B9B4-52DA7647443E}" sibTransId="{704471F8-5E0D-45EC-8F7C-33AD28A4D654}"/>
    <dgm:cxn modelId="{9D117BD6-A7DA-4BE5-A79C-6C0E95B0B42B}" type="presParOf" srcId="{06A6043C-DB38-4EE4-BEB0-5F5C3CE95740}" destId="{694F4019-15E6-410C-8856-17306BBD5E76}" srcOrd="0" destOrd="0" presId="urn:microsoft.com/office/officeart/2008/layout/IncreasingCircleProcess"/>
    <dgm:cxn modelId="{EFA12784-5A92-490E-B5D7-B98A924F491E}" type="presParOf" srcId="{694F4019-15E6-410C-8856-17306BBD5E76}" destId="{E003DC41-DB3C-42F3-97B9-0C7CD5253912}" srcOrd="0" destOrd="0" presId="urn:microsoft.com/office/officeart/2008/layout/IncreasingCircleProcess"/>
    <dgm:cxn modelId="{EF2BB769-FDE0-476E-AE36-7F307923936E}" type="presParOf" srcId="{694F4019-15E6-410C-8856-17306BBD5E76}" destId="{529F96FC-6F61-4A13-B661-3045A51F04BA}" srcOrd="1" destOrd="0" presId="urn:microsoft.com/office/officeart/2008/layout/IncreasingCircleProcess"/>
    <dgm:cxn modelId="{45AF040A-8E32-49C3-AC67-9AD00132160E}" type="presParOf" srcId="{694F4019-15E6-410C-8856-17306BBD5E76}" destId="{B3BBA7A7-B96C-479D-9799-522ABDEC9D7D}" srcOrd="2" destOrd="0" presId="urn:microsoft.com/office/officeart/2008/layout/IncreasingCircleProcess"/>
    <dgm:cxn modelId="{F7B80A39-E7ED-4833-9CDE-FF39AF25ABB3}" type="presParOf" srcId="{694F4019-15E6-410C-8856-17306BBD5E76}" destId="{EA5713A7-20F7-4982-AEBE-4A0ACDB414EB}" srcOrd="3" destOrd="0" presId="urn:microsoft.com/office/officeart/2008/layout/IncreasingCircleProcess"/>
  </dgm:cxnLst>
  <dgm:bg>
    <a:noFill/>
  </dgm:bg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23A4CF80-68AA-424B-8F8A-88D2F4D4C080}" type="doc">
      <dgm:prSet loTypeId="urn:microsoft.com/office/officeart/2008/layout/IncreasingCircleProcess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de-DE"/>
        </a:p>
      </dgm:t>
    </dgm:pt>
    <dgm:pt modelId="{1579B090-B57A-4234-8F40-245EAA5E4AC9}">
      <dgm:prSet custT="1"/>
      <dgm:spPr/>
      <dgm:t>
        <a:bodyPr/>
        <a:lstStyle/>
        <a:p>
          <a:pPr rtl="0">
            <a:defRPr b="1"/>
          </a:pPr>
          <a:r>
            <a:rPr lang="de-AT" sz="1400" b="1" dirty="0"/>
            <a:t>Konform werden und bleiben</a:t>
          </a:r>
        </a:p>
      </dgm:t>
    </dgm:pt>
    <dgm:pt modelId="{C6A1122F-E3AC-49D5-B9B4-52DA7647443E}" type="parTrans" cxnId="{7103A6EC-B78C-4B73-8989-84344B3E0368}">
      <dgm:prSet/>
      <dgm:spPr/>
      <dgm:t>
        <a:bodyPr/>
        <a:lstStyle/>
        <a:p>
          <a:endParaRPr lang="de-DE"/>
        </a:p>
      </dgm:t>
    </dgm:pt>
    <dgm:pt modelId="{704471F8-5E0D-45EC-8F7C-33AD28A4D654}" type="sibTrans" cxnId="{7103A6EC-B78C-4B73-8989-84344B3E0368}">
      <dgm:prSet/>
      <dgm:spPr/>
      <dgm:t>
        <a:bodyPr/>
        <a:lstStyle/>
        <a:p>
          <a:endParaRPr lang="de-DE"/>
        </a:p>
      </dgm:t>
    </dgm:pt>
    <dgm:pt modelId="{9E5A712D-7DB1-426F-8055-0943067AEB30}">
      <dgm:prSet custT="1"/>
      <dgm:spPr/>
      <dgm:t>
        <a:bodyPr/>
        <a:lstStyle/>
        <a:p>
          <a:pPr algn="l" rtl="0">
            <a:lnSpc>
              <a:spcPct val="100000"/>
            </a:lnSpc>
          </a:pPr>
          <a:r>
            <a:rPr lang="de-DE" sz="1400" dirty="0"/>
            <a:t>Erfüllen Sie Ihre lokalen, globalen und branchenüblichen Anforderungen mit einem umfassenden Compliance-Portfolio, das wir stets auf dem neuesten Stand halten.</a:t>
          </a:r>
          <a:endParaRPr lang="de-DE" sz="1400" dirty="0">
            <a:latin typeface="Franklin Gothic Book"/>
          </a:endParaRPr>
        </a:p>
      </dgm:t>
    </dgm:pt>
    <dgm:pt modelId="{77EEB7EA-94A2-48D5-9D18-308D96298C40}" type="parTrans" cxnId="{59C5A42D-9132-4D32-9D41-C1200361EC3A}">
      <dgm:prSet/>
      <dgm:spPr/>
      <dgm:t>
        <a:bodyPr/>
        <a:lstStyle/>
        <a:p>
          <a:endParaRPr lang="de-DE"/>
        </a:p>
      </dgm:t>
    </dgm:pt>
    <dgm:pt modelId="{82E96ABA-ACCB-42BF-B1C2-3FD129247570}" type="sibTrans" cxnId="{59C5A42D-9132-4D32-9D41-C1200361EC3A}">
      <dgm:prSet/>
      <dgm:spPr/>
      <dgm:t>
        <a:bodyPr/>
        <a:lstStyle/>
        <a:p>
          <a:endParaRPr lang="de-DE"/>
        </a:p>
      </dgm:t>
    </dgm:pt>
    <dgm:pt modelId="{06A6043C-DB38-4EE4-BEB0-5F5C3CE95740}" type="pres">
      <dgm:prSet presAssocID="{23A4CF80-68AA-424B-8F8A-88D2F4D4C080}" presName="Name0" presStyleCnt="0">
        <dgm:presLayoutVars>
          <dgm:chMax val="7"/>
          <dgm:chPref val="7"/>
          <dgm:dir/>
          <dgm:animOne val="branch"/>
          <dgm:animLvl val="lvl"/>
        </dgm:presLayoutVars>
      </dgm:prSet>
      <dgm:spPr/>
    </dgm:pt>
    <dgm:pt modelId="{694F4019-15E6-410C-8856-17306BBD5E76}" type="pres">
      <dgm:prSet presAssocID="{1579B090-B57A-4234-8F40-245EAA5E4AC9}" presName="composite" presStyleCnt="0"/>
      <dgm:spPr/>
    </dgm:pt>
    <dgm:pt modelId="{E003DC41-DB3C-42F3-97B9-0C7CD5253912}" type="pres">
      <dgm:prSet presAssocID="{1579B090-B57A-4234-8F40-245EAA5E4AC9}" presName="BackAccent" presStyleLbl="bgShp" presStyleIdx="0" presStyleCnt="1" custLinFactX="-100000" custLinFactNeighborX="-101568" custLinFactNeighborY="41424"/>
      <dgm:spPr/>
    </dgm:pt>
    <dgm:pt modelId="{529F96FC-6F61-4A13-B661-3045A51F04BA}" type="pres">
      <dgm:prSet presAssocID="{1579B090-B57A-4234-8F40-245EAA5E4AC9}" presName="Accent" presStyleLbl="alignNode1" presStyleIdx="0" presStyleCnt="1" custLinFactX="-100000" custLinFactNeighborX="-152575" custLinFactNeighborY="51823"/>
      <dgm:spPr/>
    </dgm:pt>
    <dgm:pt modelId="{B3BBA7A7-B96C-479D-9799-522ABDEC9D7D}" type="pres">
      <dgm:prSet presAssocID="{1579B090-B57A-4234-8F40-245EAA5E4AC9}" presName="Child" presStyleLbl="revTx" presStyleIdx="0" presStyleCnt="2" custScaleX="300504" custScaleY="68490" custLinFactNeighborX="31685" custLinFactNeighborY="-13205">
        <dgm:presLayoutVars>
          <dgm:chMax val="0"/>
          <dgm:chPref val="0"/>
          <dgm:bulletEnabled val="1"/>
        </dgm:presLayoutVars>
      </dgm:prSet>
      <dgm:spPr/>
    </dgm:pt>
    <dgm:pt modelId="{EA5713A7-20F7-4982-AEBE-4A0ACDB414EB}" type="pres">
      <dgm:prSet presAssocID="{1579B090-B57A-4234-8F40-245EAA5E4AC9}" presName="Parent" presStyleLbl="revTx" presStyleIdx="1" presStyleCnt="2" custScaleX="260050" custScaleY="59589" custLinFactNeighborX="11564" custLinFactNeighborY="8613">
        <dgm:presLayoutVars>
          <dgm:chMax val="1"/>
          <dgm:chPref val="1"/>
          <dgm:bulletEnabled val="1"/>
        </dgm:presLayoutVars>
      </dgm:prSet>
      <dgm:spPr/>
    </dgm:pt>
  </dgm:ptLst>
  <dgm:cxnLst>
    <dgm:cxn modelId="{59C5A42D-9132-4D32-9D41-C1200361EC3A}" srcId="{1579B090-B57A-4234-8F40-245EAA5E4AC9}" destId="{9E5A712D-7DB1-426F-8055-0943067AEB30}" srcOrd="0" destOrd="0" parTransId="{77EEB7EA-94A2-48D5-9D18-308D96298C40}" sibTransId="{82E96ABA-ACCB-42BF-B1C2-3FD129247570}"/>
    <dgm:cxn modelId="{1861493F-9966-461E-AEA5-51EE1840FFEE}" type="presOf" srcId="{9E5A712D-7DB1-426F-8055-0943067AEB30}" destId="{B3BBA7A7-B96C-479D-9799-522ABDEC9D7D}" srcOrd="0" destOrd="0" presId="urn:microsoft.com/office/officeart/2008/layout/IncreasingCircleProcess"/>
    <dgm:cxn modelId="{7376F49D-36F9-4296-AD2F-EA5CC41C672B}" type="presOf" srcId="{23A4CF80-68AA-424B-8F8A-88D2F4D4C080}" destId="{06A6043C-DB38-4EE4-BEB0-5F5C3CE95740}" srcOrd="0" destOrd="0" presId="urn:microsoft.com/office/officeart/2008/layout/IncreasingCircleProcess"/>
    <dgm:cxn modelId="{0152B5E9-1781-4284-87C6-9CE5A96A778A}" type="presOf" srcId="{1579B090-B57A-4234-8F40-245EAA5E4AC9}" destId="{EA5713A7-20F7-4982-AEBE-4A0ACDB414EB}" srcOrd="0" destOrd="0" presId="urn:microsoft.com/office/officeart/2008/layout/IncreasingCircleProcess"/>
    <dgm:cxn modelId="{7103A6EC-B78C-4B73-8989-84344B3E0368}" srcId="{23A4CF80-68AA-424B-8F8A-88D2F4D4C080}" destId="{1579B090-B57A-4234-8F40-245EAA5E4AC9}" srcOrd="0" destOrd="0" parTransId="{C6A1122F-E3AC-49D5-B9B4-52DA7647443E}" sibTransId="{704471F8-5E0D-45EC-8F7C-33AD28A4D654}"/>
    <dgm:cxn modelId="{9D117BD6-A7DA-4BE5-A79C-6C0E95B0B42B}" type="presParOf" srcId="{06A6043C-DB38-4EE4-BEB0-5F5C3CE95740}" destId="{694F4019-15E6-410C-8856-17306BBD5E76}" srcOrd="0" destOrd="0" presId="urn:microsoft.com/office/officeart/2008/layout/IncreasingCircleProcess"/>
    <dgm:cxn modelId="{EFA12784-5A92-490E-B5D7-B98A924F491E}" type="presParOf" srcId="{694F4019-15E6-410C-8856-17306BBD5E76}" destId="{E003DC41-DB3C-42F3-97B9-0C7CD5253912}" srcOrd="0" destOrd="0" presId="urn:microsoft.com/office/officeart/2008/layout/IncreasingCircleProcess"/>
    <dgm:cxn modelId="{EF2BB769-FDE0-476E-AE36-7F307923936E}" type="presParOf" srcId="{694F4019-15E6-410C-8856-17306BBD5E76}" destId="{529F96FC-6F61-4A13-B661-3045A51F04BA}" srcOrd="1" destOrd="0" presId="urn:microsoft.com/office/officeart/2008/layout/IncreasingCircleProcess"/>
    <dgm:cxn modelId="{45AF040A-8E32-49C3-AC67-9AD00132160E}" type="presParOf" srcId="{694F4019-15E6-410C-8856-17306BBD5E76}" destId="{B3BBA7A7-B96C-479D-9799-522ABDEC9D7D}" srcOrd="2" destOrd="0" presId="urn:microsoft.com/office/officeart/2008/layout/IncreasingCircleProcess"/>
    <dgm:cxn modelId="{F7B80A39-E7ED-4833-9CDE-FF39AF25ABB3}" type="presParOf" srcId="{694F4019-15E6-410C-8856-17306BBD5E76}" destId="{EA5713A7-20F7-4982-AEBE-4A0ACDB414EB}" srcOrd="3" destOrd="0" presId="urn:microsoft.com/office/officeart/2008/layout/IncreasingCircleProcess"/>
  </dgm:cxnLst>
  <dgm:bg>
    <a:noFill/>
  </dgm:bg>
  <dgm:whole/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23A4CF80-68AA-424B-8F8A-88D2F4D4C080}" type="doc">
      <dgm:prSet loTypeId="urn:microsoft.com/office/officeart/2008/layout/IncreasingCircleProcess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de-DE"/>
        </a:p>
      </dgm:t>
    </dgm:pt>
    <dgm:pt modelId="{1579B090-B57A-4234-8F40-245EAA5E4AC9}">
      <dgm:prSet custT="1"/>
      <dgm:spPr/>
      <dgm:t>
        <a:bodyPr/>
        <a:lstStyle/>
        <a:p>
          <a:pPr rtl="0">
            <a:defRPr b="1"/>
          </a:pPr>
          <a:r>
            <a:rPr lang="de-DE" sz="1400" b="1" dirty="0"/>
            <a:t>Azure ist global, Azure ist lokal</a:t>
          </a:r>
          <a:endParaRPr lang="de-AT" sz="1400" b="1" dirty="0"/>
        </a:p>
      </dgm:t>
    </dgm:pt>
    <dgm:pt modelId="{C6A1122F-E3AC-49D5-B9B4-52DA7647443E}" type="parTrans" cxnId="{7103A6EC-B78C-4B73-8989-84344B3E0368}">
      <dgm:prSet/>
      <dgm:spPr/>
      <dgm:t>
        <a:bodyPr/>
        <a:lstStyle/>
        <a:p>
          <a:endParaRPr lang="de-DE"/>
        </a:p>
      </dgm:t>
    </dgm:pt>
    <dgm:pt modelId="{704471F8-5E0D-45EC-8F7C-33AD28A4D654}" type="sibTrans" cxnId="{7103A6EC-B78C-4B73-8989-84344B3E0368}">
      <dgm:prSet/>
      <dgm:spPr/>
      <dgm:t>
        <a:bodyPr/>
        <a:lstStyle/>
        <a:p>
          <a:endParaRPr lang="de-DE"/>
        </a:p>
      </dgm:t>
    </dgm:pt>
    <dgm:pt modelId="{9E5A712D-7DB1-426F-8055-0943067AEB30}">
      <dgm:prSet custT="1"/>
      <dgm:spPr/>
      <dgm:t>
        <a:bodyPr/>
        <a:lstStyle/>
        <a:p>
          <a:pPr algn="l" rtl="0">
            <a:lnSpc>
              <a:spcPct val="100000"/>
            </a:lnSpc>
          </a:pPr>
          <a:r>
            <a:rPr lang="de-DE" sz="1400" dirty="0"/>
            <a:t>Setzen Sie Lösungen für Ihr ganzes Kundenspektrum um – ob im Büro nebenan oder am anderen Ende der Welt. Mit Rechenzentren an noch mehr weltweiten Standorten, als Cloudanbieter mit einem der größten Compliance-Portfolios und mit unserer Verpflichtung zur Nachhaltigkeit stellen wir sicher, dass sich unsere Azure-Kunden nicht zwischen Quantität und Qualität entscheiden müssen.</a:t>
          </a:r>
          <a:endParaRPr lang="de-DE" sz="1400" dirty="0">
            <a:latin typeface="Franklin Gothic Book"/>
          </a:endParaRPr>
        </a:p>
      </dgm:t>
    </dgm:pt>
    <dgm:pt modelId="{77EEB7EA-94A2-48D5-9D18-308D96298C40}" type="parTrans" cxnId="{59C5A42D-9132-4D32-9D41-C1200361EC3A}">
      <dgm:prSet/>
      <dgm:spPr/>
      <dgm:t>
        <a:bodyPr/>
        <a:lstStyle/>
        <a:p>
          <a:endParaRPr lang="de-DE"/>
        </a:p>
      </dgm:t>
    </dgm:pt>
    <dgm:pt modelId="{82E96ABA-ACCB-42BF-B1C2-3FD129247570}" type="sibTrans" cxnId="{59C5A42D-9132-4D32-9D41-C1200361EC3A}">
      <dgm:prSet/>
      <dgm:spPr/>
      <dgm:t>
        <a:bodyPr/>
        <a:lstStyle/>
        <a:p>
          <a:endParaRPr lang="de-DE"/>
        </a:p>
      </dgm:t>
    </dgm:pt>
    <dgm:pt modelId="{06A6043C-DB38-4EE4-BEB0-5F5C3CE95740}" type="pres">
      <dgm:prSet presAssocID="{23A4CF80-68AA-424B-8F8A-88D2F4D4C080}" presName="Name0" presStyleCnt="0">
        <dgm:presLayoutVars>
          <dgm:chMax val="7"/>
          <dgm:chPref val="7"/>
          <dgm:dir/>
          <dgm:animOne val="branch"/>
          <dgm:animLvl val="lvl"/>
        </dgm:presLayoutVars>
      </dgm:prSet>
      <dgm:spPr/>
    </dgm:pt>
    <dgm:pt modelId="{694F4019-15E6-410C-8856-17306BBD5E76}" type="pres">
      <dgm:prSet presAssocID="{1579B090-B57A-4234-8F40-245EAA5E4AC9}" presName="composite" presStyleCnt="0"/>
      <dgm:spPr/>
    </dgm:pt>
    <dgm:pt modelId="{E003DC41-DB3C-42F3-97B9-0C7CD5253912}" type="pres">
      <dgm:prSet presAssocID="{1579B090-B57A-4234-8F40-245EAA5E4AC9}" presName="BackAccent" presStyleLbl="bgShp" presStyleIdx="0" presStyleCnt="1" custLinFactX="-100000" custLinFactNeighborX="-101568" custLinFactNeighborY="41424"/>
      <dgm:spPr/>
    </dgm:pt>
    <dgm:pt modelId="{529F96FC-6F61-4A13-B661-3045A51F04BA}" type="pres">
      <dgm:prSet presAssocID="{1579B090-B57A-4234-8F40-245EAA5E4AC9}" presName="Accent" presStyleLbl="alignNode1" presStyleIdx="0" presStyleCnt="1" custLinFactX="-100000" custLinFactNeighborX="-152575" custLinFactNeighborY="51823"/>
      <dgm:spPr/>
    </dgm:pt>
    <dgm:pt modelId="{B3BBA7A7-B96C-479D-9799-522ABDEC9D7D}" type="pres">
      <dgm:prSet presAssocID="{1579B090-B57A-4234-8F40-245EAA5E4AC9}" presName="Child" presStyleLbl="revTx" presStyleIdx="0" presStyleCnt="2" custScaleX="274585" custScaleY="68490" custLinFactNeighborX="16016" custLinFactNeighborY="-13350">
        <dgm:presLayoutVars>
          <dgm:chMax val="0"/>
          <dgm:chPref val="0"/>
          <dgm:bulletEnabled val="1"/>
        </dgm:presLayoutVars>
      </dgm:prSet>
      <dgm:spPr/>
    </dgm:pt>
    <dgm:pt modelId="{EA5713A7-20F7-4982-AEBE-4A0ACDB414EB}" type="pres">
      <dgm:prSet presAssocID="{1579B090-B57A-4234-8F40-245EAA5E4AC9}" presName="Parent" presStyleLbl="revTx" presStyleIdx="1" presStyleCnt="2" custScaleX="260050" custScaleY="59589" custLinFactNeighborX="11564" custLinFactNeighborY="8613">
        <dgm:presLayoutVars>
          <dgm:chMax val="1"/>
          <dgm:chPref val="1"/>
          <dgm:bulletEnabled val="1"/>
        </dgm:presLayoutVars>
      </dgm:prSet>
      <dgm:spPr/>
    </dgm:pt>
  </dgm:ptLst>
  <dgm:cxnLst>
    <dgm:cxn modelId="{59C5A42D-9132-4D32-9D41-C1200361EC3A}" srcId="{1579B090-B57A-4234-8F40-245EAA5E4AC9}" destId="{9E5A712D-7DB1-426F-8055-0943067AEB30}" srcOrd="0" destOrd="0" parTransId="{77EEB7EA-94A2-48D5-9D18-308D96298C40}" sibTransId="{82E96ABA-ACCB-42BF-B1C2-3FD129247570}"/>
    <dgm:cxn modelId="{1861493F-9966-461E-AEA5-51EE1840FFEE}" type="presOf" srcId="{9E5A712D-7DB1-426F-8055-0943067AEB30}" destId="{B3BBA7A7-B96C-479D-9799-522ABDEC9D7D}" srcOrd="0" destOrd="0" presId="urn:microsoft.com/office/officeart/2008/layout/IncreasingCircleProcess"/>
    <dgm:cxn modelId="{7376F49D-36F9-4296-AD2F-EA5CC41C672B}" type="presOf" srcId="{23A4CF80-68AA-424B-8F8A-88D2F4D4C080}" destId="{06A6043C-DB38-4EE4-BEB0-5F5C3CE95740}" srcOrd="0" destOrd="0" presId="urn:microsoft.com/office/officeart/2008/layout/IncreasingCircleProcess"/>
    <dgm:cxn modelId="{0152B5E9-1781-4284-87C6-9CE5A96A778A}" type="presOf" srcId="{1579B090-B57A-4234-8F40-245EAA5E4AC9}" destId="{EA5713A7-20F7-4982-AEBE-4A0ACDB414EB}" srcOrd="0" destOrd="0" presId="urn:microsoft.com/office/officeart/2008/layout/IncreasingCircleProcess"/>
    <dgm:cxn modelId="{7103A6EC-B78C-4B73-8989-84344B3E0368}" srcId="{23A4CF80-68AA-424B-8F8A-88D2F4D4C080}" destId="{1579B090-B57A-4234-8F40-245EAA5E4AC9}" srcOrd="0" destOrd="0" parTransId="{C6A1122F-E3AC-49D5-B9B4-52DA7647443E}" sibTransId="{704471F8-5E0D-45EC-8F7C-33AD28A4D654}"/>
    <dgm:cxn modelId="{9D117BD6-A7DA-4BE5-A79C-6C0E95B0B42B}" type="presParOf" srcId="{06A6043C-DB38-4EE4-BEB0-5F5C3CE95740}" destId="{694F4019-15E6-410C-8856-17306BBD5E76}" srcOrd="0" destOrd="0" presId="urn:microsoft.com/office/officeart/2008/layout/IncreasingCircleProcess"/>
    <dgm:cxn modelId="{EFA12784-5A92-490E-B5D7-B98A924F491E}" type="presParOf" srcId="{694F4019-15E6-410C-8856-17306BBD5E76}" destId="{E003DC41-DB3C-42F3-97B9-0C7CD5253912}" srcOrd="0" destOrd="0" presId="urn:microsoft.com/office/officeart/2008/layout/IncreasingCircleProcess"/>
    <dgm:cxn modelId="{EF2BB769-FDE0-476E-AE36-7F307923936E}" type="presParOf" srcId="{694F4019-15E6-410C-8856-17306BBD5E76}" destId="{529F96FC-6F61-4A13-B661-3045A51F04BA}" srcOrd="1" destOrd="0" presId="urn:microsoft.com/office/officeart/2008/layout/IncreasingCircleProcess"/>
    <dgm:cxn modelId="{45AF040A-8E32-49C3-AC67-9AD00132160E}" type="presParOf" srcId="{694F4019-15E6-410C-8856-17306BBD5E76}" destId="{B3BBA7A7-B96C-479D-9799-522ABDEC9D7D}" srcOrd="2" destOrd="0" presId="urn:microsoft.com/office/officeart/2008/layout/IncreasingCircleProcess"/>
    <dgm:cxn modelId="{F7B80A39-E7ED-4833-9CDE-FF39AF25ABB3}" type="presParOf" srcId="{694F4019-15E6-410C-8856-17306BBD5E76}" destId="{EA5713A7-20F7-4982-AEBE-4A0ACDB414EB}" srcOrd="3" destOrd="0" presId="urn:microsoft.com/office/officeart/2008/layout/IncreasingCircleProcess"/>
  </dgm:cxnLst>
  <dgm:bg>
    <a:noFill/>
  </dgm:bg>
  <dgm:whole/>
  <dgm:extLst>
    <a:ext uri="http://schemas.microsoft.com/office/drawing/2008/diagram">
      <dsp:dataModelExt xmlns:dsp="http://schemas.microsoft.com/office/drawing/2008/diagram" relId="rId1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3A4CF80-68AA-424B-8F8A-88D2F4D4C080}" type="doc">
      <dgm:prSet loTypeId="urn:microsoft.com/office/officeart/2005/8/layout/venn3" loCatId="relationship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de-DE"/>
        </a:p>
      </dgm:t>
    </dgm:pt>
    <dgm:pt modelId="{1579B090-B57A-4234-8F40-245EAA5E4AC9}">
      <dgm:prSet custT="1"/>
      <dgm:spPr/>
      <dgm:t>
        <a:bodyPr/>
        <a:lstStyle/>
        <a:p>
          <a:pPr algn="ctr" rtl="0">
            <a:lnSpc>
              <a:spcPct val="90000"/>
            </a:lnSpc>
            <a:buNone/>
            <a:defRPr b="1"/>
          </a:pPr>
          <a:r>
            <a:rPr lang="de-AT" sz="1400" b="1" u="none" dirty="0">
              <a:solidFill>
                <a:schemeClr val="accent3">
                  <a:lumMod val="50000"/>
                </a:schemeClr>
              </a:solidFill>
            </a:rPr>
            <a:t>Bereit für die Zukunft</a:t>
          </a:r>
          <a:br>
            <a:rPr lang="de-AT" sz="1400" b="1" u="none" dirty="0">
              <a:solidFill>
                <a:schemeClr val="accent3">
                  <a:lumMod val="50000"/>
                </a:schemeClr>
              </a:solidFill>
            </a:rPr>
          </a:br>
          <a:endParaRPr lang="de-DE" sz="1400" b="1" i="0" u="none" strike="noStrike" cap="none" baseline="0" noProof="0" dirty="0">
            <a:solidFill>
              <a:schemeClr val="accent3">
                <a:lumMod val="50000"/>
              </a:schemeClr>
            </a:solidFill>
            <a:latin typeface="Franklin Gothic Demi"/>
          </a:endParaRPr>
        </a:p>
      </dgm:t>
    </dgm:pt>
    <dgm:pt modelId="{C6A1122F-E3AC-49D5-B9B4-52DA7647443E}" type="parTrans" cxnId="{7103A6EC-B78C-4B73-8989-84344B3E0368}">
      <dgm:prSet/>
      <dgm:spPr/>
      <dgm:t>
        <a:bodyPr/>
        <a:lstStyle/>
        <a:p>
          <a:endParaRPr lang="de-DE"/>
        </a:p>
      </dgm:t>
    </dgm:pt>
    <dgm:pt modelId="{704471F8-5E0D-45EC-8F7C-33AD28A4D654}" type="sibTrans" cxnId="{7103A6EC-B78C-4B73-8989-84344B3E0368}">
      <dgm:prSet/>
      <dgm:spPr/>
      <dgm:t>
        <a:bodyPr/>
        <a:lstStyle/>
        <a:p>
          <a:endParaRPr lang="de-DE"/>
        </a:p>
      </dgm:t>
    </dgm:pt>
    <dgm:pt modelId="{8A39A45B-3E84-49FF-A988-CC5DCC6431CB}">
      <dgm:prSet custT="1"/>
      <dgm:spPr/>
      <dgm:t>
        <a:bodyPr/>
        <a:lstStyle/>
        <a:p>
          <a:pPr algn="l">
            <a:lnSpc>
              <a:spcPct val="100000"/>
            </a:lnSpc>
            <a:buNone/>
          </a:pPr>
          <a:r>
            <a:rPr lang="de-AT" sz="1400" dirty="0">
              <a:solidFill>
                <a:schemeClr val="accent3">
                  <a:lumMod val="50000"/>
                </a:schemeClr>
              </a:solidFill>
            </a:rPr>
            <a:t>   Die fortlaufenden Innovationen von Microsoft unterstützen Ihre Entwicklung in der Gegenwart und Ihre Produktziele für die Zukunft.</a:t>
          </a:r>
        </a:p>
      </dgm:t>
    </dgm:pt>
    <dgm:pt modelId="{2BB76AF7-10F0-4DDE-981F-2806E55005CC}" type="parTrans" cxnId="{4ABF9D46-909C-4ED6-9241-2C25A990B684}">
      <dgm:prSet/>
      <dgm:spPr/>
      <dgm:t>
        <a:bodyPr/>
        <a:lstStyle/>
        <a:p>
          <a:endParaRPr lang="de-AT"/>
        </a:p>
      </dgm:t>
    </dgm:pt>
    <dgm:pt modelId="{A9D945A4-D3CA-458F-80B1-A157A981E069}" type="sibTrans" cxnId="{4ABF9D46-909C-4ED6-9241-2C25A990B684}">
      <dgm:prSet/>
      <dgm:spPr/>
      <dgm:t>
        <a:bodyPr/>
        <a:lstStyle/>
        <a:p>
          <a:endParaRPr lang="de-AT"/>
        </a:p>
      </dgm:t>
    </dgm:pt>
    <dgm:pt modelId="{86700F58-4A70-4EEE-B387-4AE39EC19288}">
      <dgm:prSet custT="1"/>
      <dgm:spPr/>
      <dgm:t>
        <a:bodyPr/>
        <a:lstStyle/>
        <a:p>
          <a:pPr algn="ctr">
            <a:lnSpc>
              <a:spcPct val="90000"/>
            </a:lnSpc>
            <a:buNone/>
          </a:pPr>
          <a:r>
            <a:rPr lang="de-AT" sz="1400" b="1" dirty="0">
              <a:solidFill>
                <a:schemeClr val="accent3">
                  <a:lumMod val="50000"/>
                </a:schemeClr>
              </a:solidFill>
            </a:rPr>
            <a:t>Individuelles Entwickeln</a:t>
          </a:r>
          <a:br>
            <a:rPr lang="de-AT" sz="1400" b="1" dirty="0"/>
          </a:br>
          <a:endParaRPr lang="de-AT" sz="1400" dirty="0"/>
        </a:p>
      </dgm:t>
    </dgm:pt>
    <dgm:pt modelId="{40FED5A0-BEEE-4B14-ACB1-AA5565D068EE}" type="parTrans" cxnId="{3101C7C7-B6C4-492B-8CED-814631A5D5EA}">
      <dgm:prSet/>
      <dgm:spPr/>
      <dgm:t>
        <a:bodyPr/>
        <a:lstStyle/>
        <a:p>
          <a:endParaRPr lang="de-AT"/>
        </a:p>
      </dgm:t>
    </dgm:pt>
    <dgm:pt modelId="{43971AC9-5372-4C86-9033-94B9939F979A}" type="sibTrans" cxnId="{3101C7C7-B6C4-492B-8CED-814631A5D5EA}">
      <dgm:prSet/>
      <dgm:spPr/>
      <dgm:t>
        <a:bodyPr/>
        <a:lstStyle/>
        <a:p>
          <a:endParaRPr lang="de-AT"/>
        </a:p>
      </dgm:t>
    </dgm:pt>
    <dgm:pt modelId="{158BD7B5-C183-4C93-B50A-A6B1325A86FF}">
      <dgm:prSet custT="1"/>
      <dgm:spPr/>
      <dgm:t>
        <a:bodyPr/>
        <a:lstStyle/>
        <a:p>
          <a:pPr algn="l">
            <a:lnSpc>
              <a:spcPct val="100000"/>
            </a:lnSpc>
            <a:buNone/>
          </a:pPr>
          <a:r>
            <a:rPr lang="de-AT" sz="1400" dirty="0">
              <a:solidFill>
                <a:schemeClr val="accent3">
                  <a:lumMod val="75000"/>
                </a:schemeClr>
              </a:solidFill>
            </a:rPr>
            <a:t>   Sie können Ihre Projekte nach Belieben erstellen und bereitstellen. Dabei werden alle Sprachen und Frameworks sowie Open-Source-Ansätze unterstützt.</a:t>
          </a:r>
        </a:p>
      </dgm:t>
    </dgm:pt>
    <dgm:pt modelId="{4F8F270C-3B18-4588-A048-5336E264C9AF}" type="parTrans" cxnId="{17936538-EC2C-46F7-B4A3-0445A23D10F2}">
      <dgm:prSet/>
      <dgm:spPr/>
      <dgm:t>
        <a:bodyPr/>
        <a:lstStyle/>
        <a:p>
          <a:endParaRPr lang="de-AT"/>
        </a:p>
      </dgm:t>
    </dgm:pt>
    <dgm:pt modelId="{16837999-1B5E-4FC1-AA95-60D6CF077F80}" type="sibTrans" cxnId="{17936538-EC2C-46F7-B4A3-0445A23D10F2}">
      <dgm:prSet/>
      <dgm:spPr/>
      <dgm:t>
        <a:bodyPr/>
        <a:lstStyle/>
        <a:p>
          <a:endParaRPr lang="de-AT"/>
        </a:p>
      </dgm:t>
    </dgm:pt>
    <dgm:pt modelId="{4876E43F-7743-48AF-A108-417DC2F7835B}">
      <dgm:prSet custT="1"/>
      <dgm:spPr/>
      <dgm:t>
        <a:bodyPr/>
        <a:lstStyle/>
        <a:p>
          <a:pPr algn="ctr">
            <a:lnSpc>
              <a:spcPct val="90000"/>
            </a:lnSpc>
            <a:buNone/>
          </a:pPr>
          <a:r>
            <a:rPr lang="de-AT" sz="1400" b="1" dirty="0">
              <a:solidFill>
                <a:schemeClr val="accent3">
                  <a:lumMod val="50000"/>
                </a:schemeClr>
              </a:solidFill>
            </a:rPr>
            <a:t>Nahtloser Betrieb </a:t>
          </a:r>
          <a:br>
            <a:rPr lang="de-AT" sz="1400" b="1" dirty="0">
              <a:solidFill>
                <a:schemeClr val="accent3">
                  <a:lumMod val="50000"/>
                </a:schemeClr>
              </a:solidFill>
            </a:rPr>
          </a:br>
          <a:r>
            <a:rPr lang="de-AT" sz="1400" b="1" dirty="0">
              <a:solidFill>
                <a:schemeClr val="accent3">
                  <a:lumMod val="50000"/>
                </a:schemeClr>
              </a:solidFill>
            </a:rPr>
            <a:t>von Hybridlösungen</a:t>
          </a:r>
          <a:br>
            <a:rPr lang="de-AT" sz="1400" b="1" dirty="0"/>
          </a:br>
          <a:endParaRPr lang="de-AT" sz="1400" dirty="0"/>
        </a:p>
      </dgm:t>
    </dgm:pt>
    <dgm:pt modelId="{E5CA0B19-5250-4D65-8E5E-08BC8BA76C27}" type="parTrans" cxnId="{1FAC68AC-CD10-486B-9068-FA54D0CC5290}">
      <dgm:prSet/>
      <dgm:spPr/>
      <dgm:t>
        <a:bodyPr/>
        <a:lstStyle/>
        <a:p>
          <a:endParaRPr lang="de-AT"/>
        </a:p>
      </dgm:t>
    </dgm:pt>
    <dgm:pt modelId="{A4609F9F-FFD4-4647-9D46-436E10F0FEDC}" type="sibTrans" cxnId="{1FAC68AC-CD10-486B-9068-FA54D0CC5290}">
      <dgm:prSet/>
      <dgm:spPr/>
      <dgm:t>
        <a:bodyPr/>
        <a:lstStyle/>
        <a:p>
          <a:endParaRPr lang="de-AT"/>
        </a:p>
      </dgm:t>
    </dgm:pt>
    <dgm:pt modelId="{0596601B-54B4-4946-8030-30E734411F85}">
      <dgm:prSet custT="1"/>
      <dgm:spPr/>
      <dgm:t>
        <a:bodyPr/>
        <a:lstStyle/>
        <a:p>
          <a:pPr algn="l">
            <a:lnSpc>
              <a:spcPct val="100000"/>
            </a:lnSpc>
            <a:buNone/>
          </a:pPr>
          <a:r>
            <a:rPr lang="de-AT" sz="1400" dirty="0">
              <a:solidFill>
                <a:schemeClr val="accent3">
                  <a:lumMod val="75000"/>
                </a:schemeClr>
              </a:solidFill>
            </a:rPr>
            <a:t>   Ob lokal, in der Cloud oder am Edge: Wir holen Sie dort ab, wo Sie sind. Integrieren und verwalten Sie Ihre Umgebungen mit Tools und Diensten, die für Hybrid Cloud entwickelt wurden.</a:t>
          </a:r>
        </a:p>
      </dgm:t>
    </dgm:pt>
    <dgm:pt modelId="{EF08613D-A4A5-48B4-A20C-963BEEA49C86}" type="parTrans" cxnId="{F047CB79-2C56-42CB-82A0-C01913636705}">
      <dgm:prSet/>
      <dgm:spPr/>
      <dgm:t>
        <a:bodyPr/>
        <a:lstStyle/>
        <a:p>
          <a:endParaRPr lang="de-AT"/>
        </a:p>
      </dgm:t>
    </dgm:pt>
    <dgm:pt modelId="{FCC428FA-A122-411A-8E9F-29902A68E764}" type="sibTrans" cxnId="{F047CB79-2C56-42CB-82A0-C01913636705}">
      <dgm:prSet/>
      <dgm:spPr/>
      <dgm:t>
        <a:bodyPr/>
        <a:lstStyle/>
        <a:p>
          <a:endParaRPr lang="de-AT"/>
        </a:p>
      </dgm:t>
    </dgm:pt>
    <dgm:pt modelId="{8C3F1AD5-BAF3-4F55-8305-3EC0B346DAB2}">
      <dgm:prSet custT="1"/>
      <dgm:spPr/>
      <dgm:t>
        <a:bodyPr/>
        <a:lstStyle/>
        <a:p>
          <a:pPr algn="ctr">
            <a:lnSpc>
              <a:spcPct val="90000"/>
            </a:lnSpc>
            <a:buNone/>
          </a:pPr>
          <a:r>
            <a:rPr lang="de-AT" sz="1400" b="1" dirty="0">
              <a:solidFill>
                <a:schemeClr val="accent3">
                  <a:lumMod val="50000"/>
                </a:schemeClr>
              </a:solidFill>
            </a:rPr>
            <a:t>Vertrauen Sie </a:t>
          </a:r>
          <a:br>
            <a:rPr lang="de-AT" sz="1400" b="1" dirty="0">
              <a:solidFill>
                <a:schemeClr val="accent3">
                  <a:lumMod val="50000"/>
                </a:schemeClr>
              </a:solidFill>
            </a:rPr>
          </a:br>
          <a:r>
            <a:rPr lang="de-AT" sz="1400" b="1" dirty="0">
              <a:solidFill>
                <a:schemeClr val="accent3">
                  <a:lumMod val="50000"/>
                </a:schemeClr>
              </a:solidFill>
            </a:rPr>
            <a:t>Ihrer Cloud</a:t>
          </a:r>
          <a:br>
            <a:rPr lang="de-AT" sz="1400" b="1" dirty="0"/>
          </a:br>
          <a:endParaRPr lang="de-AT" sz="1400" dirty="0"/>
        </a:p>
      </dgm:t>
    </dgm:pt>
    <dgm:pt modelId="{A22FDDFF-3556-4042-9101-033B1B721D0F}" type="parTrans" cxnId="{18D7DE64-18FD-46ED-98C3-44651E3E5010}">
      <dgm:prSet/>
      <dgm:spPr/>
      <dgm:t>
        <a:bodyPr/>
        <a:lstStyle/>
        <a:p>
          <a:endParaRPr lang="de-AT"/>
        </a:p>
      </dgm:t>
    </dgm:pt>
    <dgm:pt modelId="{344992DA-3BD7-4C7B-841D-2BFA70F19473}" type="sibTrans" cxnId="{18D7DE64-18FD-46ED-98C3-44651E3E5010}">
      <dgm:prSet/>
      <dgm:spPr/>
      <dgm:t>
        <a:bodyPr/>
        <a:lstStyle/>
        <a:p>
          <a:endParaRPr lang="de-AT"/>
        </a:p>
      </dgm:t>
    </dgm:pt>
    <dgm:pt modelId="{70BA8EF3-D402-4151-AB31-7CD92F745103}">
      <dgm:prSet custT="1"/>
      <dgm:spPr/>
      <dgm:t>
        <a:bodyPr/>
        <a:lstStyle/>
        <a:p>
          <a:pPr algn="l">
            <a:lnSpc>
              <a:spcPct val="100000"/>
            </a:lnSpc>
            <a:buNone/>
          </a:pPr>
          <a:r>
            <a:rPr lang="de-AT" sz="1400" dirty="0">
              <a:solidFill>
                <a:schemeClr val="accent3">
                  <a:lumMod val="75000"/>
                </a:schemeClr>
              </a:solidFill>
            </a:rPr>
            <a:t>   Profitieren Sie von unserer Sicherheit, unserem Expertenteam und der proaktiven Compliance, der Unternehmen, Behörden und Startups vertrauen.</a:t>
          </a:r>
        </a:p>
      </dgm:t>
    </dgm:pt>
    <dgm:pt modelId="{04B86AF5-850B-46EA-B4B0-7B243A48D651}" type="parTrans" cxnId="{CCD35A02-2AE8-4B2F-B757-CD721E954B87}">
      <dgm:prSet/>
      <dgm:spPr/>
      <dgm:t>
        <a:bodyPr/>
        <a:lstStyle/>
        <a:p>
          <a:endParaRPr lang="de-AT"/>
        </a:p>
      </dgm:t>
    </dgm:pt>
    <dgm:pt modelId="{F82C6BED-3159-4235-8DC0-D9357C5EAE2D}" type="sibTrans" cxnId="{CCD35A02-2AE8-4B2F-B757-CD721E954B87}">
      <dgm:prSet/>
      <dgm:spPr/>
      <dgm:t>
        <a:bodyPr/>
        <a:lstStyle/>
        <a:p>
          <a:endParaRPr lang="de-AT"/>
        </a:p>
      </dgm:t>
    </dgm:pt>
    <dgm:pt modelId="{B0E18A13-6505-46BB-AEFC-117313D24FB6}" type="pres">
      <dgm:prSet presAssocID="{23A4CF80-68AA-424B-8F8A-88D2F4D4C080}" presName="Name0" presStyleCnt="0">
        <dgm:presLayoutVars>
          <dgm:dir/>
          <dgm:resizeHandles val="exact"/>
        </dgm:presLayoutVars>
      </dgm:prSet>
      <dgm:spPr/>
    </dgm:pt>
    <dgm:pt modelId="{224A901B-3E02-4ADD-8FA7-B94DC2744EA6}" type="pres">
      <dgm:prSet presAssocID="{1579B090-B57A-4234-8F40-245EAA5E4AC9}" presName="Name5" presStyleLbl="vennNode1" presStyleIdx="0" presStyleCnt="4" custLinFactNeighborX="-2569" custLinFactNeighborY="-18854">
        <dgm:presLayoutVars>
          <dgm:bulletEnabled val="1"/>
        </dgm:presLayoutVars>
      </dgm:prSet>
      <dgm:spPr/>
    </dgm:pt>
    <dgm:pt modelId="{CC6B1361-33B1-45DA-ACE6-7D54F9F21C91}" type="pres">
      <dgm:prSet presAssocID="{704471F8-5E0D-45EC-8F7C-33AD28A4D654}" presName="space" presStyleCnt="0"/>
      <dgm:spPr/>
    </dgm:pt>
    <dgm:pt modelId="{5E6FD704-BBEB-4E99-954A-D964434B0E1C}" type="pres">
      <dgm:prSet presAssocID="{86700F58-4A70-4EEE-B387-4AE39EC19288}" presName="Name5" presStyleLbl="vennNode1" presStyleIdx="1" presStyleCnt="4" custLinFactNeighborX="4620" custLinFactNeighborY="20025">
        <dgm:presLayoutVars>
          <dgm:bulletEnabled val="1"/>
        </dgm:presLayoutVars>
      </dgm:prSet>
      <dgm:spPr/>
    </dgm:pt>
    <dgm:pt modelId="{6480C5EC-2E2E-43A3-A01D-54C0564922CA}" type="pres">
      <dgm:prSet presAssocID="{43971AC9-5372-4C86-9033-94B9939F979A}" presName="space" presStyleCnt="0"/>
      <dgm:spPr/>
    </dgm:pt>
    <dgm:pt modelId="{E742F44D-E4E7-4AA8-879D-E2162183F204}" type="pres">
      <dgm:prSet presAssocID="{4876E43F-7743-48AF-A108-417DC2F7835B}" presName="Name5" presStyleLbl="vennNode1" presStyleIdx="2" presStyleCnt="4" custLinFactNeighborX="-2074" custLinFactNeighborY="-18842">
        <dgm:presLayoutVars>
          <dgm:bulletEnabled val="1"/>
        </dgm:presLayoutVars>
      </dgm:prSet>
      <dgm:spPr/>
    </dgm:pt>
    <dgm:pt modelId="{47BAE9E5-9DF1-45F0-A3EC-03E538C2E153}" type="pres">
      <dgm:prSet presAssocID="{A4609F9F-FFD4-4647-9D46-436E10F0FEDC}" presName="space" presStyleCnt="0"/>
      <dgm:spPr/>
    </dgm:pt>
    <dgm:pt modelId="{2BDF8B59-2614-4DD4-B08C-5CEAE6E2F1CD}" type="pres">
      <dgm:prSet presAssocID="{8C3F1AD5-BAF3-4F55-8305-3EC0B346DAB2}" presName="Name5" presStyleLbl="vennNode1" presStyleIdx="3" presStyleCnt="4" custLinFactNeighborX="-145" custLinFactNeighborY="18842">
        <dgm:presLayoutVars>
          <dgm:bulletEnabled val="1"/>
        </dgm:presLayoutVars>
      </dgm:prSet>
      <dgm:spPr/>
    </dgm:pt>
  </dgm:ptLst>
  <dgm:cxnLst>
    <dgm:cxn modelId="{CCD35A02-2AE8-4B2F-B757-CD721E954B87}" srcId="{8C3F1AD5-BAF3-4F55-8305-3EC0B346DAB2}" destId="{70BA8EF3-D402-4151-AB31-7CD92F745103}" srcOrd="0" destOrd="0" parTransId="{04B86AF5-850B-46EA-B4B0-7B243A48D651}" sibTransId="{F82C6BED-3159-4235-8DC0-D9357C5EAE2D}"/>
    <dgm:cxn modelId="{1374A912-7207-43E4-B075-932278E69E9E}" type="presOf" srcId="{8A39A45B-3E84-49FF-A988-CC5DCC6431CB}" destId="{224A901B-3E02-4ADD-8FA7-B94DC2744EA6}" srcOrd="0" destOrd="1" presId="urn:microsoft.com/office/officeart/2005/8/layout/venn3"/>
    <dgm:cxn modelId="{EC8BAC30-D5F2-4DFA-B7AF-1800AC31D353}" type="presOf" srcId="{70BA8EF3-D402-4151-AB31-7CD92F745103}" destId="{2BDF8B59-2614-4DD4-B08C-5CEAE6E2F1CD}" srcOrd="0" destOrd="1" presId="urn:microsoft.com/office/officeart/2005/8/layout/venn3"/>
    <dgm:cxn modelId="{17936538-EC2C-46F7-B4A3-0445A23D10F2}" srcId="{86700F58-4A70-4EEE-B387-4AE39EC19288}" destId="{158BD7B5-C183-4C93-B50A-A6B1325A86FF}" srcOrd="0" destOrd="0" parTransId="{4F8F270C-3B18-4588-A048-5336E264C9AF}" sibTransId="{16837999-1B5E-4FC1-AA95-60D6CF077F80}"/>
    <dgm:cxn modelId="{799F805C-9B7F-466E-9453-37FF94541C8F}" type="presOf" srcId="{86700F58-4A70-4EEE-B387-4AE39EC19288}" destId="{5E6FD704-BBEB-4E99-954A-D964434B0E1C}" srcOrd="0" destOrd="0" presId="urn:microsoft.com/office/officeart/2005/8/layout/venn3"/>
    <dgm:cxn modelId="{18D7DE64-18FD-46ED-98C3-44651E3E5010}" srcId="{23A4CF80-68AA-424B-8F8A-88D2F4D4C080}" destId="{8C3F1AD5-BAF3-4F55-8305-3EC0B346DAB2}" srcOrd="3" destOrd="0" parTransId="{A22FDDFF-3556-4042-9101-033B1B721D0F}" sibTransId="{344992DA-3BD7-4C7B-841D-2BFA70F19473}"/>
    <dgm:cxn modelId="{19841045-0129-41A2-89FF-FDC334FA326C}" type="presOf" srcId="{158BD7B5-C183-4C93-B50A-A6B1325A86FF}" destId="{5E6FD704-BBEB-4E99-954A-D964434B0E1C}" srcOrd="0" destOrd="1" presId="urn:microsoft.com/office/officeart/2005/8/layout/venn3"/>
    <dgm:cxn modelId="{4ABF9D46-909C-4ED6-9241-2C25A990B684}" srcId="{1579B090-B57A-4234-8F40-245EAA5E4AC9}" destId="{8A39A45B-3E84-49FF-A988-CC5DCC6431CB}" srcOrd="0" destOrd="0" parTransId="{2BB76AF7-10F0-4DDE-981F-2806E55005CC}" sibTransId="{A9D945A4-D3CA-458F-80B1-A157A981E069}"/>
    <dgm:cxn modelId="{644FB967-8014-4730-8D64-703F8856B88E}" type="presOf" srcId="{8C3F1AD5-BAF3-4F55-8305-3EC0B346DAB2}" destId="{2BDF8B59-2614-4DD4-B08C-5CEAE6E2F1CD}" srcOrd="0" destOrd="0" presId="urn:microsoft.com/office/officeart/2005/8/layout/venn3"/>
    <dgm:cxn modelId="{9D1CE654-B9EC-4300-9D6E-B9C5CE212973}" type="presOf" srcId="{0596601B-54B4-4946-8030-30E734411F85}" destId="{E742F44D-E4E7-4AA8-879D-E2162183F204}" srcOrd="0" destOrd="1" presId="urn:microsoft.com/office/officeart/2005/8/layout/venn3"/>
    <dgm:cxn modelId="{F047CB79-2C56-42CB-82A0-C01913636705}" srcId="{4876E43F-7743-48AF-A108-417DC2F7835B}" destId="{0596601B-54B4-4946-8030-30E734411F85}" srcOrd="0" destOrd="0" parTransId="{EF08613D-A4A5-48B4-A20C-963BEEA49C86}" sibTransId="{FCC428FA-A122-411A-8E9F-29902A68E764}"/>
    <dgm:cxn modelId="{9FD84D8A-6D08-4E0F-BBBB-97A08DA230DC}" type="presOf" srcId="{1579B090-B57A-4234-8F40-245EAA5E4AC9}" destId="{224A901B-3E02-4ADD-8FA7-B94DC2744EA6}" srcOrd="0" destOrd="0" presId="urn:microsoft.com/office/officeart/2005/8/layout/venn3"/>
    <dgm:cxn modelId="{DC3BDC90-4D50-41D4-9C7B-5896BAF3CFCB}" type="presOf" srcId="{4876E43F-7743-48AF-A108-417DC2F7835B}" destId="{E742F44D-E4E7-4AA8-879D-E2162183F204}" srcOrd="0" destOrd="0" presId="urn:microsoft.com/office/officeart/2005/8/layout/venn3"/>
    <dgm:cxn modelId="{1FAC68AC-CD10-486B-9068-FA54D0CC5290}" srcId="{23A4CF80-68AA-424B-8F8A-88D2F4D4C080}" destId="{4876E43F-7743-48AF-A108-417DC2F7835B}" srcOrd="2" destOrd="0" parTransId="{E5CA0B19-5250-4D65-8E5E-08BC8BA76C27}" sibTransId="{A4609F9F-FFD4-4647-9D46-436E10F0FEDC}"/>
    <dgm:cxn modelId="{7C0491C1-AA22-4D28-A735-4F88AE6EC890}" type="presOf" srcId="{23A4CF80-68AA-424B-8F8A-88D2F4D4C080}" destId="{B0E18A13-6505-46BB-AEFC-117313D24FB6}" srcOrd="0" destOrd="0" presId="urn:microsoft.com/office/officeart/2005/8/layout/venn3"/>
    <dgm:cxn modelId="{3101C7C7-B6C4-492B-8CED-814631A5D5EA}" srcId="{23A4CF80-68AA-424B-8F8A-88D2F4D4C080}" destId="{86700F58-4A70-4EEE-B387-4AE39EC19288}" srcOrd="1" destOrd="0" parTransId="{40FED5A0-BEEE-4B14-ACB1-AA5565D068EE}" sibTransId="{43971AC9-5372-4C86-9033-94B9939F979A}"/>
    <dgm:cxn modelId="{7103A6EC-B78C-4B73-8989-84344B3E0368}" srcId="{23A4CF80-68AA-424B-8F8A-88D2F4D4C080}" destId="{1579B090-B57A-4234-8F40-245EAA5E4AC9}" srcOrd="0" destOrd="0" parTransId="{C6A1122F-E3AC-49D5-B9B4-52DA7647443E}" sibTransId="{704471F8-5E0D-45EC-8F7C-33AD28A4D654}"/>
    <dgm:cxn modelId="{871F7CAC-85BB-42EF-8AFA-3D8F222C170B}" type="presParOf" srcId="{B0E18A13-6505-46BB-AEFC-117313D24FB6}" destId="{224A901B-3E02-4ADD-8FA7-B94DC2744EA6}" srcOrd="0" destOrd="0" presId="urn:microsoft.com/office/officeart/2005/8/layout/venn3"/>
    <dgm:cxn modelId="{969BB8A9-1C71-4DFC-8560-74AC679C76FA}" type="presParOf" srcId="{B0E18A13-6505-46BB-AEFC-117313D24FB6}" destId="{CC6B1361-33B1-45DA-ACE6-7D54F9F21C91}" srcOrd="1" destOrd="0" presId="urn:microsoft.com/office/officeart/2005/8/layout/venn3"/>
    <dgm:cxn modelId="{1A285E02-1E31-488D-A06E-82C16E46EA54}" type="presParOf" srcId="{B0E18A13-6505-46BB-AEFC-117313D24FB6}" destId="{5E6FD704-BBEB-4E99-954A-D964434B0E1C}" srcOrd="2" destOrd="0" presId="urn:microsoft.com/office/officeart/2005/8/layout/venn3"/>
    <dgm:cxn modelId="{6BA1B3C0-F418-426A-B655-281A9B1549DF}" type="presParOf" srcId="{B0E18A13-6505-46BB-AEFC-117313D24FB6}" destId="{6480C5EC-2E2E-43A3-A01D-54C0564922CA}" srcOrd="3" destOrd="0" presId="urn:microsoft.com/office/officeart/2005/8/layout/venn3"/>
    <dgm:cxn modelId="{6241EAB8-A859-45C5-A90B-86431055AACF}" type="presParOf" srcId="{B0E18A13-6505-46BB-AEFC-117313D24FB6}" destId="{E742F44D-E4E7-4AA8-879D-E2162183F204}" srcOrd="4" destOrd="0" presId="urn:microsoft.com/office/officeart/2005/8/layout/venn3"/>
    <dgm:cxn modelId="{6B3B6F7F-FC61-40B6-86C8-CFB1F15531C3}" type="presParOf" srcId="{B0E18A13-6505-46BB-AEFC-117313D24FB6}" destId="{47BAE9E5-9DF1-45F0-A3EC-03E538C2E153}" srcOrd="5" destOrd="0" presId="urn:microsoft.com/office/officeart/2005/8/layout/venn3"/>
    <dgm:cxn modelId="{0AD29F60-497F-406B-8CE8-1CBF32D2F158}" type="presParOf" srcId="{B0E18A13-6505-46BB-AEFC-117313D24FB6}" destId="{2BDF8B59-2614-4DD4-B08C-5CEAE6E2F1CD}" srcOrd="6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3A4CF80-68AA-424B-8F8A-88D2F4D4C080}" type="doc">
      <dgm:prSet loTypeId="urn:microsoft.com/office/officeart/2005/8/layout/default" loCatId="list" qsTypeId="urn:microsoft.com/office/officeart/2005/8/quickstyle/simple4" qsCatId="simple" csTypeId="urn:microsoft.com/office/officeart/2005/8/colors/accent3_3" csCatId="accent3" phldr="1"/>
      <dgm:spPr/>
      <dgm:t>
        <a:bodyPr/>
        <a:lstStyle/>
        <a:p>
          <a:endParaRPr lang="de-DE"/>
        </a:p>
      </dgm:t>
    </dgm:pt>
    <dgm:pt modelId="{1579B090-B57A-4234-8F40-245EAA5E4AC9}">
      <dgm:prSet custT="1"/>
      <dgm:spPr/>
      <dgm:t>
        <a:bodyPr/>
        <a:lstStyle/>
        <a:p>
          <a:pPr algn="ctr" rtl="0">
            <a:lnSpc>
              <a:spcPct val="90000"/>
            </a:lnSpc>
            <a:buNone/>
            <a:defRPr b="1"/>
          </a:pPr>
          <a:br>
            <a:rPr lang="de-AT" sz="1400" b="1" dirty="0"/>
          </a:br>
          <a:r>
            <a:rPr lang="de-AT" sz="1400" b="1" dirty="0"/>
            <a:t>Virtuelle Computer</a:t>
          </a:r>
          <a:br>
            <a:rPr lang="de-AT" sz="1400" b="1" dirty="0"/>
          </a:br>
          <a:endParaRPr lang="de-DE" sz="1400" b="1" i="0" u="none" strike="noStrike" cap="none" baseline="0" noProof="0" dirty="0">
            <a:latin typeface="Franklin Gothic Book" panose="020B0503020102020204" pitchFamily="34" charset="0"/>
          </a:endParaRPr>
        </a:p>
      </dgm:t>
    </dgm:pt>
    <dgm:pt modelId="{C6A1122F-E3AC-49D5-B9B4-52DA7647443E}" type="parTrans" cxnId="{7103A6EC-B78C-4B73-8989-84344B3E0368}">
      <dgm:prSet/>
      <dgm:spPr/>
      <dgm:t>
        <a:bodyPr/>
        <a:lstStyle/>
        <a:p>
          <a:endParaRPr lang="de-DE"/>
        </a:p>
      </dgm:t>
    </dgm:pt>
    <dgm:pt modelId="{704471F8-5E0D-45EC-8F7C-33AD28A4D654}" type="sibTrans" cxnId="{7103A6EC-B78C-4B73-8989-84344B3E0368}">
      <dgm:prSet/>
      <dgm:spPr/>
      <dgm:t>
        <a:bodyPr/>
        <a:lstStyle/>
        <a:p>
          <a:endParaRPr lang="de-DE"/>
        </a:p>
      </dgm:t>
    </dgm:pt>
    <dgm:pt modelId="{80905E71-20E2-4247-BE9C-F411795BC418}">
      <dgm:prSet custT="1"/>
      <dgm:spPr/>
      <dgm:t>
        <a:bodyPr/>
        <a:lstStyle/>
        <a:p>
          <a:pPr algn="ctr">
            <a:buNone/>
          </a:pPr>
          <a:r>
            <a:rPr lang="de-AT" sz="1400" dirty="0"/>
            <a:t>Virtuelle Windows- und Linux-Computer in Sekundenschnelle bereitstellen</a:t>
          </a:r>
          <a:br>
            <a:rPr lang="de-AT" sz="1400" dirty="0"/>
          </a:br>
          <a:endParaRPr lang="de-AT" sz="1400" dirty="0"/>
        </a:p>
      </dgm:t>
    </dgm:pt>
    <dgm:pt modelId="{2B243017-AA63-44CA-97AE-2BDC381027F7}" type="parTrans" cxnId="{85E2AEAD-AC51-4402-BC38-724C50F6B2BF}">
      <dgm:prSet/>
      <dgm:spPr/>
      <dgm:t>
        <a:bodyPr/>
        <a:lstStyle/>
        <a:p>
          <a:endParaRPr lang="de-AT"/>
        </a:p>
      </dgm:t>
    </dgm:pt>
    <dgm:pt modelId="{000C00A0-8290-4DD7-8504-71C674BFB40A}" type="sibTrans" cxnId="{85E2AEAD-AC51-4402-BC38-724C50F6B2BF}">
      <dgm:prSet/>
      <dgm:spPr/>
      <dgm:t>
        <a:bodyPr/>
        <a:lstStyle/>
        <a:p>
          <a:endParaRPr lang="de-AT"/>
        </a:p>
      </dgm:t>
    </dgm:pt>
    <dgm:pt modelId="{ABC41086-059D-4B05-85FE-6AB12B35E489}">
      <dgm:prSet custT="1"/>
      <dgm:spPr/>
      <dgm:t>
        <a:bodyPr/>
        <a:lstStyle/>
        <a:p>
          <a:pPr algn="ctr">
            <a:buNone/>
          </a:pPr>
          <a:br>
            <a:rPr lang="de-AT" sz="1400" b="1" dirty="0"/>
          </a:br>
          <a:r>
            <a:rPr lang="de-AT" sz="1400" b="1" dirty="0"/>
            <a:t>Windows Virtual Desktop</a:t>
          </a:r>
          <a:br>
            <a:rPr lang="de-AT" sz="1400" b="1" dirty="0"/>
          </a:br>
          <a:endParaRPr lang="de-AT" sz="1400" dirty="0"/>
        </a:p>
      </dgm:t>
    </dgm:pt>
    <dgm:pt modelId="{407E01D1-4D07-42E2-8F3A-FD5F7BC23661}" type="parTrans" cxnId="{7E990A98-E0F1-4F0A-9675-446BECBAC44E}">
      <dgm:prSet/>
      <dgm:spPr/>
      <dgm:t>
        <a:bodyPr/>
        <a:lstStyle/>
        <a:p>
          <a:endParaRPr lang="de-AT"/>
        </a:p>
      </dgm:t>
    </dgm:pt>
    <dgm:pt modelId="{8E9E0A27-239D-4FF3-B19E-48A7A93063EA}" type="sibTrans" cxnId="{7E990A98-E0F1-4F0A-9675-446BECBAC44E}">
      <dgm:prSet/>
      <dgm:spPr/>
      <dgm:t>
        <a:bodyPr/>
        <a:lstStyle/>
        <a:p>
          <a:endParaRPr lang="de-AT"/>
        </a:p>
      </dgm:t>
    </dgm:pt>
    <dgm:pt modelId="{B3A98C30-7F56-465F-9E37-7D8638165A3D}">
      <dgm:prSet custT="1"/>
      <dgm:spPr/>
      <dgm:t>
        <a:bodyPr/>
        <a:lstStyle/>
        <a:p>
          <a:pPr algn="ctr">
            <a:buNone/>
          </a:pPr>
          <a:r>
            <a:rPr lang="de-AT" sz="1400" dirty="0"/>
            <a:t>Die beste virtuelle Desktopumgebung – in Azure</a:t>
          </a:r>
          <a:br>
            <a:rPr lang="de-AT" sz="1400" dirty="0"/>
          </a:br>
          <a:endParaRPr lang="de-AT" sz="1400" dirty="0"/>
        </a:p>
      </dgm:t>
    </dgm:pt>
    <dgm:pt modelId="{7084BA4F-24E7-4DD9-A689-5345F800F70A}" type="parTrans" cxnId="{D11AA4D5-0532-452F-8EAF-787FCEE63896}">
      <dgm:prSet/>
      <dgm:spPr/>
      <dgm:t>
        <a:bodyPr/>
        <a:lstStyle/>
        <a:p>
          <a:endParaRPr lang="de-AT"/>
        </a:p>
      </dgm:t>
    </dgm:pt>
    <dgm:pt modelId="{89BA9AD6-914A-4625-A934-55731DAE1A54}" type="sibTrans" cxnId="{D11AA4D5-0532-452F-8EAF-787FCEE63896}">
      <dgm:prSet/>
      <dgm:spPr/>
      <dgm:t>
        <a:bodyPr/>
        <a:lstStyle/>
        <a:p>
          <a:endParaRPr lang="de-AT"/>
        </a:p>
      </dgm:t>
    </dgm:pt>
    <dgm:pt modelId="{A45ECC22-F0A5-4399-99D2-951C68B3771E}">
      <dgm:prSet custT="1"/>
      <dgm:spPr/>
      <dgm:t>
        <a:bodyPr/>
        <a:lstStyle/>
        <a:p>
          <a:pPr algn="ctr">
            <a:buNone/>
          </a:pPr>
          <a:br>
            <a:rPr lang="de-AT" sz="1400" b="1" dirty="0"/>
          </a:br>
          <a:r>
            <a:rPr lang="de-AT" sz="1400" b="1" dirty="0"/>
            <a:t>Azure SQL</a:t>
          </a:r>
          <a:br>
            <a:rPr lang="de-AT" sz="1400" b="1" dirty="0"/>
          </a:br>
          <a:endParaRPr lang="de-AT" sz="1400" dirty="0"/>
        </a:p>
      </dgm:t>
    </dgm:pt>
    <dgm:pt modelId="{C2B22B7A-F16B-4D7B-965C-0E288F2BB117}" type="parTrans" cxnId="{C01AD950-9660-4AC3-965E-10406E8A93C2}">
      <dgm:prSet/>
      <dgm:spPr/>
      <dgm:t>
        <a:bodyPr/>
        <a:lstStyle/>
        <a:p>
          <a:endParaRPr lang="de-AT"/>
        </a:p>
      </dgm:t>
    </dgm:pt>
    <dgm:pt modelId="{26A47C0C-F482-4555-9CBB-0D391C147D2B}" type="sibTrans" cxnId="{C01AD950-9660-4AC3-965E-10406E8A93C2}">
      <dgm:prSet/>
      <dgm:spPr/>
      <dgm:t>
        <a:bodyPr/>
        <a:lstStyle/>
        <a:p>
          <a:endParaRPr lang="de-AT"/>
        </a:p>
      </dgm:t>
    </dgm:pt>
    <dgm:pt modelId="{8A202ADE-AA26-4855-932A-BEF51878205B}">
      <dgm:prSet custT="1"/>
      <dgm:spPr/>
      <dgm:t>
        <a:bodyPr/>
        <a:lstStyle/>
        <a:p>
          <a:pPr algn="ctr">
            <a:buNone/>
          </a:pPr>
          <a:r>
            <a:rPr lang="de-AT" sz="1400" dirty="0"/>
            <a:t>Moderne SQL-Familie für Migration und App-Modernisierung</a:t>
          </a:r>
          <a:br>
            <a:rPr lang="de-AT" sz="1400" dirty="0"/>
          </a:br>
          <a:endParaRPr lang="de-AT" sz="1400" dirty="0"/>
        </a:p>
      </dgm:t>
    </dgm:pt>
    <dgm:pt modelId="{B2483EDC-CC78-488F-8F50-1ABB3F28D18C}" type="parTrans" cxnId="{2ED261EB-7480-4458-BC8A-AA0C5FDC2DA9}">
      <dgm:prSet/>
      <dgm:spPr/>
      <dgm:t>
        <a:bodyPr/>
        <a:lstStyle/>
        <a:p>
          <a:endParaRPr lang="de-AT"/>
        </a:p>
      </dgm:t>
    </dgm:pt>
    <dgm:pt modelId="{69835AF1-3832-475F-8D9B-811AD691710B}" type="sibTrans" cxnId="{2ED261EB-7480-4458-BC8A-AA0C5FDC2DA9}">
      <dgm:prSet/>
      <dgm:spPr/>
      <dgm:t>
        <a:bodyPr/>
        <a:lstStyle/>
        <a:p>
          <a:endParaRPr lang="de-AT"/>
        </a:p>
      </dgm:t>
    </dgm:pt>
    <dgm:pt modelId="{6D0C2C97-A41E-477C-AEEB-1CD993D5B846}">
      <dgm:prSet custT="1"/>
      <dgm:spPr/>
      <dgm:t>
        <a:bodyPr/>
        <a:lstStyle/>
        <a:p>
          <a:pPr algn="ctr">
            <a:buNone/>
          </a:pPr>
          <a:br>
            <a:rPr lang="de-AT" sz="1400" b="1" dirty="0"/>
          </a:br>
          <a:r>
            <a:rPr lang="de-AT" sz="1400" b="1" dirty="0"/>
            <a:t>App Service</a:t>
          </a:r>
          <a:br>
            <a:rPr lang="de-AT" sz="1400" b="1" dirty="0"/>
          </a:br>
          <a:endParaRPr lang="de-AT" sz="1400" dirty="0"/>
        </a:p>
      </dgm:t>
    </dgm:pt>
    <dgm:pt modelId="{497B2829-C353-4A85-959D-8D66E1BAA2BA}" type="parTrans" cxnId="{419414F8-7C90-4664-8050-A6C39BB1E4FE}">
      <dgm:prSet/>
      <dgm:spPr/>
      <dgm:t>
        <a:bodyPr/>
        <a:lstStyle/>
        <a:p>
          <a:endParaRPr lang="de-AT"/>
        </a:p>
      </dgm:t>
    </dgm:pt>
    <dgm:pt modelId="{CB537E21-1C8D-47A8-9428-68B492B4DE44}" type="sibTrans" cxnId="{419414F8-7C90-4664-8050-A6C39BB1E4FE}">
      <dgm:prSet/>
      <dgm:spPr/>
      <dgm:t>
        <a:bodyPr/>
        <a:lstStyle/>
        <a:p>
          <a:endParaRPr lang="de-AT"/>
        </a:p>
      </dgm:t>
    </dgm:pt>
    <dgm:pt modelId="{F24A0DEB-531F-48F9-A022-B2E90AE0391A}">
      <dgm:prSet custT="1"/>
      <dgm:spPr/>
      <dgm:t>
        <a:bodyPr/>
        <a:lstStyle/>
        <a:p>
          <a:pPr algn="ctr">
            <a:buNone/>
          </a:pPr>
          <a:r>
            <a:rPr lang="de-AT" sz="1400" dirty="0"/>
            <a:t>Leistungsstarke Cloud-Apps </a:t>
          </a:r>
          <a:br>
            <a:rPr lang="de-AT" sz="1400" dirty="0"/>
          </a:br>
          <a:r>
            <a:rPr lang="de-AT" sz="1400" dirty="0"/>
            <a:t>für Web- und Mobilgeräte schnell erstellen</a:t>
          </a:r>
          <a:br>
            <a:rPr lang="de-AT" sz="1400" dirty="0"/>
          </a:br>
          <a:endParaRPr lang="de-AT" sz="1400" dirty="0"/>
        </a:p>
      </dgm:t>
    </dgm:pt>
    <dgm:pt modelId="{0AAE5FD6-3A06-4340-B821-037289C76104}" type="parTrans" cxnId="{716FD4A9-335F-4A1D-916C-8B1D95F2170C}">
      <dgm:prSet/>
      <dgm:spPr/>
      <dgm:t>
        <a:bodyPr/>
        <a:lstStyle/>
        <a:p>
          <a:endParaRPr lang="de-AT"/>
        </a:p>
      </dgm:t>
    </dgm:pt>
    <dgm:pt modelId="{C734EE77-B5C0-471E-8BA3-D448D178A1BA}" type="sibTrans" cxnId="{716FD4A9-335F-4A1D-916C-8B1D95F2170C}">
      <dgm:prSet/>
      <dgm:spPr/>
      <dgm:t>
        <a:bodyPr/>
        <a:lstStyle/>
        <a:p>
          <a:endParaRPr lang="de-AT"/>
        </a:p>
      </dgm:t>
    </dgm:pt>
    <dgm:pt modelId="{D88469B3-B4C6-4D32-ADAA-3EA3DA273683}">
      <dgm:prSet custT="1"/>
      <dgm:spPr/>
      <dgm:t>
        <a:bodyPr/>
        <a:lstStyle/>
        <a:p>
          <a:pPr algn="ctr">
            <a:buNone/>
          </a:pPr>
          <a:br>
            <a:rPr lang="de-AT" sz="1400" b="1" dirty="0"/>
          </a:br>
          <a:r>
            <a:rPr lang="de-AT" sz="1400" b="1" dirty="0"/>
            <a:t>Azure </a:t>
          </a:r>
          <a:r>
            <a:rPr lang="de-AT" sz="1400" b="1" dirty="0" err="1"/>
            <a:t>Cosmos</a:t>
          </a:r>
          <a:r>
            <a:rPr lang="de-AT" sz="1400" b="1" dirty="0"/>
            <a:t> DB</a:t>
          </a:r>
          <a:br>
            <a:rPr lang="de-AT" sz="1400" b="1" dirty="0"/>
          </a:br>
          <a:endParaRPr lang="de-AT" sz="1400" dirty="0"/>
        </a:p>
      </dgm:t>
    </dgm:pt>
    <dgm:pt modelId="{ECCB66FA-F26D-464E-BAB1-463110FE4947}" type="parTrans" cxnId="{3043AE44-3DE1-4B9C-836C-C5EF8DC99B37}">
      <dgm:prSet/>
      <dgm:spPr/>
      <dgm:t>
        <a:bodyPr/>
        <a:lstStyle/>
        <a:p>
          <a:endParaRPr lang="de-AT"/>
        </a:p>
      </dgm:t>
    </dgm:pt>
    <dgm:pt modelId="{E05F9806-7191-4881-878A-3C2A04A73B43}" type="sibTrans" cxnId="{3043AE44-3DE1-4B9C-836C-C5EF8DC99B37}">
      <dgm:prSet/>
      <dgm:spPr/>
      <dgm:t>
        <a:bodyPr/>
        <a:lstStyle/>
        <a:p>
          <a:endParaRPr lang="de-AT"/>
        </a:p>
      </dgm:t>
    </dgm:pt>
    <dgm:pt modelId="{64C186FF-FFF8-483E-9EE6-2A18684F7064}">
      <dgm:prSet custT="1"/>
      <dgm:spPr/>
      <dgm:t>
        <a:bodyPr/>
        <a:lstStyle/>
        <a:p>
          <a:pPr algn="ctr">
            <a:buNone/>
          </a:pPr>
          <a:r>
            <a:rPr lang="de-AT" sz="1400" dirty="0"/>
            <a:t>   Schnelle NoSQL-Datenbank mit offenen APIs für jede Größenordnung</a:t>
          </a:r>
          <a:br>
            <a:rPr lang="de-AT" sz="1400" dirty="0"/>
          </a:br>
          <a:endParaRPr lang="de-AT" sz="1400" dirty="0"/>
        </a:p>
      </dgm:t>
    </dgm:pt>
    <dgm:pt modelId="{FBDE42AE-E2BE-4845-888F-CEB4668A9D0B}" type="parTrans" cxnId="{B1E6E283-130A-4443-9FD6-E7313C18F134}">
      <dgm:prSet/>
      <dgm:spPr/>
      <dgm:t>
        <a:bodyPr/>
        <a:lstStyle/>
        <a:p>
          <a:endParaRPr lang="de-AT"/>
        </a:p>
      </dgm:t>
    </dgm:pt>
    <dgm:pt modelId="{EBCFBC71-4F93-41BA-B814-0B51C318DF9E}" type="sibTrans" cxnId="{B1E6E283-130A-4443-9FD6-E7313C18F134}">
      <dgm:prSet/>
      <dgm:spPr/>
      <dgm:t>
        <a:bodyPr/>
        <a:lstStyle/>
        <a:p>
          <a:endParaRPr lang="de-AT"/>
        </a:p>
      </dgm:t>
    </dgm:pt>
    <dgm:pt modelId="{ED897925-D4E8-416A-81F3-B11ECA900B4E}">
      <dgm:prSet custT="1"/>
      <dgm:spPr/>
      <dgm:t>
        <a:bodyPr/>
        <a:lstStyle/>
        <a:p>
          <a:pPr algn="ctr">
            <a:buNone/>
          </a:pPr>
          <a:br>
            <a:rPr lang="de-AT" sz="1400" b="1" dirty="0"/>
          </a:br>
          <a:r>
            <a:rPr lang="de-AT" sz="1400" b="1" dirty="0" err="1"/>
            <a:t>PlayFab</a:t>
          </a:r>
          <a:br>
            <a:rPr lang="de-AT" sz="1400" b="1" dirty="0"/>
          </a:br>
          <a:endParaRPr lang="de-AT" sz="1400" dirty="0"/>
        </a:p>
      </dgm:t>
    </dgm:pt>
    <dgm:pt modelId="{714D638E-D6CB-4F8D-B70F-6175A94CB9FC}" type="parTrans" cxnId="{C19C7E8C-9586-47D6-8815-53C78FEC9B80}">
      <dgm:prSet/>
      <dgm:spPr/>
      <dgm:t>
        <a:bodyPr/>
        <a:lstStyle/>
        <a:p>
          <a:endParaRPr lang="de-AT"/>
        </a:p>
      </dgm:t>
    </dgm:pt>
    <dgm:pt modelId="{3F2F462A-578B-44B0-8C34-E18A3A16519A}" type="sibTrans" cxnId="{C19C7E8C-9586-47D6-8815-53C78FEC9B80}">
      <dgm:prSet/>
      <dgm:spPr/>
      <dgm:t>
        <a:bodyPr/>
        <a:lstStyle/>
        <a:p>
          <a:endParaRPr lang="de-AT"/>
        </a:p>
      </dgm:t>
    </dgm:pt>
    <dgm:pt modelId="{54E13BDE-CCBF-4029-8971-4EAEF42B79D3}">
      <dgm:prSet custT="1"/>
      <dgm:spPr/>
      <dgm:t>
        <a:bodyPr/>
        <a:lstStyle/>
        <a:p>
          <a:pPr algn="ctr">
            <a:buNone/>
          </a:pPr>
          <a:r>
            <a:rPr lang="de-AT" sz="1400" dirty="0"/>
            <a:t>   </a:t>
          </a:r>
          <a:r>
            <a:rPr lang="de-AT" sz="1400" dirty="0" err="1"/>
            <a:t>LiveOps</a:t>
          </a:r>
          <a:r>
            <a:rPr lang="de-AT" sz="1400" dirty="0"/>
            <a:t>-Back-End-Komplettplattform für Entwicklung und Ausführung von Livespielen</a:t>
          </a:r>
          <a:br>
            <a:rPr lang="de-AT" sz="1400" dirty="0"/>
          </a:br>
          <a:endParaRPr lang="de-AT" sz="1400" dirty="0"/>
        </a:p>
      </dgm:t>
    </dgm:pt>
    <dgm:pt modelId="{CC459E5C-FC45-479C-BD9E-4577807A82F0}" type="parTrans" cxnId="{B33F9055-483A-422D-8E51-12BAA455FEB0}">
      <dgm:prSet/>
      <dgm:spPr/>
      <dgm:t>
        <a:bodyPr/>
        <a:lstStyle/>
        <a:p>
          <a:endParaRPr lang="de-AT"/>
        </a:p>
      </dgm:t>
    </dgm:pt>
    <dgm:pt modelId="{6DBBAC52-5B57-49F2-9475-373C9555623C}" type="sibTrans" cxnId="{B33F9055-483A-422D-8E51-12BAA455FEB0}">
      <dgm:prSet/>
      <dgm:spPr/>
      <dgm:t>
        <a:bodyPr/>
        <a:lstStyle/>
        <a:p>
          <a:endParaRPr lang="de-AT"/>
        </a:p>
      </dgm:t>
    </dgm:pt>
    <dgm:pt modelId="{2C615CD1-A09A-4819-8766-6769B5546192}">
      <dgm:prSet custT="1"/>
      <dgm:spPr/>
      <dgm:t>
        <a:bodyPr/>
        <a:lstStyle/>
        <a:p>
          <a:pPr algn="ctr">
            <a:buNone/>
          </a:pPr>
          <a:br>
            <a:rPr lang="de-AT" sz="1400" b="1" dirty="0"/>
          </a:br>
          <a:r>
            <a:rPr lang="de-AT" sz="1400" b="1" dirty="0"/>
            <a:t>Azure </a:t>
          </a:r>
          <a:r>
            <a:rPr lang="de-AT" sz="1400" b="1" dirty="0" err="1"/>
            <a:t>Kubernetes</a:t>
          </a:r>
          <a:r>
            <a:rPr lang="de-AT" sz="1400" b="1" dirty="0"/>
            <a:t> Service </a:t>
          </a:r>
          <a:br>
            <a:rPr lang="de-AT" sz="1400" b="1" dirty="0"/>
          </a:br>
          <a:r>
            <a:rPr lang="de-AT" sz="1400" b="1" dirty="0"/>
            <a:t>(AKS)</a:t>
          </a:r>
          <a:br>
            <a:rPr lang="de-AT" sz="1400" b="1" dirty="0"/>
          </a:br>
          <a:endParaRPr lang="de-AT" sz="1400" dirty="0"/>
        </a:p>
      </dgm:t>
    </dgm:pt>
    <dgm:pt modelId="{56F81E02-F445-469C-9F54-FDBEAAA50421}" type="parTrans" cxnId="{EFD112A2-D5D4-4A2B-8E0E-D0CABAC63E41}">
      <dgm:prSet/>
      <dgm:spPr/>
      <dgm:t>
        <a:bodyPr/>
        <a:lstStyle/>
        <a:p>
          <a:endParaRPr lang="de-AT"/>
        </a:p>
      </dgm:t>
    </dgm:pt>
    <dgm:pt modelId="{6266B379-9B0E-4A2E-B5D7-0143A1D59BBA}" type="sibTrans" cxnId="{EFD112A2-D5D4-4A2B-8E0E-D0CABAC63E41}">
      <dgm:prSet/>
      <dgm:spPr/>
      <dgm:t>
        <a:bodyPr/>
        <a:lstStyle/>
        <a:p>
          <a:endParaRPr lang="de-AT"/>
        </a:p>
      </dgm:t>
    </dgm:pt>
    <dgm:pt modelId="{6D81CF7F-ACF7-4AAD-88E1-5C038A01C167}">
      <dgm:prSet custT="1"/>
      <dgm:spPr/>
      <dgm:t>
        <a:bodyPr/>
        <a:lstStyle/>
        <a:p>
          <a:pPr algn="ctr">
            <a:buNone/>
          </a:pPr>
          <a:r>
            <a:rPr lang="de-AT" sz="1400" dirty="0"/>
            <a:t>   Bereitstellung, Verwaltung und Betrieb von </a:t>
          </a:r>
          <a:r>
            <a:rPr lang="de-AT" sz="1400" dirty="0" err="1"/>
            <a:t>Kubernetes</a:t>
          </a:r>
          <a:r>
            <a:rPr lang="de-AT" sz="1400" dirty="0"/>
            <a:t> vereinfachen</a:t>
          </a:r>
          <a:br>
            <a:rPr lang="de-AT" sz="1400" dirty="0"/>
          </a:br>
          <a:endParaRPr lang="de-AT" sz="1400" dirty="0"/>
        </a:p>
      </dgm:t>
    </dgm:pt>
    <dgm:pt modelId="{8A3D067F-3A25-41A3-8DC1-70A7C6AE0315}" type="parTrans" cxnId="{E5BCFB0C-E17A-4E70-AF7C-AFF151378AA2}">
      <dgm:prSet/>
      <dgm:spPr/>
      <dgm:t>
        <a:bodyPr/>
        <a:lstStyle/>
        <a:p>
          <a:endParaRPr lang="de-AT"/>
        </a:p>
      </dgm:t>
    </dgm:pt>
    <dgm:pt modelId="{0FA382B0-E21A-4281-B143-2CA15F1AD2D6}" type="sibTrans" cxnId="{E5BCFB0C-E17A-4E70-AF7C-AFF151378AA2}">
      <dgm:prSet/>
      <dgm:spPr/>
      <dgm:t>
        <a:bodyPr/>
        <a:lstStyle/>
        <a:p>
          <a:endParaRPr lang="de-AT"/>
        </a:p>
      </dgm:t>
    </dgm:pt>
    <dgm:pt modelId="{756DD313-990C-4DB7-B35E-559D7CD99BC9}">
      <dgm:prSet custT="1"/>
      <dgm:spPr/>
      <dgm:t>
        <a:bodyPr/>
        <a:lstStyle/>
        <a:p>
          <a:pPr algn="ctr">
            <a:buNone/>
          </a:pPr>
          <a:br>
            <a:rPr lang="de-AT" sz="1400" b="1" dirty="0"/>
          </a:br>
          <a:r>
            <a:rPr lang="de-AT" sz="1400" b="1" dirty="0"/>
            <a:t>Azure </a:t>
          </a:r>
          <a:r>
            <a:rPr lang="de-AT" sz="1400" b="1" dirty="0" err="1"/>
            <a:t>Functions</a:t>
          </a:r>
          <a:br>
            <a:rPr lang="de-AT" sz="1400" b="1" dirty="0"/>
          </a:br>
          <a:endParaRPr lang="de-AT" sz="1400" dirty="0"/>
        </a:p>
      </dgm:t>
    </dgm:pt>
    <dgm:pt modelId="{552158B4-9E43-4588-A77C-A1DB420DC392}" type="parTrans" cxnId="{5ACF18E4-3B72-4143-9BFC-BFE7071974F3}">
      <dgm:prSet/>
      <dgm:spPr/>
      <dgm:t>
        <a:bodyPr/>
        <a:lstStyle/>
        <a:p>
          <a:endParaRPr lang="de-AT"/>
        </a:p>
      </dgm:t>
    </dgm:pt>
    <dgm:pt modelId="{86D64AB7-CBDE-4BBB-9A18-66A1DCCDD01D}" type="sibTrans" cxnId="{5ACF18E4-3B72-4143-9BFC-BFE7071974F3}">
      <dgm:prSet/>
      <dgm:spPr/>
      <dgm:t>
        <a:bodyPr/>
        <a:lstStyle/>
        <a:p>
          <a:endParaRPr lang="de-AT"/>
        </a:p>
      </dgm:t>
    </dgm:pt>
    <dgm:pt modelId="{642B85E6-3D88-4A7C-8EED-AC7DEC7AD0D2}">
      <dgm:prSet custT="1"/>
      <dgm:spPr/>
      <dgm:t>
        <a:bodyPr/>
        <a:lstStyle/>
        <a:p>
          <a:pPr algn="ctr">
            <a:buNone/>
          </a:pPr>
          <a:r>
            <a:rPr lang="de-AT" sz="1400" dirty="0"/>
            <a:t>   Ereignisse mit serverlosem Code verarbeiten</a:t>
          </a:r>
        </a:p>
      </dgm:t>
    </dgm:pt>
    <dgm:pt modelId="{A105CE79-E857-45ED-B58C-FB967A0F4082}" type="parTrans" cxnId="{DC817BCD-FCAC-4A40-B6B3-55F32F0F84B6}">
      <dgm:prSet/>
      <dgm:spPr/>
      <dgm:t>
        <a:bodyPr/>
        <a:lstStyle/>
        <a:p>
          <a:endParaRPr lang="de-AT"/>
        </a:p>
      </dgm:t>
    </dgm:pt>
    <dgm:pt modelId="{BD2E0498-FA27-44EF-B620-7DA0EC58F283}" type="sibTrans" cxnId="{DC817BCD-FCAC-4A40-B6B3-55F32F0F84B6}">
      <dgm:prSet/>
      <dgm:spPr/>
      <dgm:t>
        <a:bodyPr/>
        <a:lstStyle/>
        <a:p>
          <a:endParaRPr lang="de-AT"/>
        </a:p>
      </dgm:t>
    </dgm:pt>
    <dgm:pt modelId="{DB36AD88-B000-4858-9464-1CD94877639C}">
      <dgm:prSet custT="1"/>
      <dgm:spPr/>
      <dgm:t>
        <a:bodyPr/>
        <a:lstStyle/>
        <a:p>
          <a:pPr algn="ctr">
            <a:buNone/>
          </a:pPr>
          <a:br>
            <a:rPr lang="de-AT" sz="1400" b="1" dirty="0"/>
          </a:br>
          <a:r>
            <a:rPr lang="de-AT" sz="1400" b="1" dirty="0"/>
            <a:t>Azure </a:t>
          </a:r>
          <a:r>
            <a:rPr lang="de-AT" sz="1400" b="1" dirty="0" err="1"/>
            <a:t>Cognitive</a:t>
          </a:r>
          <a:r>
            <a:rPr lang="de-AT" sz="1400" b="1" dirty="0"/>
            <a:t> Services</a:t>
          </a:r>
          <a:br>
            <a:rPr lang="de-AT" sz="1400" b="1" dirty="0"/>
          </a:br>
          <a:endParaRPr lang="de-AT" sz="1400" dirty="0"/>
        </a:p>
      </dgm:t>
    </dgm:pt>
    <dgm:pt modelId="{2C4DFA71-FF67-44E9-8468-92B5CA186D0D}" type="parTrans" cxnId="{888672B3-398C-44B9-9DC6-0421C96AFF36}">
      <dgm:prSet/>
      <dgm:spPr/>
      <dgm:t>
        <a:bodyPr/>
        <a:lstStyle/>
        <a:p>
          <a:endParaRPr lang="de-AT"/>
        </a:p>
      </dgm:t>
    </dgm:pt>
    <dgm:pt modelId="{CF4F1B79-B19B-4063-8C39-9F1C4FDEDBA3}" type="sibTrans" cxnId="{888672B3-398C-44B9-9DC6-0421C96AFF36}">
      <dgm:prSet/>
      <dgm:spPr/>
      <dgm:t>
        <a:bodyPr/>
        <a:lstStyle/>
        <a:p>
          <a:endParaRPr lang="de-AT"/>
        </a:p>
      </dgm:t>
    </dgm:pt>
    <dgm:pt modelId="{97D77DCB-3D92-4316-A1D3-BF51FE027A4B}">
      <dgm:prSet custT="1"/>
      <dgm:spPr/>
      <dgm:t>
        <a:bodyPr/>
        <a:lstStyle/>
        <a:p>
          <a:pPr algn="ctr">
            <a:buNone/>
          </a:pPr>
          <a:r>
            <a:rPr lang="de-AT" sz="1400" dirty="0"/>
            <a:t>   Intelligente API-Funktionen für kontextuelle Interaktion</a:t>
          </a:r>
          <a:br>
            <a:rPr lang="de-AT" sz="1400" dirty="0"/>
          </a:br>
          <a:endParaRPr lang="de-AT" sz="1400" dirty="0"/>
        </a:p>
      </dgm:t>
    </dgm:pt>
    <dgm:pt modelId="{6D0475A2-B053-43CA-9B56-35D995B38F1B}" type="parTrans" cxnId="{D88B0888-B8DA-4C7A-8A1C-FB08D68EFD05}">
      <dgm:prSet/>
      <dgm:spPr/>
      <dgm:t>
        <a:bodyPr/>
        <a:lstStyle/>
        <a:p>
          <a:endParaRPr lang="de-AT"/>
        </a:p>
      </dgm:t>
    </dgm:pt>
    <dgm:pt modelId="{D583DD69-ACD0-4EF0-BB78-1B951DD0C602}" type="sibTrans" cxnId="{D88B0888-B8DA-4C7A-8A1C-FB08D68EFD05}">
      <dgm:prSet/>
      <dgm:spPr/>
      <dgm:t>
        <a:bodyPr/>
        <a:lstStyle/>
        <a:p>
          <a:endParaRPr lang="de-AT"/>
        </a:p>
      </dgm:t>
    </dgm:pt>
    <dgm:pt modelId="{FD61C775-7368-421A-B832-662F626AF21A}">
      <dgm:prSet custT="1"/>
      <dgm:spPr/>
      <dgm:t>
        <a:bodyPr/>
        <a:lstStyle/>
        <a:p>
          <a:pPr algn="ctr">
            <a:buNone/>
          </a:pPr>
          <a:br>
            <a:rPr lang="de-AT" sz="1400" b="1" dirty="0"/>
          </a:br>
          <a:r>
            <a:rPr lang="de-AT" sz="1400" b="1" dirty="0"/>
            <a:t>Azure Quantum</a:t>
          </a:r>
          <a:br>
            <a:rPr lang="de-AT" sz="1400" b="1" dirty="0"/>
          </a:br>
          <a:endParaRPr lang="de-AT" sz="1400" dirty="0"/>
        </a:p>
      </dgm:t>
    </dgm:pt>
    <dgm:pt modelId="{1450C1AC-1A76-4DC6-AEBF-8620EAAAA560}" type="parTrans" cxnId="{856DF698-A5F2-4E39-BA70-AF4848A08B45}">
      <dgm:prSet/>
      <dgm:spPr/>
      <dgm:t>
        <a:bodyPr/>
        <a:lstStyle/>
        <a:p>
          <a:endParaRPr lang="de-AT"/>
        </a:p>
      </dgm:t>
    </dgm:pt>
    <dgm:pt modelId="{74FD7C13-E011-4322-B6AB-6419B4F53836}" type="sibTrans" cxnId="{856DF698-A5F2-4E39-BA70-AF4848A08B45}">
      <dgm:prSet/>
      <dgm:spPr/>
      <dgm:t>
        <a:bodyPr/>
        <a:lstStyle/>
        <a:p>
          <a:endParaRPr lang="de-AT"/>
        </a:p>
      </dgm:t>
    </dgm:pt>
    <dgm:pt modelId="{AE74969C-6899-4F55-AA77-3FA78C64BDE5}">
      <dgm:prSet custT="1"/>
      <dgm:spPr/>
      <dgm:t>
        <a:bodyPr/>
        <a:lstStyle/>
        <a:p>
          <a:pPr algn="ctr">
            <a:buNone/>
          </a:pPr>
          <a:r>
            <a:rPr lang="de-AT" sz="1400" dirty="0"/>
            <a:t>   Die Auswirkungen von </a:t>
          </a:r>
          <a:r>
            <a:rPr lang="de-AT" sz="1400" dirty="0" err="1"/>
            <a:t>Quantencomputing</a:t>
          </a:r>
          <a:r>
            <a:rPr lang="de-AT" sz="1400" dirty="0"/>
            <a:t> noch heute in Azure erleben</a:t>
          </a:r>
        </a:p>
      </dgm:t>
    </dgm:pt>
    <dgm:pt modelId="{9F7E576A-26E1-4F6D-8AF1-9DBE208812B8}" type="parTrans" cxnId="{739A031D-24E5-4975-8D68-10E6D07FBA2A}">
      <dgm:prSet/>
      <dgm:spPr/>
      <dgm:t>
        <a:bodyPr/>
        <a:lstStyle/>
        <a:p>
          <a:endParaRPr lang="de-AT"/>
        </a:p>
      </dgm:t>
    </dgm:pt>
    <dgm:pt modelId="{67D723D8-D9D6-4EAF-8415-3A462C62F9D0}" type="sibTrans" cxnId="{739A031D-24E5-4975-8D68-10E6D07FBA2A}">
      <dgm:prSet/>
      <dgm:spPr/>
      <dgm:t>
        <a:bodyPr/>
        <a:lstStyle/>
        <a:p>
          <a:endParaRPr lang="de-AT"/>
        </a:p>
      </dgm:t>
    </dgm:pt>
    <dgm:pt modelId="{4BDD7FAE-255F-434E-8FF6-2FEDABC6383F}">
      <dgm:prSet custT="1"/>
      <dgm:spPr/>
      <dgm:t>
        <a:bodyPr/>
        <a:lstStyle/>
        <a:p>
          <a:pPr algn="ctr"/>
          <a:r>
            <a:rPr lang="de-AT" sz="1400" b="1" dirty="0"/>
            <a:t>200+ Produkte</a:t>
          </a:r>
        </a:p>
      </dgm:t>
    </dgm:pt>
    <dgm:pt modelId="{80D0D6C4-5EFF-468F-BFA3-3C18413FC81E}" type="parTrans" cxnId="{80EB8F53-3D4B-4B18-9FE5-D24D4C7B6BE4}">
      <dgm:prSet/>
      <dgm:spPr/>
      <dgm:t>
        <a:bodyPr/>
        <a:lstStyle/>
        <a:p>
          <a:endParaRPr lang="de-AT"/>
        </a:p>
      </dgm:t>
    </dgm:pt>
    <dgm:pt modelId="{F3867300-746D-427B-8C85-41100CF18A53}" type="sibTrans" cxnId="{80EB8F53-3D4B-4B18-9FE5-D24D4C7B6BE4}">
      <dgm:prSet/>
      <dgm:spPr/>
      <dgm:t>
        <a:bodyPr/>
        <a:lstStyle/>
        <a:p>
          <a:endParaRPr lang="de-AT"/>
        </a:p>
      </dgm:t>
    </dgm:pt>
    <dgm:pt modelId="{4C357A9C-F515-4DD6-97ED-A44CC8FB613A}" type="pres">
      <dgm:prSet presAssocID="{23A4CF80-68AA-424B-8F8A-88D2F4D4C080}" presName="diagram" presStyleCnt="0">
        <dgm:presLayoutVars>
          <dgm:dir/>
          <dgm:resizeHandles val="exact"/>
        </dgm:presLayoutVars>
      </dgm:prSet>
      <dgm:spPr/>
    </dgm:pt>
    <dgm:pt modelId="{2B79706B-66B4-4C48-A733-9EF3253AD7A5}" type="pres">
      <dgm:prSet presAssocID="{1579B090-B57A-4234-8F40-245EAA5E4AC9}" presName="node" presStyleLbl="node1" presStyleIdx="0" presStyleCnt="11">
        <dgm:presLayoutVars>
          <dgm:bulletEnabled val="1"/>
        </dgm:presLayoutVars>
      </dgm:prSet>
      <dgm:spPr/>
    </dgm:pt>
    <dgm:pt modelId="{C4A34090-9531-4513-BF23-AA675ED97697}" type="pres">
      <dgm:prSet presAssocID="{704471F8-5E0D-45EC-8F7C-33AD28A4D654}" presName="sibTrans" presStyleCnt="0"/>
      <dgm:spPr/>
    </dgm:pt>
    <dgm:pt modelId="{565A02EE-AD43-4B71-A266-EBE7E7536101}" type="pres">
      <dgm:prSet presAssocID="{ABC41086-059D-4B05-85FE-6AB12B35E489}" presName="node" presStyleLbl="node1" presStyleIdx="1" presStyleCnt="11">
        <dgm:presLayoutVars>
          <dgm:bulletEnabled val="1"/>
        </dgm:presLayoutVars>
      </dgm:prSet>
      <dgm:spPr/>
    </dgm:pt>
    <dgm:pt modelId="{AB87C866-953F-45EB-8DC0-64A4A1C9D3AB}" type="pres">
      <dgm:prSet presAssocID="{8E9E0A27-239D-4FF3-B19E-48A7A93063EA}" presName="sibTrans" presStyleCnt="0"/>
      <dgm:spPr/>
    </dgm:pt>
    <dgm:pt modelId="{F517A077-1472-44D5-A56E-346E90673F1F}" type="pres">
      <dgm:prSet presAssocID="{A45ECC22-F0A5-4399-99D2-951C68B3771E}" presName="node" presStyleLbl="node1" presStyleIdx="2" presStyleCnt="11">
        <dgm:presLayoutVars>
          <dgm:bulletEnabled val="1"/>
        </dgm:presLayoutVars>
      </dgm:prSet>
      <dgm:spPr/>
    </dgm:pt>
    <dgm:pt modelId="{047971F3-44D8-4E11-B779-AE74B08537FF}" type="pres">
      <dgm:prSet presAssocID="{26A47C0C-F482-4555-9CBB-0D391C147D2B}" presName="sibTrans" presStyleCnt="0"/>
      <dgm:spPr/>
    </dgm:pt>
    <dgm:pt modelId="{D948E9AC-9A0C-4E2B-8384-ABD0512EE87E}" type="pres">
      <dgm:prSet presAssocID="{6D0C2C97-A41E-477C-AEEB-1CD993D5B846}" presName="node" presStyleLbl="node1" presStyleIdx="3" presStyleCnt="11">
        <dgm:presLayoutVars>
          <dgm:bulletEnabled val="1"/>
        </dgm:presLayoutVars>
      </dgm:prSet>
      <dgm:spPr/>
    </dgm:pt>
    <dgm:pt modelId="{60B94EC9-8E21-434C-A7BC-63B9D68B6429}" type="pres">
      <dgm:prSet presAssocID="{CB537E21-1C8D-47A8-9428-68B492B4DE44}" presName="sibTrans" presStyleCnt="0"/>
      <dgm:spPr/>
    </dgm:pt>
    <dgm:pt modelId="{B6E53DA8-1567-4EBA-89D1-B3F20758BDE5}" type="pres">
      <dgm:prSet presAssocID="{D88469B3-B4C6-4D32-ADAA-3EA3DA273683}" presName="node" presStyleLbl="node1" presStyleIdx="4" presStyleCnt="11">
        <dgm:presLayoutVars>
          <dgm:bulletEnabled val="1"/>
        </dgm:presLayoutVars>
      </dgm:prSet>
      <dgm:spPr/>
    </dgm:pt>
    <dgm:pt modelId="{3EBAAFCA-0FAF-49C9-BA14-863DC76B653A}" type="pres">
      <dgm:prSet presAssocID="{E05F9806-7191-4881-878A-3C2A04A73B43}" presName="sibTrans" presStyleCnt="0"/>
      <dgm:spPr/>
    </dgm:pt>
    <dgm:pt modelId="{8E735CBE-6566-4CA1-A346-1BC6D17152F3}" type="pres">
      <dgm:prSet presAssocID="{ED897925-D4E8-416A-81F3-B11ECA900B4E}" presName="node" presStyleLbl="node1" presStyleIdx="5" presStyleCnt="11">
        <dgm:presLayoutVars>
          <dgm:bulletEnabled val="1"/>
        </dgm:presLayoutVars>
      </dgm:prSet>
      <dgm:spPr/>
    </dgm:pt>
    <dgm:pt modelId="{DCDFCB80-9D44-4736-BB32-5A5EEA263668}" type="pres">
      <dgm:prSet presAssocID="{3F2F462A-578B-44B0-8C34-E18A3A16519A}" presName="sibTrans" presStyleCnt="0"/>
      <dgm:spPr/>
    </dgm:pt>
    <dgm:pt modelId="{3E06980F-0132-4EF9-B875-1CD93DADAC25}" type="pres">
      <dgm:prSet presAssocID="{2C615CD1-A09A-4819-8766-6769B5546192}" presName="node" presStyleLbl="node1" presStyleIdx="6" presStyleCnt="11">
        <dgm:presLayoutVars>
          <dgm:bulletEnabled val="1"/>
        </dgm:presLayoutVars>
      </dgm:prSet>
      <dgm:spPr/>
    </dgm:pt>
    <dgm:pt modelId="{0C8A20D4-0245-4CB5-AB1B-B602E3DF87DA}" type="pres">
      <dgm:prSet presAssocID="{6266B379-9B0E-4A2E-B5D7-0143A1D59BBA}" presName="sibTrans" presStyleCnt="0"/>
      <dgm:spPr/>
    </dgm:pt>
    <dgm:pt modelId="{2639509C-4D6A-4262-B160-4AD086D034E5}" type="pres">
      <dgm:prSet presAssocID="{756DD313-990C-4DB7-B35E-559D7CD99BC9}" presName="node" presStyleLbl="node1" presStyleIdx="7" presStyleCnt="11">
        <dgm:presLayoutVars>
          <dgm:bulletEnabled val="1"/>
        </dgm:presLayoutVars>
      </dgm:prSet>
      <dgm:spPr/>
    </dgm:pt>
    <dgm:pt modelId="{50276914-CF6E-44B6-9821-D1A0FA192E30}" type="pres">
      <dgm:prSet presAssocID="{86D64AB7-CBDE-4BBB-9A18-66A1DCCDD01D}" presName="sibTrans" presStyleCnt="0"/>
      <dgm:spPr/>
    </dgm:pt>
    <dgm:pt modelId="{D55CCF40-0059-48A4-87AD-AED74447EAB1}" type="pres">
      <dgm:prSet presAssocID="{DB36AD88-B000-4858-9464-1CD94877639C}" presName="node" presStyleLbl="node1" presStyleIdx="8" presStyleCnt="11">
        <dgm:presLayoutVars>
          <dgm:bulletEnabled val="1"/>
        </dgm:presLayoutVars>
      </dgm:prSet>
      <dgm:spPr/>
    </dgm:pt>
    <dgm:pt modelId="{4C5B5189-AFC0-4998-AC4C-84709AB406D9}" type="pres">
      <dgm:prSet presAssocID="{CF4F1B79-B19B-4063-8C39-9F1C4FDEDBA3}" presName="sibTrans" presStyleCnt="0"/>
      <dgm:spPr/>
    </dgm:pt>
    <dgm:pt modelId="{CC07C689-8D23-49C8-988C-4D452F24CF2D}" type="pres">
      <dgm:prSet presAssocID="{FD61C775-7368-421A-B832-662F626AF21A}" presName="node" presStyleLbl="node1" presStyleIdx="9" presStyleCnt="11">
        <dgm:presLayoutVars>
          <dgm:bulletEnabled val="1"/>
        </dgm:presLayoutVars>
      </dgm:prSet>
      <dgm:spPr/>
    </dgm:pt>
    <dgm:pt modelId="{CE470DDD-7926-4B5C-A9C1-9E9EEA2EBCF3}" type="pres">
      <dgm:prSet presAssocID="{74FD7C13-E011-4322-B6AB-6419B4F53836}" presName="sibTrans" presStyleCnt="0"/>
      <dgm:spPr/>
    </dgm:pt>
    <dgm:pt modelId="{33AC1CED-3D96-47CA-BAC9-9CB74C3C4177}" type="pres">
      <dgm:prSet presAssocID="{4BDD7FAE-255F-434E-8FF6-2FEDABC6383F}" presName="node" presStyleLbl="node1" presStyleIdx="10" presStyleCnt="11">
        <dgm:presLayoutVars>
          <dgm:bulletEnabled val="1"/>
        </dgm:presLayoutVars>
      </dgm:prSet>
      <dgm:spPr/>
    </dgm:pt>
  </dgm:ptLst>
  <dgm:cxnLst>
    <dgm:cxn modelId="{E5BCFB0C-E17A-4E70-AF7C-AFF151378AA2}" srcId="{2C615CD1-A09A-4819-8766-6769B5546192}" destId="{6D81CF7F-ACF7-4AAD-88E1-5C038A01C167}" srcOrd="0" destOrd="0" parTransId="{8A3D067F-3A25-41A3-8DC1-70A7C6AE0315}" sibTransId="{0FA382B0-E21A-4281-B143-2CA15F1AD2D6}"/>
    <dgm:cxn modelId="{BFA0851C-B106-4221-A494-2EE067746877}" type="presOf" srcId="{6D81CF7F-ACF7-4AAD-88E1-5C038A01C167}" destId="{3E06980F-0132-4EF9-B875-1CD93DADAC25}" srcOrd="0" destOrd="1" presId="urn:microsoft.com/office/officeart/2005/8/layout/default"/>
    <dgm:cxn modelId="{739A031D-24E5-4975-8D68-10E6D07FBA2A}" srcId="{FD61C775-7368-421A-B832-662F626AF21A}" destId="{AE74969C-6899-4F55-AA77-3FA78C64BDE5}" srcOrd="0" destOrd="0" parTransId="{9F7E576A-26E1-4F6D-8AF1-9DBE208812B8}" sibTransId="{67D723D8-D9D6-4EAF-8415-3A462C62F9D0}"/>
    <dgm:cxn modelId="{875FED27-A110-4E38-ABBC-C0B5CD73BD1E}" type="presOf" srcId="{6D0C2C97-A41E-477C-AEEB-1CD993D5B846}" destId="{D948E9AC-9A0C-4E2B-8384-ABD0512EE87E}" srcOrd="0" destOrd="0" presId="urn:microsoft.com/office/officeart/2005/8/layout/default"/>
    <dgm:cxn modelId="{D2D3162E-F4E3-426B-B8E8-A7A1DBA92D9D}" type="presOf" srcId="{A45ECC22-F0A5-4399-99D2-951C68B3771E}" destId="{F517A077-1472-44D5-A56E-346E90673F1F}" srcOrd="0" destOrd="0" presId="urn:microsoft.com/office/officeart/2005/8/layout/default"/>
    <dgm:cxn modelId="{6F600C5B-A844-4619-A213-7F1E5D44B66B}" type="presOf" srcId="{D88469B3-B4C6-4D32-ADAA-3EA3DA273683}" destId="{B6E53DA8-1567-4EBA-89D1-B3F20758BDE5}" srcOrd="0" destOrd="0" presId="urn:microsoft.com/office/officeart/2005/8/layout/default"/>
    <dgm:cxn modelId="{EA610743-5503-4307-A7FE-88BF8B55BA10}" type="presOf" srcId="{64C186FF-FFF8-483E-9EE6-2A18684F7064}" destId="{B6E53DA8-1567-4EBA-89D1-B3F20758BDE5}" srcOrd="0" destOrd="1" presId="urn:microsoft.com/office/officeart/2005/8/layout/default"/>
    <dgm:cxn modelId="{3043AE44-3DE1-4B9C-836C-C5EF8DC99B37}" srcId="{23A4CF80-68AA-424B-8F8A-88D2F4D4C080}" destId="{D88469B3-B4C6-4D32-ADAA-3EA3DA273683}" srcOrd="4" destOrd="0" parTransId="{ECCB66FA-F26D-464E-BAB1-463110FE4947}" sibTransId="{E05F9806-7191-4881-878A-3C2A04A73B43}"/>
    <dgm:cxn modelId="{9DA2F664-90C7-4DE2-BDE2-9EB380E291E5}" type="presOf" srcId="{8A202ADE-AA26-4855-932A-BEF51878205B}" destId="{F517A077-1472-44D5-A56E-346E90673F1F}" srcOrd="0" destOrd="1" presId="urn:microsoft.com/office/officeart/2005/8/layout/default"/>
    <dgm:cxn modelId="{350F5646-E9B9-4664-BA91-F4E5BF4A7CA0}" type="presOf" srcId="{ED897925-D4E8-416A-81F3-B11ECA900B4E}" destId="{8E735CBE-6566-4CA1-A346-1BC6D17152F3}" srcOrd="0" destOrd="0" presId="urn:microsoft.com/office/officeart/2005/8/layout/default"/>
    <dgm:cxn modelId="{65D8854F-F008-4C7A-8A35-68E150B0DE39}" type="presOf" srcId="{ABC41086-059D-4B05-85FE-6AB12B35E489}" destId="{565A02EE-AD43-4B71-A266-EBE7E7536101}" srcOrd="0" destOrd="0" presId="urn:microsoft.com/office/officeart/2005/8/layout/default"/>
    <dgm:cxn modelId="{C01AD950-9660-4AC3-965E-10406E8A93C2}" srcId="{23A4CF80-68AA-424B-8F8A-88D2F4D4C080}" destId="{A45ECC22-F0A5-4399-99D2-951C68B3771E}" srcOrd="2" destOrd="0" parTransId="{C2B22B7A-F16B-4D7B-965C-0E288F2BB117}" sibTransId="{26A47C0C-F482-4555-9CBB-0D391C147D2B}"/>
    <dgm:cxn modelId="{9EA23552-7BF4-43BA-BC5C-2177BE2C3B19}" type="presOf" srcId="{54E13BDE-CCBF-4029-8971-4EAEF42B79D3}" destId="{8E735CBE-6566-4CA1-A346-1BC6D17152F3}" srcOrd="0" destOrd="1" presId="urn:microsoft.com/office/officeart/2005/8/layout/default"/>
    <dgm:cxn modelId="{80EB8F53-3D4B-4B18-9FE5-D24D4C7B6BE4}" srcId="{23A4CF80-68AA-424B-8F8A-88D2F4D4C080}" destId="{4BDD7FAE-255F-434E-8FF6-2FEDABC6383F}" srcOrd="10" destOrd="0" parTransId="{80D0D6C4-5EFF-468F-BFA3-3C18413FC81E}" sibTransId="{F3867300-746D-427B-8C85-41100CF18A53}"/>
    <dgm:cxn modelId="{B33F9055-483A-422D-8E51-12BAA455FEB0}" srcId="{ED897925-D4E8-416A-81F3-B11ECA900B4E}" destId="{54E13BDE-CCBF-4029-8971-4EAEF42B79D3}" srcOrd="0" destOrd="0" parTransId="{CC459E5C-FC45-479C-BD9E-4577807A82F0}" sibTransId="{6DBBAC52-5B57-49F2-9475-373C9555623C}"/>
    <dgm:cxn modelId="{B1E6E283-130A-4443-9FD6-E7313C18F134}" srcId="{D88469B3-B4C6-4D32-ADAA-3EA3DA273683}" destId="{64C186FF-FFF8-483E-9EE6-2A18684F7064}" srcOrd="0" destOrd="0" parTransId="{FBDE42AE-E2BE-4845-888F-CEB4668A9D0B}" sibTransId="{EBCFBC71-4F93-41BA-B814-0B51C318DF9E}"/>
    <dgm:cxn modelId="{D88B0888-B8DA-4C7A-8A1C-FB08D68EFD05}" srcId="{DB36AD88-B000-4858-9464-1CD94877639C}" destId="{97D77DCB-3D92-4316-A1D3-BF51FE027A4B}" srcOrd="0" destOrd="0" parTransId="{6D0475A2-B053-43CA-9B56-35D995B38F1B}" sibTransId="{D583DD69-ACD0-4EF0-BB78-1B951DD0C602}"/>
    <dgm:cxn modelId="{4F4EC988-3148-4867-B285-308408A6CDE7}" type="presOf" srcId="{B3A98C30-7F56-465F-9E37-7D8638165A3D}" destId="{565A02EE-AD43-4B71-A266-EBE7E7536101}" srcOrd="0" destOrd="1" presId="urn:microsoft.com/office/officeart/2005/8/layout/default"/>
    <dgm:cxn modelId="{2E89388B-F621-41C1-848C-A33F5D776F9E}" type="presOf" srcId="{1579B090-B57A-4234-8F40-245EAA5E4AC9}" destId="{2B79706B-66B4-4C48-A733-9EF3253AD7A5}" srcOrd="0" destOrd="0" presId="urn:microsoft.com/office/officeart/2005/8/layout/default"/>
    <dgm:cxn modelId="{E7F0248C-48BB-40D9-80FF-4079A569D9BB}" type="presOf" srcId="{23A4CF80-68AA-424B-8F8A-88D2F4D4C080}" destId="{4C357A9C-F515-4DD6-97ED-A44CC8FB613A}" srcOrd="0" destOrd="0" presId="urn:microsoft.com/office/officeart/2005/8/layout/default"/>
    <dgm:cxn modelId="{C19C7E8C-9586-47D6-8815-53C78FEC9B80}" srcId="{23A4CF80-68AA-424B-8F8A-88D2F4D4C080}" destId="{ED897925-D4E8-416A-81F3-B11ECA900B4E}" srcOrd="5" destOrd="0" parTransId="{714D638E-D6CB-4F8D-B70F-6175A94CB9FC}" sibTransId="{3F2F462A-578B-44B0-8C34-E18A3A16519A}"/>
    <dgm:cxn modelId="{6E34738D-16CC-49FE-8D4D-2CF9AD912D44}" type="presOf" srcId="{F24A0DEB-531F-48F9-A022-B2E90AE0391A}" destId="{D948E9AC-9A0C-4E2B-8384-ABD0512EE87E}" srcOrd="0" destOrd="1" presId="urn:microsoft.com/office/officeart/2005/8/layout/default"/>
    <dgm:cxn modelId="{7E990A98-E0F1-4F0A-9675-446BECBAC44E}" srcId="{23A4CF80-68AA-424B-8F8A-88D2F4D4C080}" destId="{ABC41086-059D-4B05-85FE-6AB12B35E489}" srcOrd="1" destOrd="0" parTransId="{407E01D1-4D07-42E2-8F3A-FD5F7BC23661}" sibTransId="{8E9E0A27-239D-4FF3-B19E-48A7A93063EA}"/>
    <dgm:cxn modelId="{856DF698-A5F2-4E39-BA70-AF4848A08B45}" srcId="{23A4CF80-68AA-424B-8F8A-88D2F4D4C080}" destId="{FD61C775-7368-421A-B832-662F626AF21A}" srcOrd="9" destOrd="0" parTransId="{1450C1AC-1A76-4DC6-AEBF-8620EAAAA560}" sibTransId="{74FD7C13-E011-4322-B6AB-6419B4F53836}"/>
    <dgm:cxn modelId="{EFD112A2-D5D4-4A2B-8E0E-D0CABAC63E41}" srcId="{23A4CF80-68AA-424B-8F8A-88D2F4D4C080}" destId="{2C615CD1-A09A-4819-8766-6769B5546192}" srcOrd="6" destOrd="0" parTransId="{56F81E02-F445-469C-9F54-FDBEAAA50421}" sibTransId="{6266B379-9B0E-4A2E-B5D7-0143A1D59BBA}"/>
    <dgm:cxn modelId="{6BC854A9-43DB-46D7-8079-8D96C9826A89}" type="presOf" srcId="{4BDD7FAE-255F-434E-8FF6-2FEDABC6383F}" destId="{33AC1CED-3D96-47CA-BAC9-9CB74C3C4177}" srcOrd="0" destOrd="0" presId="urn:microsoft.com/office/officeart/2005/8/layout/default"/>
    <dgm:cxn modelId="{716FD4A9-335F-4A1D-916C-8B1D95F2170C}" srcId="{6D0C2C97-A41E-477C-AEEB-1CD993D5B846}" destId="{F24A0DEB-531F-48F9-A022-B2E90AE0391A}" srcOrd="0" destOrd="0" parTransId="{0AAE5FD6-3A06-4340-B821-037289C76104}" sibTransId="{C734EE77-B5C0-471E-8BA3-D448D178A1BA}"/>
    <dgm:cxn modelId="{85E2AEAD-AC51-4402-BC38-724C50F6B2BF}" srcId="{1579B090-B57A-4234-8F40-245EAA5E4AC9}" destId="{80905E71-20E2-4247-BE9C-F411795BC418}" srcOrd="0" destOrd="0" parTransId="{2B243017-AA63-44CA-97AE-2BDC381027F7}" sibTransId="{000C00A0-8290-4DD7-8504-71C674BFB40A}"/>
    <dgm:cxn modelId="{888672B3-398C-44B9-9DC6-0421C96AFF36}" srcId="{23A4CF80-68AA-424B-8F8A-88D2F4D4C080}" destId="{DB36AD88-B000-4858-9464-1CD94877639C}" srcOrd="8" destOrd="0" parTransId="{2C4DFA71-FF67-44E9-8468-92B5CA186D0D}" sibTransId="{CF4F1B79-B19B-4063-8C39-9F1C4FDEDBA3}"/>
    <dgm:cxn modelId="{990C60BA-D3F2-4486-8CAA-6FB6F3182B66}" type="presOf" srcId="{DB36AD88-B000-4858-9464-1CD94877639C}" destId="{D55CCF40-0059-48A4-87AD-AED74447EAB1}" srcOrd="0" destOrd="0" presId="urn:microsoft.com/office/officeart/2005/8/layout/default"/>
    <dgm:cxn modelId="{910CB5BF-1DE7-4739-8171-178D7AEA12AD}" type="presOf" srcId="{FD61C775-7368-421A-B832-662F626AF21A}" destId="{CC07C689-8D23-49C8-988C-4D452F24CF2D}" srcOrd="0" destOrd="0" presId="urn:microsoft.com/office/officeart/2005/8/layout/default"/>
    <dgm:cxn modelId="{3E0BECC0-E858-4F5C-9487-F908E062E2D9}" type="presOf" srcId="{642B85E6-3D88-4A7C-8EED-AC7DEC7AD0D2}" destId="{2639509C-4D6A-4262-B160-4AD086D034E5}" srcOrd="0" destOrd="1" presId="urn:microsoft.com/office/officeart/2005/8/layout/default"/>
    <dgm:cxn modelId="{DC817BCD-FCAC-4A40-B6B3-55F32F0F84B6}" srcId="{756DD313-990C-4DB7-B35E-559D7CD99BC9}" destId="{642B85E6-3D88-4A7C-8EED-AC7DEC7AD0D2}" srcOrd="0" destOrd="0" parTransId="{A105CE79-E857-45ED-B58C-FB967A0F4082}" sibTransId="{BD2E0498-FA27-44EF-B620-7DA0EC58F283}"/>
    <dgm:cxn modelId="{1CB4D2CE-3CAB-4FA1-8357-414197A3DDAC}" type="presOf" srcId="{756DD313-990C-4DB7-B35E-559D7CD99BC9}" destId="{2639509C-4D6A-4262-B160-4AD086D034E5}" srcOrd="0" destOrd="0" presId="urn:microsoft.com/office/officeart/2005/8/layout/default"/>
    <dgm:cxn modelId="{D11AA4D5-0532-452F-8EAF-787FCEE63896}" srcId="{ABC41086-059D-4B05-85FE-6AB12B35E489}" destId="{B3A98C30-7F56-465F-9E37-7D8638165A3D}" srcOrd="0" destOrd="0" parTransId="{7084BA4F-24E7-4DD9-A689-5345F800F70A}" sibTransId="{89BA9AD6-914A-4625-A934-55731DAE1A54}"/>
    <dgm:cxn modelId="{DD6139DA-CE86-47C5-AC26-A193897827B3}" type="presOf" srcId="{AE74969C-6899-4F55-AA77-3FA78C64BDE5}" destId="{CC07C689-8D23-49C8-988C-4D452F24CF2D}" srcOrd="0" destOrd="1" presId="urn:microsoft.com/office/officeart/2005/8/layout/default"/>
    <dgm:cxn modelId="{D559FDE2-601B-4B8E-B8DA-0CE59905BDC7}" type="presOf" srcId="{2C615CD1-A09A-4819-8766-6769B5546192}" destId="{3E06980F-0132-4EF9-B875-1CD93DADAC25}" srcOrd="0" destOrd="0" presId="urn:microsoft.com/office/officeart/2005/8/layout/default"/>
    <dgm:cxn modelId="{6EDAE8E3-0848-4D04-8764-C5DDFB8EC03F}" type="presOf" srcId="{97D77DCB-3D92-4316-A1D3-BF51FE027A4B}" destId="{D55CCF40-0059-48A4-87AD-AED74447EAB1}" srcOrd="0" destOrd="1" presId="urn:microsoft.com/office/officeart/2005/8/layout/default"/>
    <dgm:cxn modelId="{B642ECE3-F45A-4042-808C-6AEB98F84704}" type="presOf" srcId="{80905E71-20E2-4247-BE9C-F411795BC418}" destId="{2B79706B-66B4-4C48-A733-9EF3253AD7A5}" srcOrd="0" destOrd="1" presId="urn:microsoft.com/office/officeart/2005/8/layout/default"/>
    <dgm:cxn modelId="{5ACF18E4-3B72-4143-9BFC-BFE7071974F3}" srcId="{23A4CF80-68AA-424B-8F8A-88D2F4D4C080}" destId="{756DD313-990C-4DB7-B35E-559D7CD99BC9}" srcOrd="7" destOrd="0" parTransId="{552158B4-9E43-4588-A77C-A1DB420DC392}" sibTransId="{86D64AB7-CBDE-4BBB-9A18-66A1DCCDD01D}"/>
    <dgm:cxn modelId="{2ED261EB-7480-4458-BC8A-AA0C5FDC2DA9}" srcId="{A45ECC22-F0A5-4399-99D2-951C68B3771E}" destId="{8A202ADE-AA26-4855-932A-BEF51878205B}" srcOrd="0" destOrd="0" parTransId="{B2483EDC-CC78-488F-8F50-1ABB3F28D18C}" sibTransId="{69835AF1-3832-475F-8D9B-811AD691710B}"/>
    <dgm:cxn modelId="{7103A6EC-B78C-4B73-8989-84344B3E0368}" srcId="{23A4CF80-68AA-424B-8F8A-88D2F4D4C080}" destId="{1579B090-B57A-4234-8F40-245EAA5E4AC9}" srcOrd="0" destOrd="0" parTransId="{C6A1122F-E3AC-49D5-B9B4-52DA7647443E}" sibTransId="{704471F8-5E0D-45EC-8F7C-33AD28A4D654}"/>
    <dgm:cxn modelId="{419414F8-7C90-4664-8050-A6C39BB1E4FE}" srcId="{23A4CF80-68AA-424B-8F8A-88D2F4D4C080}" destId="{6D0C2C97-A41E-477C-AEEB-1CD993D5B846}" srcOrd="3" destOrd="0" parTransId="{497B2829-C353-4A85-959D-8D66E1BAA2BA}" sibTransId="{CB537E21-1C8D-47A8-9428-68B492B4DE44}"/>
    <dgm:cxn modelId="{E58C70F6-2DCA-4A11-B44F-7686E888F233}" type="presParOf" srcId="{4C357A9C-F515-4DD6-97ED-A44CC8FB613A}" destId="{2B79706B-66B4-4C48-A733-9EF3253AD7A5}" srcOrd="0" destOrd="0" presId="urn:microsoft.com/office/officeart/2005/8/layout/default"/>
    <dgm:cxn modelId="{91CF2433-1A77-4723-81D6-B32BD6954A4D}" type="presParOf" srcId="{4C357A9C-F515-4DD6-97ED-A44CC8FB613A}" destId="{C4A34090-9531-4513-BF23-AA675ED97697}" srcOrd="1" destOrd="0" presId="urn:microsoft.com/office/officeart/2005/8/layout/default"/>
    <dgm:cxn modelId="{361DEF54-5E8B-4F3C-8F69-FCB040858F4B}" type="presParOf" srcId="{4C357A9C-F515-4DD6-97ED-A44CC8FB613A}" destId="{565A02EE-AD43-4B71-A266-EBE7E7536101}" srcOrd="2" destOrd="0" presId="urn:microsoft.com/office/officeart/2005/8/layout/default"/>
    <dgm:cxn modelId="{3CB1BE5C-D4B7-4223-859A-D365F7A1F221}" type="presParOf" srcId="{4C357A9C-F515-4DD6-97ED-A44CC8FB613A}" destId="{AB87C866-953F-45EB-8DC0-64A4A1C9D3AB}" srcOrd="3" destOrd="0" presId="urn:microsoft.com/office/officeart/2005/8/layout/default"/>
    <dgm:cxn modelId="{26B157FF-0198-4B46-8ACE-7B296A414461}" type="presParOf" srcId="{4C357A9C-F515-4DD6-97ED-A44CC8FB613A}" destId="{F517A077-1472-44D5-A56E-346E90673F1F}" srcOrd="4" destOrd="0" presId="urn:microsoft.com/office/officeart/2005/8/layout/default"/>
    <dgm:cxn modelId="{94F67DFF-4566-4162-B663-108CCCBFF5E9}" type="presParOf" srcId="{4C357A9C-F515-4DD6-97ED-A44CC8FB613A}" destId="{047971F3-44D8-4E11-B779-AE74B08537FF}" srcOrd="5" destOrd="0" presId="urn:microsoft.com/office/officeart/2005/8/layout/default"/>
    <dgm:cxn modelId="{D2AEE29C-A721-41AB-8383-304BD7C3C063}" type="presParOf" srcId="{4C357A9C-F515-4DD6-97ED-A44CC8FB613A}" destId="{D948E9AC-9A0C-4E2B-8384-ABD0512EE87E}" srcOrd="6" destOrd="0" presId="urn:microsoft.com/office/officeart/2005/8/layout/default"/>
    <dgm:cxn modelId="{BC9B02AC-1061-4ACE-A3AA-83A9EEE31E8B}" type="presParOf" srcId="{4C357A9C-F515-4DD6-97ED-A44CC8FB613A}" destId="{60B94EC9-8E21-434C-A7BC-63B9D68B6429}" srcOrd="7" destOrd="0" presId="urn:microsoft.com/office/officeart/2005/8/layout/default"/>
    <dgm:cxn modelId="{BF1F05CB-76DE-424F-A4DC-0C885A9D77E8}" type="presParOf" srcId="{4C357A9C-F515-4DD6-97ED-A44CC8FB613A}" destId="{B6E53DA8-1567-4EBA-89D1-B3F20758BDE5}" srcOrd="8" destOrd="0" presId="urn:microsoft.com/office/officeart/2005/8/layout/default"/>
    <dgm:cxn modelId="{D015F637-65FB-458E-864E-D02EE9EEA348}" type="presParOf" srcId="{4C357A9C-F515-4DD6-97ED-A44CC8FB613A}" destId="{3EBAAFCA-0FAF-49C9-BA14-863DC76B653A}" srcOrd="9" destOrd="0" presId="urn:microsoft.com/office/officeart/2005/8/layout/default"/>
    <dgm:cxn modelId="{05E2044A-F978-47E3-8E48-B1F855BA83FF}" type="presParOf" srcId="{4C357A9C-F515-4DD6-97ED-A44CC8FB613A}" destId="{8E735CBE-6566-4CA1-A346-1BC6D17152F3}" srcOrd="10" destOrd="0" presId="urn:microsoft.com/office/officeart/2005/8/layout/default"/>
    <dgm:cxn modelId="{65D2007C-CE46-4924-8022-D74120D6262C}" type="presParOf" srcId="{4C357A9C-F515-4DD6-97ED-A44CC8FB613A}" destId="{DCDFCB80-9D44-4736-BB32-5A5EEA263668}" srcOrd="11" destOrd="0" presId="urn:microsoft.com/office/officeart/2005/8/layout/default"/>
    <dgm:cxn modelId="{64803E1E-C5E0-4EA9-A2F0-EDF4E5529A37}" type="presParOf" srcId="{4C357A9C-F515-4DD6-97ED-A44CC8FB613A}" destId="{3E06980F-0132-4EF9-B875-1CD93DADAC25}" srcOrd="12" destOrd="0" presId="urn:microsoft.com/office/officeart/2005/8/layout/default"/>
    <dgm:cxn modelId="{E15C2F03-E424-4EE5-81FD-43970D6134A8}" type="presParOf" srcId="{4C357A9C-F515-4DD6-97ED-A44CC8FB613A}" destId="{0C8A20D4-0245-4CB5-AB1B-B602E3DF87DA}" srcOrd="13" destOrd="0" presId="urn:microsoft.com/office/officeart/2005/8/layout/default"/>
    <dgm:cxn modelId="{CEAFE558-9BC1-41C0-BA64-5B0C56575CA1}" type="presParOf" srcId="{4C357A9C-F515-4DD6-97ED-A44CC8FB613A}" destId="{2639509C-4D6A-4262-B160-4AD086D034E5}" srcOrd="14" destOrd="0" presId="urn:microsoft.com/office/officeart/2005/8/layout/default"/>
    <dgm:cxn modelId="{5018F7BD-AC21-4A7B-843B-2051D9264891}" type="presParOf" srcId="{4C357A9C-F515-4DD6-97ED-A44CC8FB613A}" destId="{50276914-CF6E-44B6-9821-D1A0FA192E30}" srcOrd="15" destOrd="0" presId="urn:microsoft.com/office/officeart/2005/8/layout/default"/>
    <dgm:cxn modelId="{B052016D-EAE8-4338-BB8B-F2E4F400EC6F}" type="presParOf" srcId="{4C357A9C-F515-4DD6-97ED-A44CC8FB613A}" destId="{D55CCF40-0059-48A4-87AD-AED74447EAB1}" srcOrd="16" destOrd="0" presId="urn:microsoft.com/office/officeart/2005/8/layout/default"/>
    <dgm:cxn modelId="{CF3026DD-5892-4B58-BDB6-655CEA9509B4}" type="presParOf" srcId="{4C357A9C-F515-4DD6-97ED-A44CC8FB613A}" destId="{4C5B5189-AFC0-4998-AC4C-84709AB406D9}" srcOrd="17" destOrd="0" presId="urn:microsoft.com/office/officeart/2005/8/layout/default"/>
    <dgm:cxn modelId="{2E7190D0-2D88-4237-9326-D53D63BC8780}" type="presParOf" srcId="{4C357A9C-F515-4DD6-97ED-A44CC8FB613A}" destId="{CC07C689-8D23-49C8-988C-4D452F24CF2D}" srcOrd="18" destOrd="0" presId="urn:microsoft.com/office/officeart/2005/8/layout/default"/>
    <dgm:cxn modelId="{096CE67E-8A4A-4485-B7DF-831F279935BE}" type="presParOf" srcId="{4C357A9C-F515-4DD6-97ED-A44CC8FB613A}" destId="{CE470DDD-7926-4B5C-A9C1-9E9EEA2EBCF3}" srcOrd="19" destOrd="0" presId="urn:microsoft.com/office/officeart/2005/8/layout/default"/>
    <dgm:cxn modelId="{357C0B42-6CF4-4FB2-BB10-62CF93752634}" type="presParOf" srcId="{4C357A9C-F515-4DD6-97ED-A44CC8FB613A}" destId="{33AC1CED-3D96-47CA-BAC9-9CB74C3C4177}" srcOrd="2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3A4CF80-68AA-424B-8F8A-88D2F4D4C080}" type="doc">
      <dgm:prSet loTypeId="urn:microsoft.com/office/officeart/2005/8/layout/default" loCatId="list" qsTypeId="urn:microsoft.com/office/officeart/2005/8/quickstyle/simple4" qsCatId="simple" csTypeId="urn:microsoft.com/office/officeart/2005/8/colors/accent3_3" csCatId="accent3" phldr="1"/>
      <dgm:spPr/>
      <dgm:t>
        <a:bodyPr/>
        <a:lstStyle/>
        <a:p>
          <a:endParaRPr lang="de-DE"/>
        </a:p>
      </dgm:t>
    </dgm:pt>
    <dgm:pt modelId="{1579B090-B57A-4234-8F40-245EAA5E4AC9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ctr" rtl="0">
            <a:lnSpc>
              <a:spcPct val="90000"/>
            </a:lnSpc>
            <a:buNone/>
            <a:defRPr b="1"/>
          </a:pPr>
          <a:br>
            <a:rPr lang="de-AT" sz="1200" b="1" u="none" dirty="0"/>
          </a:br>
          <a:r>
            <a:rPr lang="de-AT" sz="1200" b="1" u="none" dirty="0">
              <a:solidFill>
                <a:schemeClr val="bg1"/>
              </a:solidFill>
            </a:rPr>
            <a:t>Dev/Test</a:t>
          </a:r>
          <a:br>
            <a:rPr lang="de-AT" sz="1200" b="1" u="none" dirty="0">
              <a:solidFill>
                <a:schemeClr val="bg1"/>
              </a:solidFill>
            </a:rPr>
          </a:br>
          <a:endParaRPr lang="de-DE" sz="1200" b="1" i="0" u="none" strike="noStrike" cap="none" baseline="0" noProof="0" dirty="0">
            <a:solidFill>
              <a:schemeClr val="bg1"/>
            </a:solidFill>
            <a:latin typeface="Franklin Gothic Book" panose="020B0503020102020204" pitchFamily="34" charset="0"/>
          </a:endParaRPr>
        </a:p>
      </dgm:t>
    </dgm:pt>
    <dgm:pt modelId="{C6A1122F-E3AC-49D5-B9B4-52DA7647443E}" type="parTrans" cxnId="{7103A6EC-B78C-4B73-8989-84344B3E0368}">
      <dgm:prSet/>
      <dgm:spPr/>
      <dgm:t>
        <a:bodyPr/>
        <a:lstStyle/>
        <a:p>
          <a:endParaRPr lang="de-DE"/>
        </a:p>
      </dgm:t>
    </dgm:pt>
    <dgm:pt modelId="{704471F8-5E0D-45EC-8F7C-33AD28A4D654}" type="sibTrans" cxnId="{7103A6EC-B78C-4B73-8989-84344B3E0368}">
      <dgm:prSet/>
      <dgm:spPr/>
      <dgm:t>
        <a:bodyPr/>
        <a:lstStyle/>
        <a:p>
          <a:endParaRPr lang="de-DE"/>
        </a:p>
      </dgm:t>
    </dgm:pt>
    <dgm:pt modelId="{94C181D1-C931-407B-B1F1-26744D79C832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>
            <a:buNone/>
          </a:pPr>
          <a:r>
            <a:rPr lang="de-AT" sz="1200" b="0" dirty="0">
              <a:solidFill>
                <a:schemeClr val="bg1"/>
              </a:solidFill>
            </a:rPr>
            <a:t>   Vereinfachen und beschleunigen Sie das Entwickeln und Testen von Apps (Dev/Test) über alle Plattformen hinweg.</a:t>
          </a:r>
        </a:p>
      </dgm:t>
    </dgm:pt>
    <dgm:pt modelId="{6578F097-D7B1-448C-8A38-6FC993164095}" type="parTrans" cxnId="{E5756730-CF8B-489D-8253-BE99FCC7401F}">
      <dgm:prSet/>
      <dgm:spPr/>
      <dgm:t>
        <a:bodyPr/>
        <a:lstStyle/>
        <a:p>
          <a:endParaRPr lang="de-AT"/>
        </a:p>
      </dgm:t>
    </dgm:pt>
    <dgm:pt modelId="{90377C27-9FEF-4CE2-BABF-C67A861AA39A}" type="sibTrans" cxnId="{E5756730-CF8B-489D-8253-BE99FCC7401F}">
      <dgm:prSet/>
      <dgm:spPr/>
      <dgm:t>
        <a:bodyPr/>
        <a:lstStyle/>
        <a:p>
          <a:endParaRPr lang="de-AT"/>
        </a:p>
      </dgm:t>
    </dgm:pt>
    <dgm:pt modelId="{4A44A862-EBCC-465F-AB69-891AC20E0E78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ctr">
            <a:buNone/>
          </a:pPr>
          <a:br>
            <a:rPr lang="de-AT" sz="1200" b="1" dirty="0">
              <a:solidFill>
                <a:schemeClr val="bg1"/>
              </a:solidFill>
            </a:rPr>
          </a:br>
          <a:r>
            <a:rPr lang="de-AT" sz="1200" b="1" dirty="0">
              <a:solidFill>
                <a:schemeClr val="bg1"/>
              </a:solidFill>
            </a:rPr>
            <a:t>DevOps</a:t>
          </a:r>
          <a:br>
            <a:rPr lang="de-AT" sz="1200" b="0" dirty="0">
              <a:solidFill>
                <a:schemeClr val="bg1"/>
              </a:solidFill>
            </a:rPr>
          </a:br>
          <a:endParaRPr lang="de-AT" sz="1200" b="0" dirty="0">
            <a:solidFill>
              <a:schemeClr val="bg1"/>
            </a:solidFill>
          </a:endParaRPr>
        </a:p>
      </dgm:t>
    </dgm:pt>
    <dgm:pt modelId="{753110E6-AC77-4C36-9DC2-54BDCA71F986}" type="parTrans" cxnId="{A6161938-5565-4F5F-9CF2-6B6852093FE4}">
      <dgm:prSet/>
      <dgm:spPr/>
      <dgm:t>
        <a:bodyPr/>
        <a:lstStyle/>
        <a:p>
          <a:endParaRPr lang="de-AT"/>
        </a:p>
      </dgm:t>
    </dgm:pt>
    <dgm:pt modelId="{7D5E636B-4261-4D2A-899C-4628FA0F0607}" type="sibTrans" cxnId="{A6161938-5565-4F5F-9CF2-6B6852093FE4}">
      <dgm:prSet/>
      <dgm:spPr/>
      <dgm:t>
        <a:bodyPr/>
        <a:lstStyle/>
        <a:p>
          <a:endParaRPr lang="de-AT"/>
        </a:p>
      </dgm:t>
    </dgm:pt>
    <dgm:pt modelId="{ED58224B-CEC0-494F-ADE3-1C41EAF0D853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l">
            <a:buNone/>
          </a:pPr>
          <a:r>
            <a:rPr lang="de-AT" sz="1200" b="0" dirty="0">
              <a:solidFill>
                <a:schemeClr val="bg1"/>
              </a:solidFill>
            </a:rPr>
            <a:t>   Bringen Sie Menschen, Prozesse und Produkte zusammen, um für Kunden und Kollegen einen kontinuierlichen Mehrwert zu schaffen.</a:t>
          </a:r>
        </a:p>
      </dgm:t>
    </dgm:pt>
    <dgm:pt modelId="{6776F9D3-C9A6-4ACD-BE0E-3D3FCC760DBF}" type="parTrans" cxnId="{A1261C2A-B910-44FF-9738-0878035A5B49}">
      <dgm:prSet/>
      <dgm:spPr/>
      <dgm:t>
        <a:bodyPr/>
        <a:lstStyle/>
        <a:p>
          <a:endParaRPr lang="de-AT"/>
        </a:p>
      </dgm:t>
    </dgm:pt>
    <dgm:pt modelId="{686DF647-30A7-427C-99C9-542295118649}" type="sibTrans" cxnId="{A1261C2A-B910-44FF-9738-0878035A5B49}">
      <dgm:prSet/>
      <dgm:spPr/>
      <dgm:t>
        <a:bodyPr/>
        <a:lstStyle/>
        <a:p>
          <a:endParaRPr lang="de-AT"/>
        </a:p>
      </dgm:t>
    </dgm:pt>
    <dgm:pt modelId="{5480A309-32BA-489B-B666-073097A1FD0C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ctr">
            <a:buNone/>
          </a:pPr>
          <a:br>
            <a:rPr lang="de-AT" sz="1200" b="1" dirty="0"/>
          </a:br>
          <a:r>
            <a:rPr lang="de-AT" sz="1200" b="1" dirty="0">
              <a:solidFill>
                <a:schemeClr val="bg1"/>
              </a:solidFill>
            </a:rPr>
            <a:t>DevSecOps</a:t>
          </a:r>
          <a:br>
            <a:rPr lang="de-AT" sz="1200" b="1" dirty="0">
              <a:solidFill>
                <a:schemeClr val="bg1"/>
              </a:solidFill>
            </a:rPr>
          </a:br>
          <a:endParaRPr lang="de-AT" sz="1200" b="1" dirty="0">
            <a:solidFill>
              <a:schemeClr val="bg1"/>
            </a:solidFill>
          </a:endParaRPr>
        </a:p>
      </dgm:t>
    </dgm:pt>
    <dgm:pt modelId="{0EC4AB2C-7EFC-4666-851E-C68B459BF43A}" type="parTrans" cxnId="{9577B9ED-526B-47E8-A476-5131EE6F347C}">
      <dgm:prSet/>
      <dgm:spPr/>
      <dgm:t>
        <a:bodyPr/>
        <a:lstStyle/>
        <a:p>
          <a:endParaRPr lang="de-AT"/>
        </a:p>
      </dgm:t>
    </dgm:pt>
    <dgm:pt modelId="{2968BDB3-29AA-4C06-A1C0-B9F4991A9C5A}" type="sibTrans" cxnId="{9577B9ED-526B-47E8-A476-5131EE6F347C}">
      <dgm:prSet/>
      <dgm:spPr/>
      <dgm:t>
        <a:bodyPr/>
        <a:lstStyle/>
        <a:p>
          <a:endParaRPr lang="de-AT"/>
        </a:p>
      </dgm:t>
    </dgm:pt>
    <dgm:pt modelId="{D7D2361A-B85D-4171-AFA3-453A71D4F6D2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l">
            <a:buNone/>
          </a:pPr>
          <a:r>
            <a:rPr lang="de-AT" sz="1200" b="0" dirty="0">
              <a:solidFill>
                <a:schemeClr val="bg1"/>
              </a:solidFill>
            </a:rPr>
            <a:t>   Schützen Sie alle Aspekte des Softwarebereitstellungszyklus mit integrierten Sicherheitsfunktionen.</a:t>
          </a:r>
        </a:p>
      </dgm:t>
    </dgm:pt>
    <dgm:pt modelId="{D0F97AFC-1C44-4EED-B3D5-BB4296C78389}" type="parTrans" cxnId="{BF5DD46E-83E5-4344-A982-20069D2E69C7}">
      <dgm:prSet/>
      <dgm:spPr/>
      <dgm:t>
        <a:bodyPr/>
        <a:lstStyle/>
        <a:p>
          <a:endParaRPr lang="de-AT"/>
        </a:p>
      </dgm:t>
    </dgm:pt>
    <dgm:pt modelId="{E0A7539E-1202-4C2B-918F-C382D9953847}" type="sibTrans" cxnId="{BF5DD46E-83E5-4344-A982-20069D2E69C7}">
      <dgm:prSet/>
      <dgm:spPr/>
      <dgm:t>
        <a:bodyPr/>
        <a:lstStyle/>
        <a:p>
          <a:endParaRPr lang="de-AT"/>
        </a:p>
      </dgm:t>
    </dgm:pt>
    <dgm:pt modelId="{7FAC7801-AC7B-4941-8F10-031693462B11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solidFill>
          <a:schemeClr val="bg1"/>
        </a:solidFill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ctr">
            <a:buNone/>
          </a:pPr>
          <a:br>
            <a:rPr lang="en-US" sz="1200" b="1" dirty="0"/>
          </a:br>
          <a:r>
            <a:rPr lang="en-US" sz="1200" b="1" dirty="0">
              <a:solidFill>
                <a:schemeClr val="bg1"/>
              </a:solidFill>
            </a:rPr>
            <a:t>E-Commerce</a:t>
          </a:r>
          <a:br>
            <a:rPr lang="en-US" sz="1200" b="1" dirty="0">
              <a:solidFill>
                <a:schemeClr val="bg1"/>
              </a:solidFill>
            </a:rPr>
          </a:br>
          <a:endParaRPr lang="de-AT" sz="1200" b="1" dirty="0">
            <a:solidFill>
              <a:schemeClr val="bg1"/>
            </a:solidFill>
          </a:endParaRPr>
        </a:p>
      </dgm:t>
    </dgm:pt>
    <dgm:pt modelId="{400CAC78-B1A8-4756-9785-9678B919B3F7}" type="parTrans" cxnId="{31D8C03D-0FC3-473B-8143-B26D3F82A7AF}">
      <dgm:prSet/>
      <dgm:spPr/>
      <dgm:t>
        <a:bodyPr/>
        <a:lstStyle/>
        <a:p>
          <a:endParaRPr lang="de-AT"/>
        </a:p>
      </dgm:t>
    </dgm:pt>
    <dgm:pt modelId="{AD06D8E7-B3F3-4E33-A07C-5F6808505240}" type="sibTrans" cxnId="{31D8C03D-0FC3-473B-8143-B26D3F82A7AF}">
      <dgm:prSet/>
      <dgm:spPr/>
      <dgm:t>
        <a:bodyPr/>
        <a:lstStyle/>
        <a:p>
          <a:endParaRPr lang="de-AT"/>
        </a:p>
      </dgm:t>
    </dgm:pt>
    <dgm:pt modelId="{17CC8B86-4255-4D51-A7D6-E7B3CF877BED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solidFill>
          <a:schemeClr val="bg1"/>
        </a:solidFill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l">
            <a:buNone/>
          </a:pPr>
          <a:r>
            <a:rPr lang="en-US" sz="1200" b="0" dirty="0">
              <a:solidFill>
                <a:schemeClr val="bg1"/>
              </a:solidFill>
            </a:rPr>
            <a:t>   Give customers what they want with a personalized, scalable, and secure shopping experience</a:t>
          </a:r>
          <a:endParaRPr lang="de-AT" sz="1200" b="0" dirty="0">
            <a:solidFill>
              <a:schemeClr val="bg1"/>
            </a:solidFill>
          </a:endParaRPr>
        </a:p>
      </dgm:t>
    </dgm:pt>
    <dgm:pt modelId="{90A74450-AF6B-4F95-888B-10800D0777FD}" type="parTrans" cxnId="{83CAAADE-5B76-47C5-81BB-DF4D3F233A1E}">
      <dgm:prSet/>
      <dgm:spPr/>
      <dgm:t>
        <a:bodyPr/>
        <a:lstStyle/>
        <a:p>
          <a:endParaRPr lang="de-AT"/>
        </a:p>
      </dgm:t>
    </dgm:pt>
    <dgm:pt modelId="{3FAB209B-7A3B-40FF-92FA-40F86B6AF2B4}" type="sibTrans" cxnId="{83CAAADE-5B76-47C5-81BB-DF4D3F233A1E}">
      <dgm:prSet/>
      <dgm:spPr/>
      <dgm:t>
        <a:bodyPr/>
        <a:lstStyle/>
        <a:p>
          <a:endParaRPr lang="de-AT"/>
        </a:p>
      </dgm:t>
    </dgm:pt>
    <dgm:pt modelId="{EDB41826-53FD-4195-AA25-7045572C04A9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ctr">
            <a:buNone/>
          </a:pPr>
          <a:br>
            <a:rPr lang="de-AT" sz="1200" b="1" dirty="0"/>
          </a:br>
          <a:r>
            <a:rPr lang="de-AT" sz="1200" b="1" dirty="0">
              <a:solidFill>
                <a:schemeClr val="bg1"/>
              </a:solidFill>
            </a:rPr>
            <a:t>Gaming</a:t>
          </a:r>
          <a:br>
            <a:rPr lang="de-AT" sz="1200" b="0" dirty="0">
              <a:solidFill>
                <a:schemeClr val="bg1"/>
              </a:solidFill>
            </a:rPr>
          </a:br>
          <a:endParaRPr lang="de-AT" sz="1200" b="0" dirty="0">
            <a:solidFill>
              <a:schemeClr val="bg1"/>
            </a:solidFill>
          </a:endParaRPr>
        </a:p>
      </dgm:t>
    </dgm:pt>
    <dgm:pt modelId="{DF984F3F-3F67-42B8-B389-CDE93C92DECC}" type="parTrans" cxnId="{FD0B978A-1BF6-4F9D-8D64-FD2C2134D873}">
      <dgm:prSet/>
      <dgm:spPr/>
      <dgm:t>
        <a:bodyPr/>
        <a:lstStyle/>
        <a:p>
          <a:endParaRPr lang="de-AT"/>
        </a:p>
      </dgm:t>
    </dgm:pt>
    <dgm:pt modelId="{A47C4193-0FF4-4123-9704-575510F176B0}" type="sibTrans" cxnId="{FD0B978A-1BF6-4F9D-8D64-FD2C2134D873}">
      <dgm:prSet/>
      <dgm:spPr/>
      <dgm:t>
        <a:bodyPr/>
        <a:lstStyle/>
        <a:p>
          <a:endParaRPr lang="de-AT"/>
        </a:p>
      </dgm:t>
    </dgm:pt>
    <dgm:pt modelId="{A5280392-FA24-4B62-A335-A546A1204445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l">
            <a:buNone/>
          </a:pPr>
          <a:r>
            <a:rPr lang="de-AT" sz="1200" b="0" dirty="0">
              <a:solidFill>
                <a:schemeClr val="bg1"/>
              </a:solidFill>
            </a:rPr>
            <a:t>   Erstellen, starten und skalieren Sie Ihre Spiele schnell und zuverlässig für verschiedene </a:t>
          </a:r>
          <a:r>
            <a:rPr lang="de-AT" sz="1200" b="0" dirty="0" err="1">
              <a:solidFill>
                <a:schemeClr val="bg1"/>
              </a:solidFill>
            </a:rPr>
            <a:t>Plattf</a:t>
          </a:r>
          <a:r>
            <a:rPr lang="de-AT" sz="1200" b="0" dirty="0">
              <a:solidFill>
                <a:schemeClr val="bg1"/>
              </a:solidFill>
            </a:rPr>
            <a:t>.</a:t>
          </a:r>
        </a:p>
      </dgm:t>
    </dgm:pt>
    <dgm:pt modelId="{CDD75D9F-C555-48A1-8F3E-832469C3441B}" type="parTrans" cxnId="{2861D4B9-164F-4AA1-A340-733F96D1DB78}">
      <dgm:prSet/>
      <dgm:spPr/>
      <dgm:t>
        <a:bodyPr/>
        <a:lstStyle/>
        <a:p>
          <a:endParaRPr lang="de-AT"/>
        </a:p>
      </dgm:t>
    </dgm:pt>
    <dgm:pt modelId="{22697E77-258D-472A-B7D3-D630F6DF528A}" type="sibTrans" cxnId="{2861D4B9-164F-4AA1-A340-733F96D1DB78}">
      <dgm:prSet/>
      <dgm:spPr/>
      <dgm:t>
        <a:bodyPr/>
        <a:lstStyle/>
        <a:p>
          <a:endParaRPr lang="de-AT"/>
        </a:p>
      </dgm:t>
    </dgm:pt>
    <dgm:pt modelId="{556994DE-8311-4006-8358-C46EBA4699E7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ctr">
            <a:buNone/>
          </a:pPr>
          <a:r>
            <a:rPr lang="de-AT" sz="1200" b="1" dirty="0">
              <a:solidFill>
                <a:schemeClr val="accent3">
                  <a:lumMod val="75000"/>
                </a:schemeClr>
              </a:solidFill>
            </a:rPr>
            <a:t>KI</a:t>
          </a:r>
          <a:br>
            <a:rPr lang="de-AT" sz="1200" b="1" dirty="0">
              <a:solidFill>
                <a:schemeClr val="accent3">
                  <a:lumMod val="75000"/>
                </a:schemeClr>
              </a:solidFill>
            </a:rPr>
          </a:br>
          <a:endParaRPr lang="de-AT" sz="1200" b="1" dirty="0">
            <a:solidFill>
              <a:schemeClr val="accent3">
                <a:lumMod val="75000"/>
              </a:schemeClr>
            </a:solidFill>
          </a:endParaRPr>
        </a:p>
      </dgm:t>
    </dgm:pt>
    <dgm:pt modelId="{96299392-18FA-435A-B05C-13BAD2899AFD}" type="parTrans" cxnId="{476AC18A-521A-47D5-80E5-0FB90324DC34}">
      <dgm:prSet/>
      <dgm:spPr/>
      <dgm:t>
        <a:bodyPr/>
        <a:lstStyle/>
        <a:p>
          <a:endParaRPr lang="de-AT"/>
        </a:p>
      </dgm:t>
    </dgm:pt>
    <dgm:pt modelId="{7787514F-E250-46E0-8486-D7D890F337C0}" type="sibTrans" cxnId="{476AC18A-521A-47D5-80E5-0FB90324DC34}">
      <dgm:prSet/>
      <dgm:spPr/>
      <dgm:t>
        <a:bodyPr/>
        <a:lstStyle/>
        <a:p>
          <a:endParaRPr lang="de-AT"/>
        </a:p>
      </dgm:t>
    </dgm:pt>
    <dgm:pt modelId="{1314767D-072B-4F66-9D67-3EDBEC5625BE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l">
            <a:buNone/>
          </a:pPr>
          <a:r>
            <a:rPr lang="de-AT" sz="1200" dirty="0"/>
            <a:t>   Entwickeln Sie Lösungen, um </a:t>
          </a:r>
          <a:br>
            <a:rPr lang="de-AT" sz="1200" dirty="0"/>
          </a:br>
          <a:r>
            <a:rPr lang="de-AT" sz="1200" dirty="0"/>
            <a:t>Bilder zu analysieren, Sprache zu verstehen und Vorhersagen aus Daten zu treffen.</a:t>
          </a:r>
          <a:endParaRPr lang="de-AT" sz="1200" b="0" dirty="0">
            <a:solidFill>
              <a:schemeClr val="accent3">
                <a:lumMod val="75000"/>
              </a:schemeClr>
            </a:solidFill>
          </a:endParaRPr>
        </a:p>
      </dgm:t>
    </dgm:pt>
    <dgm:pt modelId="{78E9E017-E5B8-4C69-91C6-C259BDCD1140}" type="parTrans" cxnId="{715FD5C8-CB7E-422E-A292-68429920F411}">
      <dgm:prSet/>
      <dgm:spPr/>
      <dgm:t>
        <a:bodyPr/>
        <a:lstStyle/>
        <a:p>
          <a:endParaRPr lang="de-AT"/>
        </a:p>
      </dgm:t>
    </dgm:pt>
    <dgm:pt modelId="{144B54A7-612F-4864-8793-F3085AFFC1BC}" type="sibTrans" cxnId="{715FD5C8-CB7E-422E-A292-68429920F411}">
      <dgm:prSet/>
      <dgm:spPr/>
      <dgm:t>
        <a:bodyPr/>
        <a:lstStyle/>
        <a:p>
          <a:endParaRPr lang="de-AT"/>
        </a:p>
      </dgm:t>
    </dgm:pt>
    <dgm:pt modelId="{E7BB703A-8CE6-486A-B851-DF8233F83ACE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ctr">
            <a:buNone/>
          </a:pPr>
          <a:r>
            <a:rPr lang="de-AT" sz="1200" b="1" dirty="0">
              <a:solidFill>
                <a:schemeClr val="accent3">
                  <a:lumMod val="75000"/>
                </a:schemeClr>
              </a:solidFill>
            </a:rPr>
            <a:t>Knowledge Mining</a:t>
          </a:r>
          <a:br>
            <a:rPr lang="de-AT" sz="1200" b="0" dirty="0">
              <a:solidFill>
                <a:schemeClr val="accent3">
                  <a:lumMod val="75000"/>
                </a:schemeClr>
              </a:solidFill>
            </a:rPr>
          </a:br>
          <a:endParaRPr lang="de-AT" sz="1200" b="0" dirty="0">
            <a:solidFill>
              <a:schemeClr val="accent3">
                <a:lumMod val="75000"/>
              </a:schemeClr>
            </a:solidFill>
          </a:endParaRPr>
        </a:p>
      </dgm:t>
    </dgm:pt>
    <dgm:pt modelId="{125ED865-DF5F-4B6D-A36D-3747DFD3B5E2}" type="parTrans" cxnId="{76F1A750-751E-430D-8453-963F79996F19}">
      <dgm:prSet/>
      <dgm:spPr/>
      <dgm:t>
        <a:bodyPr/>
        <a:lstStyle/>
        <a:p>
          <a:endParaRPr lang="de-AT"/>
        </a:p>
      </dgm:t>
    </dgm:pt>
    <dgm:pt modelId="{47B8D06B-FBAA-41D2-8482-9A2FB94BD5A0}" type="sibTrans" cxnId="{76F1A750-751E-430D-8453-963F79996F19}">
      <dgm:prSet/>
      <dgm:spPr/>
      <dgm:t>
        <a:bodyPr/>
        <a:lstStyle/>
        <a:p>
          <a:endParaRPr lang="de-AT"/>
        </a:p>
      </dgm:t>
    </dgm:pt>
    <dgm:pt modelId="{8D4A3E0F-D2A1-4A52-9105-DA939E4E2CFD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l">
            <a:buNone/>
          </a:pPr>
          <a:r>
            <a:rPr lang="de-AT" sz="1200" dirty="0"/>
            <a:t>   Gewinnen Sie mithilfe von KI verborgene Einblicke aus all Ihren Geschäftsdaten.</a:t>
          </a:r>
          <a:endParaRPr lang="de-AT" sz="1200" b="0" dirty="0">
            <a:solidFill>
              <a:schemeClr val="accent3">
                <a:lumMod val="75000"/>
              </a:schemeClr>
            </a:solidFill>
          </a:endParaRPr>
        </a:p>
      </dgm:t>
    </dgm:pt>
    <dgm:pt modelId="{11C60646-DF05-41C1-83D0-1C3E120AFF26}" type="parTrans" cxnId="{702EC34B-323E-4B2A-BEEA-0113753C29DE}">
      <dgm:prSet/>
      <dgm:spPr/>
      <dgm:t>
        <a:bodyPr/>
        <a:lstStyle/>
        <a:p>
          <a:endParaRPr lang="de-AT"/>
        </a:p>
      </dgm:t>
    </dgm:pt>
    <dgm:pt modelId="{6E07CA7A-F4E5-4F22-9FE8-E33ADFD2B50E}" type="sibTrans" cxnId="{702EC34B-323E-4B2A-BEEA-0113753C29DE}">
      <dgm:prSet/>
      <dgm:spPr/>
      <dgm:t>
        <a:bodyPr/>
        <a:lstStyle/>
        <a:p>
          <a:endParaRPr lang="de-AT"/>
        </a:p>
      </dgm:t>
    </dgm:pt>
    <dgm:pt modelId="{C4B97F39-9BF6-479B-AAC7-148F49F2105E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ctr">
            <a:buNone/>
          </a:pPr>
          <a:br>
            <a:rPr lang="de-AT" sz="1200" b="1" dirty="0"/>
          </a:br>
          <a:r>
            <a:rPr lang="de-AT" sz="1200" b="1" dirty="0">
              <a:solidFill>
                <a:schemeClr val="bg1"/>
              </a:solidFill>
            </a:rPr>
            <a:t>Microservice-Anwendungen</a:t>
          </a:r>
          <a:br>
            <a:rPr lang="de-AT" sz="1200" b="1" dirty="0">
              <a:solidFill>
                <a:schemeClr val="bg1"/>
              </a:solidFill>
            </a:rPr>
          </a:br>
          <a:endParaRPr lang="de-AT" sz="1200" b="1" dirty="0">
            <a:solidFill>
              <a:schemeClr val="bg1"/>
            </a:solidFill>
          </a:endParaRPr>
        </a:p>
      </dgm:t>
    </dgm:pt>
    <dgm:pt modelId="{0C183EE8-4E00-4173-96D2-B373C3335DB6}" type="parTrans" cxnId="{220BBBA6-0F9F-49BF-B60D-B87A97E7A0D9}">
      <dgm:prSet/>
      <dgm:spPr/>
      <dgm:t>
        <a:bodyPr/>
        <a:lstStyle/>
        <a:p>
          <a:endParaRPr lang="de-AT"/>
        </a:p>
      </dgm:t>
    </dgm:pt>
    <dgm:pt modelId="{F7DA0BB8-EB3A-4D3E-8D72-343E7190204B}" type="sibTrans" cxnId="{220BBBA6-0F9F-49BF-B60D-B87A97E7A0D9}">
      <dgm:prSet/>
      <dgm:spPr/>
      <dgm:t>
        <a:bodyPr/>
        <a:lstStyle/>
        <a:p>
          <a:endParaRPr lang="de-AT"/>
        </a:p>
      </dgm:t>
    </dgm:pt>
    <dgm:pt modelId="{BD525CE0-4F8A-4F0B-BF6F-D9A521B90688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l">
            <a:buNone/>
          </a:pPr>
          <a:r>
            <a:rPr lang="de-AT" sz="1200" b="0" dirty="0">
              <a:solidFill>
                <a:schemeClr val="bg1"/>
              </a:solidFill>
            </a:rPr>
            <a:t>   Entwickeln Sie zuverlässige Apps und Funktionen im großen Umfang, und bringen Sie diese schneller auf den Markt.</a:t>
          </a:r>
        </a:p>
      </dgm:t>
    </dgm:pt>
    <dgm:pt modelId="{2FE21716-0E92-49B8-BBD0-EC9987D8664A}" type="parTrans" cxnId="{3B714477-535E-4C06-BF4E-A584E6437BFC}">
      <dgm:prSet/>
      <dgm:spPr/>
      <dgm:t>
        <a:bodyPr/>
        <a:lstStyle/>
        <a:p>
          <a:endParaRPr lang="de-AT"/>
        </a:p>
      </dgm:t>
    </dgm:pt>
    <dgm:pt modelId="{83F9B23A-D204-4198-81AE-317A38EEE79E}" type="sibTrans" cxnId="{3B714477-535E-4C06-BF4E-A584E6437BFC}">
      <dgm:prSet/>
      <dgm:spPr/>
      <dgm:t>
        <a:bodyPr/>
        <a:lstStyle/>
        <a:p>
          <a:endParaRPr lang="de-AT"/>
        </a:p>
      </dgm:t>
    </dgm:pt>
    <dgm:pt modelId="{275F45E3-036D-4969-97E0-D7F005BD9F6E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ctr">
            <a:buNone/>
          </a:pPr>
          <a:br>
            <a:rPr lang="de-AT" sz="1200" b="1" dirty="0"/>
          </a:br>
          <a:r>
            <a:rPr lang="de-AT" sz="1200" b="1" dirty="0">
              <a:solidFill>
                <a:schemeClr val="bg1"/>
              </a:solidFill>
            </a:rPr>
            <a:t>Mobil</a:t>
          </a:r>
          <a:br>
            <a:rPr lang="de-AT" sz="1200" b="0" dirty="0">
              <a:solidFill>
                <a:schemeClr val="bg1"/>
              </a:solidFill>
            </a:rPr>
          </a:br>
          <a:endParaRPr lang="de-AT" sz="1200" b="0" dirty="0">
            <a:solidFill>
              <a:schemeClr val="bg1"/>
            </a:solidFill>
          </a:endParaRPr>
        </a:p>
      </dgm:t>
    </dgm:pt>
    <dgm:pt modelId="{EFA03750-1346-4041-8B23-02C46D4209A3}" type="parTrans" cxnId="{B71531BC-12D7-479D-B0ED-51427366FD6B}">
      <dgm:prSet/>
      <dgm:spPr/>
      <dgm:t>
        <a:bodyPr/>
        <a:lstStyle/>
        <a:p>
          <a:endParaRPr lang="de-AT"/>
        </a:p>
      </dgm:t>
    </dgm:pt>
    <dgm:pt modelId="{0B6F16B3-177D-45F4-952C-07A1E33853CB}" type="sibTrans" cxnId="{B71531BC-12D7-479D-B0ED-51427366FD6B}">
      <dgm:prSet/>
      <dgm:spPr/>
      <dgm:t>
        <a:bodyPr/>
        <a:lstStyle/>
        <a:p>
          <a:endParaRPr lang="de-AT"/>
        </a:p>
      </dgm:t>
    </dgm:pt>
    <dgm:pt modelId="{AFD5E33A-A8C9-45B8-8F58-5FEE177C7D8A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l">
            <a:buNone/>
          </a:pPr>
          <a:r>
            <a:rPr lang="de-AT" sz="1200" b="0" dirty="0">
              <a:solidFill>
                <a:schemeClr val="bg1"/>
              </a:solidFill>
            </a:rPr>
            <a:t>   Bieten Sie Ihre mobile App Kunden weltweit an – mit nur einem </a:t>
          </a:r>
          <a:r>
            <a:rPr lang="de-AT" sz="1200" b="0" dirty="0" err="1">
              <a:solidFill>
                <a:schemeClr val="bg1"/>
              </a:solidFill>
            </a:rPr>
            <a:t>Build</a:t>
          </a:r>
          <a:r>
            <a:rPr lang="de-AT" sz="1200" b="0" dirty="0">
              <a:solidFill>
                <a:schemeClr val="bg1"/>
              </a:solidFill>
            </a:rPr>
            <a:t> für alle Geräte.</a:t>
          </a:r>
        </a:p>
      </dgm:t>
    </dgm:pt>
    <dgm:pt modelId="{EA6C4BBA-092F-4E62-AA7A-474D8BDBCC55}" type="parTrans" cxnId="{6BA337D8-4387-4003-A3B0-C59D469FEB2D}">
      <dgm:prSet/>
      <dgm:spPr/>
      <dgm:t>
        <a:bodyPr/>
        <a:lstStyle/>
        <a:p>
          <a:endParaRPr lang="de-AT"/>
        </a:p>
      </dgm:t>
    </dgm:pt>
    <dgm:pt modelId="{8B10B4BC-AC79-4C6B-9BFE-28331893D060}" type="sibTrans" cxnId="{6BA337D8-4387-4003-A3B0-C59D469FEB2D}">
      <dgm:prSet/>
      <dgm:spPr/>
      <dgm:t>
        <a:bodyPr/>
        <a:lstStyle/>
        <a:p>
          <a:endParaRPr lang="de-AT"/>
        </a:p>
      </dgm:t>
    </dgm:pt>
    <dgm:pt modelId="{D9988D27-A21F-40B8-A9DA-5BE4A50C42D5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ctr">
            <a:buNone/>
          </a:pPr>
          <a:br>
            <a:rPr lang="de-AT" sz="1200" b="1" dirty="0"/>
          </a:br>
          <a:r>
            <a:rPr lang="de-AT" sz="1200" b="1" dirty="0">
              <a:solidFill>
                <a:schemeClr val="bg1"/>
              </a:solidFill>
            </a:rPr>
            <a:t>Serverloses Computing</a:t>
          </a:r>
          <a:br>
            <a:rPr lang="de-AT" sz="1200" b="1" dirty="0">
              <a:solidFill>
                <a:schemeClr val="bg1"/>
              </a:solidFill>
            </a:rPr>
          </a:br>
          <a:endParaRPr lang="de-AT" sz="1200" b="1" dirty="0">
            <a:solidFill>
              <a:schemeClr val="bg1"/>
            </a:solidFill>
          </a:endParaRPr>
        </a:p>
      </dgm:t>
    </dgm:pt>
    <dgm:pt modelId="{26BEB2AE-C258-48A1-9DAB-7044BCC5EF04}" type="parTrans" cxnId="{6D0C50BF-DBBE-4BDE-9749-5992085D113F}">
      <dgm:prSet/>
      <dgm:spPr/>
      <dgm:t>
        <a:bodyPr/>
        <a:lstStyle/>
        <a:p>
          <a:endParaRPr lang="de-AT"/>
        </a:p>
      </dgm:t>
    </dgm:pt>
    <dgm:pt modelId="{A6A71583-21C1-47D7-BA17-AB615EA985A6}" type="sibTrans" cxnId="{6D0C50BF-DBBE-4BDE-9749-5992085D113F}">
      <dgm:prSet/>
      <dgm:spPr/>
      <dgm:t>
        <a:bodyPr/>
        <a:lstStyle/>
        <a:p>
          <a:endParaRPr lang="de-AT"/>
        </a:p>
      </dgm:t>
    </dgm:pt>
    <dgm:pt modelId="{8D55D86D-0BCC-4866-BCF4-49631AB530AF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l">
            <a:buNone/>
          </a:pPr>
          <a:r>
            <a:rPr lang="de-AT" sz="1200" b="0" dirty="0">
              <a:solidFill>
                <a:schemeClr val="bg1"/>
              </a:solidFill>
            </a:rPr>
            <a:t>   Beschleunigen Sie die App-Erstellung, da Sie keine Infrastruktur verwalten müssen</a:t>
          </a:r>
          <a:r>
            <a:rPr lang="de-AT" sz="1200" b="0" dirty="0"/>
            <a:t>.</a:t>
          </a:r>
        </a:p>
      </dgm:t>
    </dgm:pt>
    <dgm:pt modelId="{ECE75411-69A4-43F3-96CE-75198DDF2948}" type="parTrans" cxnId="{18FB5DC1-A9E1-4AD1-BC10-A5344F1CD3EF}">
      <dgm:prSet/>
      <dgm:spPr/>
      <dgm:t>
        <a:bodyPr/>
        <a:lstStyle/>
        <a:p>
          <a:endParaRPr lang="de-AT"/>
        </a:p>
      </dgm:t>
    </dgm:pt>
    <dgm:pt modelId="{055C2659-1683-4C74-8AA1-09853AF20C66}" type="sibTrans" cxnId="{18FB5DC1-A9E1-4AD1-BC10-A5344F1CD3EF}">
      <dgm:prSet/>
      <dgm:spPr/>
      <dgm:t>
        <a:bodyPr/>
        <a:lstStyle/>
        <a:p>
          <a:endParaRPr lang="de-AT"/>
        </a:p>
      </dgm:t>
    </dgm:pt>
    <dgm:pt modelId="{4C357A9C-F515-4DD6-97ED-A44CC8FB613A}" type="pres">
      <dgm:prSet presAssocID="{23A4CF80-68AA-424B-8F8A-88D2F4D4C080}" presName="diagram" presStyleCnt="0">
        <dgm:presLayoutVars>
          <dgm:dir/>
          <dgm:resizeHandles val="exact"/>
        </dgm:presLayoutVars>
      </dgm:prSet>
      <dgm:spPr/>
    </dgm:pt>
    <dgm:pt modelId="{2B79706B-66B4-4C48-A733-9EF3253AD7A5}" type="pres">
      <dgm:prSet presAssocID="{1579B090-B57A-4234-8F40-245EAA5E4AC9}" presName="node" presStyleLbl="node1" presStyleIdx="0" presStyleCnt="10">
        <dgm:presLayoutVars>
          <dgm:bulletEnabled val="1"/>
        </dgm:presLayoutVars>
      </dgm:prSet>
      <dgm:spPr/>
    </dgm:pt>
    <dgm:pt modelId="{C4A34090-9531-4513-BF23-AA675ED97697}" type="pres">
      <dgm:prSet presAssocID="{704471F8-5E0D-45EC-8F7C-33AD28A4D654}" presName="sibTrans" presStyleCnt="0"/>
      <dgm:spPr/>
    </dgm:pt>
    <dgm:pt modelId="{15CB7664-7B51-4C85-8096-E53C3BB5DDC5}" type="pres">
      <dgm:prSet presAssocID="{4A44A862-EBCC-465F-AB69-891AC20E0E78}" presName="node" presStyleLbl="node1" presStyleIdx="1" presStyleCnt="10">
        <dgm:presLayoutVars>
          <dgm:bulletEnabled val="1"/>
        </dgm:presLayoutVars>
      </dgm:prSet>
      <dgm:spPr/>
    </dgm:pt>
    <dgm:pt modelId="{D23567CB-C946-41C2-BA7D-4F16BB227397}" type="pres">
      <dgm:prSet presAssocID="{7D5E636B-4261-4D2A-899C-4628FA0F0607}" presName="sibTrans" presStyleCnt="0"/>
      <dgm:spPr/>
    </dgm:pt>
    <dgm:pt modelId="{20C6C94E-CFBD-4163-8076-54CF0B943702}" type="pres">
      <dgm:prSet presAssocID="{5480A309-32BA-489B-B666-073097A1FD0C}" presName="node" presStyleLbl="node1" presStyleIdx="2" presStyleCnt="10">
        <dgm:presLayoutVars>
          <dgm:bulletEnabled val="1"/>
        </dgm:presLayoutVars>
      </dgm:prSet>
      <dgm:spPr/>
    </dgm:pt>
    <dgm:pt modelId="{DAEFB433-4752-48E4-9E43-F02DDA9112D1}" type="pres">
      <dgm:prSet presAssocID="{2968BDB3-29AA-4C06-A1C0-B9F4991A9C5A}" presName="sibTrans" presStyleCnt="0"/>
      <dgm:spPr/>
    </dgm:pt>
    <dgm:pt modelId="{B5F9A007-8E19-42E7-B28C-2A4D079EF199}" type="pres">
      <dgm:prSet presAssocID="{7FAC7801-AC7B-4941-8F10-031693462B11}" presName="node" presStyleLbl="node1" presStyleIdx="3" presStyleCnt="10">
        <dgm:presLayoutVars>
          <dgm:bulletEnabled val="1"/>
        </dgm:presLayoutVars>
      </dgm:prSet>
      <dgm:spPr/>
    </dgm:pt>
    <dgm:pt modelId="{1BD4375F-16E0-4BC1-BC0C-0F3F674EE31C}" type="pres">
      <dgm:prSet presAssocID="{AD06D8E7-B3F3-4E33-A07C-5F6808505240}" presName="sibTrans" presStyleCnt="0"/>
      <dgm:spPr/>
    </dgm:pt>
    <dgm:pt modelId="{C0136625-7C0A-4EF7-BEA6-52E4B96E161D}" type="pres">
      <dgm:prSet presAssocID="{EDB41826-53FD-4195-AA25-7045572C04A9}" presName="node" presStyleLbl="node1" presStyleIdx="4" presStyleCnt="10">
        <dgm:presLayoutVars>
          <dgm:bulletEnabled val="1"/>
        </dgm:presLayoutVars>
      </dgm:prSet>
      <dgm:spPr/>
    </dgm:pt>
    <dgm:pt modelId="{A58ED7E8-FAE0-4A9D-A7F2-1110A17E5DC6}" type="pres">
      <dgm:prSet presAssocID="{A47C4193-0FF4-4123-9704-575510F176B0}" presName="sibTrans" presStyleCnt="0"/>
      <dgm:spPr/>
    </dgm:pt>
    <dgm:pt modelId="{9BD12788-CFD2-4D09-8382-4F4BE78EEC94}" type="pres">
      <dgm:prSet presAssocID="{556994DE-8311-4006-8358-C46EBA4699E7}" presName="node" presStyleLbl="node1" presStyleIdx="5" presStyleCnt="10">
        <dgm:presLayoutVars>
          <dgm:bulletEnabled val="1"/>
        </dgm:presLayoutVars>
      </dgm:prSet>
      <dgm:spPr/>
    </dgm:pt>
    <dgm:pt modelId="{3188ADD7-F6A7-4AA1-BDBE-325FDFBFF107}" type="pres">
      <dgm:prSet presAssocID="{7787514F-E250-46E0-8486-D7D890F337C0}" presName="sibTrans" presStyleCnt="0"/>
      <dgm:spPr/>
    </dgm:pt>
    <dgm:pt modelId="{90C95A5F-A535-4B67-9939-0A527BE4A920}" type="pres">
      <dgm:prSet presAssocID="{E7BB703A-8CE6-486A-B851-DF8233F83ACE}" presName="node" presStyleLbl="node1" presStyleIdx="6" presStyleCnt="10">
        <dgm:presLayoutVars>
          <dgm:bulletEnabled val="1"/>
        </dgm:presLayoutVars>
      </dgm:prSet>
      <dgm:spPr/>
    </dgm:pt>
    <dgm:pt modelId="{2FDF3AB4-991F-4B08-B0CB-D08D156611B5}" type="pres">
      <dgm:prSet presAssocID="{47B8D06B-FBAA-41D2-8482-9A2FB94BD5A0}" presName="sibTrans" presStyleCnt="0"/>
      <dgm:spPr/>
    </dgm:pt>
    <dgm:pt modelId="{4ACA270B-28C1-46AC-97A1-0D0A9981C257}" type="pres">
      <dgm:prSet presAssocID="{C4B97F39-9BF6-479B-AAC7-148F49F2105E}" presName="node" presStyleLbl="node1" presStyleIdx="7" presStyleCnt="10">
        <dgm:presLayoutVars>
          <dgm:bulletEnabled val="1"/>
        </dgm:presLayoutVars>
      </dgm:prSet>
      <dgm:spPr/>
    </dgm:pt>
    <dgm:pt modelId="{E862118F-2D6A-46A6-8C19-5E85B6226B1E}" type="pres">
      <dgm:prSet presAssocID="{F7DA0BB8-EB3A-4D3E-8D72-343E7190204B}" presName="sibTrans" presStyleCnt="0"/>
      <dgm:spPr/>
    </dgm:pt>
    <dgm:pt modelId="{A50A3E9C-6D17-46AA-A12C-1A2F9B4B3167}" type="pres">
      <dgm:prSet presAssocID="{275F45E3-036D-4969-97E0-D7F005BD9F6E}" presName="node" presStyleLbl="node1" presStyleIdx="8" presStyleCnt="10">
        <dgm:presLayoutVars>
          <dgm:bulletEnabled val="1"/>
        </dgm:presLayoutVars>
      </dgm:prSet>
      <dgm:spPr/>
    </dgm:pt>
    <dgm:pt modelId="{6A449FF7-DD8B-4B47-9C9F-979EAFD5E916}" type="pres">
      <dgm:prSet presAssocID="{0B6F16B3-177D-45F4-952C-07A1E33853CB}" presName="sibTrans" presStyleCnt="0"/>
      <dgm:spPr/>
    </dgm:pt>
    <dgm:pt modelId="{6D1D61BB-D89D-4082-AFD2-959D90BB2FE8}" type="pres">
      <dgm:prSet presAssocID="{D9988D27-A21F-40B8-A9DA-5BE4A50C42D5}" presName="node" presStyleLbl="node1" presStyleIdx="9" presStyleCnt="10">
        <dgm:presLayoutVars>
          <dgm:bulletEnabled val="1"/>
        </dgm:presLayoutVars>
      </dgm:prSet>
      <dgm:spPr/>
    </dgm:pt>
  </dgm:ptLst>
  <dgm:cxnLst>
    <dgm:cxn modelId="{D528B005-758B-44C1-9E59-EDC351E70ABD}" type="presOf" srcId="{ED58224B-CEC0-494F-ADE3-1C41EAF0D853}" destId="{15CB7664-7B51-4C85-8096-E53C3BB5DDC5}" srcOrd="0" destOrd="1" presId="urn:microsoft.com/office/officeart/2005/8/layout/default"/>
    <dgm:cxn modelId="{AE6B9217-27E7-412A-BD3E-18BFEB0F9160}" type="presOf" srcId="{275F45E3-036D-4969-97E0-D7F005BD9F6E}" destId="{A50A3E9C-6D17-46AA-A12C-1A2F9B4B3167}" srcOrd="0" destOrd="0" presId="urn:microsoft.com/office/officeart/2005/8/layout/default"/>
    <dgm:cxn modelId="{7A5FF221-EA10-4AD4-BEB3-351908427F92}" type="presOf" srcId="{C4B97F39-9BF6-479B-AAC7-148F49F2105E}" destId="{4ACA270B-28C1-46AC-97A1-0D0A9981C257}" srcOrd="0" destOrd="0" presId="urn:microsoft.com/office/officeart/2005/8/layout/default"/>
    <dgm:cxn modelId="{8E808922-9490-41D4-B51F-4F416AE2E5CC}" type="presOf" srcId="{4A44A862-EBCC-465F-AB69-891AC20E0E78}" destId="{15CB7664-7B51-4C85-8096-E53C3BB5DDC5}" srcOrd="0" destOrd="0" presId="urn:microsoft.com/office/officeart/2005/8/layout/default"/>
    <dgm:cxn modelId="{2307D523-D67D-42F0-947F-6AE2E98CE0EB}" type="presOf" srcId="{EDB41826-53FD-4195-AA25-7045572C04A9}" destId="{C0136625-7C0A-4EF7-BEA6-52E4B96E161D}" srcOrd="0" destOrd="0" presId="urn:microsoft.com/office/officeart/2005/8/layout/default"/>
    <dgm:cxn modelId="{BBFE3225-6F4E-4E48-9F55-61AD26D96256}" type="presOf" srcId="{5480A309-32BA-489B-B666-073097A1FD0C}" destId="{20C6C94E-CFBD-4163-8076-54CF0B943702}" srcOrd="0" destOrd="0" presId="urn:microsoft.com/office/officeart/2005/8/layout/default"/>
    <dgm:cxn modelId="{A1261C2A-B910-44FF-9738-0878035A5B49}" srcId="{4A44A862-EBCC-465F-AB69-891AC20E0E78}" destId="{ED58224B-CEC0-494F-ADE3-1C41EAF0D853}" srcOrd="0" destOrd="0" parTransId="{6776F9D3-C9A6-4ACD-BE0E-3D3FCC760DBF}" sibTransId="{686DF647-30A7-427C-99C9-542295118649}"/>
    <dgm:cxn modelId="{E5756730-CF8B-489D-8253-BE99FCC7401F}" srcId="{1579B090-B57A-4234-8F40-245EAA5E4AC9}" destId="{94C181D1-C931-407B-B1F1-26744D79C832}" srcOrd="0" destOrd="0" parTransId="{6578F097-D7B1-448C-8A38-6FC993164095}" sibTransId="{90377C27-9FEF-4CE2-BABF-C67A861AA39A}"/>
    <dgm:cxn modelId="{A6161938-5565-4F5F-9CF2-6B6852093FE4}" srcId="{23A4CF80-68AA-424B-8F8A-88D2F4D4C080}" destId="{4A44A862-EBCC-465F-AB69-891AC20E0E78}" srcOrd="1" destOrd="0" parTransId="{753110E6-AC77-4C36-9DC2-54BDCA71F986}" sibTransId="{7D5E636B-4261-4D2A-899C-4628FA0F0607}"/>
    <dgm:cxn modelId="{E4087F39-7939-45F1-85B3-813235F63B2B}" type="presOf" srcId="{556994DE-8311-4006-8358-C46EBA4699E7}" destId="{9BD12788-CFD2-4D09-8382-4F4BE78EEC94}" srcOrd="0" destOrd="0" presId="urn:microsoft.com/office/officeart/2005/8/layout/default"/>
    <dgm:cxn modelId="{EA23F53B-12A5-41AD-A9BC-F4C570966748}" type="presOf" srcId="{A5280392-FA24-4B62-A335-A546A1204445}" destId="{C0136625-7C0A-4EF7-BEA6-52E4B96E161D}" srcOrd="0" destOrd="1" presId="urn:microsoft.com/office/officeart/2005/8/layout/default"/>
    <dgm:cxn modelId="{31D8C03D-0FC3-473B-8143-B26D3F82A7AF}" srcId="{23A4CF80-68AA-424B-8F8A-88D2F4D4C080}" destId="{7FAC7801-AC7B-4941-8F10-031693462B11}" srcOrd="3" destOrd="0" parTransId="{400CAC78-B1A8-4756-9785-9678B919B3F7}" sibTransId="{AD06D8E7-B3F3-4E33-A07C-5F6808505240}"/>
    <dgm:cxn modelId="{65B6EF61-2DE4-491F-BDB1-7CE512D6C99A}" type="presOf" srcId="{8D55D86D-0BCC-4866-BCF4-49631AB530AF}" destId="{6D1D61BB-D89D-4082-AFD2-959D90BB2FE8}" srcOrd="0" destOrd="1" presId="urn:microsoft.com/office/officeart/2005/8/layout/default"/>
    <dgm:cxn modelId="{DCA46162-C69F-408C-B825-456BBEE5CA08}" type="presOf" srcId="{94C181D1-C931-407B-B1F1-26744D79C832}" destId="{2B79706B-66B4-4C48-A733-9EF3253AD7A5}" srcOrd="0" destOrd="1" presId="urn:microsoft.com/office/officeart/2005/8/layout/default"/>
    <dgm:cxn modelId="{702EC34B-323E-4B2A-BEEA-0113753C29DE}" srcId="{E7BB703A-8CE6-486A-B851-DF8233F83ACE}" destId="{8D4A3E0F-D2A1-4A52-9105-DA939E4E2CFD}" srcOrd="0" destOrd="0" parTransId="{11C60646-DF05-41C1-83D0-1C3E120AFF26}" sibTransId="{6E07CA7A-F4E5-4F22-9FE8-E33ADFD2B50E}"/>
    <dgm:cxn modelId="{BF5DD46E-83E5-4344-A982-20069D2E69C7}" srcId="{5480A309-32BA-489B-B666-073097A1FD0C}" destId="{D7D2361A-B85D-4171-AFA3-453A71D4F6D2}" srcOrd="0" destOrd="0" parTransId="{D0F97AFC-1C44-4EED-B3D5-BB4296C78389}" sibTransId="{E0A7539E-1202-4C2B-918F-C382D9953847}"/>
    <dgm:cxn modelId="{7B6AE24E-AA3A-45B6-902C-98C72437E3F9}" type="presOf" srcId="{17CC8B86-4255-4D51-A7D6-E7B3CF877BED}" destId="{B5F9A007-8E19-42E7-B28C-2A4D079EF199}" srcOrd="0" destOrd="1" presId="urn:microsoft.com/office/officeart/2005/8/layout/default"/>
    <dgm:cxn modelId="{76F1A750-751E-430D-8453-963F79996F19}" srcId="{23A4CF80-68AA-424B-8F8A-88D2F4D4C080}" destId="{E7BB703A-8CE6-486A-B851-DF8233F83ACE}" srcOrd="6" destOrd="0" parTransId="{125ED865-DF5F-4B6D-A36D-3747DFD3B5E2}" sibTransId="{47B8D06B-FBAA-41D2-8482-9A2FB94BD5A0}"/>
    <dgm:cxn modelId="{3B714477-535E-4C06-BF4E-A584E6437BFC}" srcId="{C4B97F39-9BF6-479B-AAC7-148F49F2105E}" destId="{BD525CE0-4F8A-4F0B-BF6F-D9A521B90688}" srcOrd="0" destOrd="0" parTransId="{2FE21716-0E92-49B8-BBD0-EC9987D8664A}" sibTransId="{83F9B23A-D204-4198-81AE-317A38EEE79E}"/>
    <dgm:cxn modelId="{224CDC7C-F2DC-47A1-BB75-81A20E5F767E}" type="presOf" srcId="{BD525CE0-4F8A-4F0B-BF6F-D9A521B90688}" destId="{4ACA270B-28C1-46AC-97A1-0D0A9981C257}" srcOrd="0" destOrd="1" presId="urn:microsoft.com/office/officeart/2005/8/layout/default"/>
    <dgm:cxn modelId="{6E04017F-3302-4807-A965-D1446F1EBA99}" type="presOf" srcId="{D7D2361A-B85D-4171-AFA3-453A71D4F6D2}" destId="{20C6C94E-CFBD-4163-8076-54CF0B943702}" srcOrd="0" destOrd="1" presId="urn:microsoft.com/office/officeart/2005/8/layout/default"/>
    <dgm:cxn modelId="{FD0B978A-1BF6-4F9D-8D64-FD2C2134D873}" srcId="{23A4CF80-68AA-424B-8F8A-88D2F4D4C080}" destId="{EDB41826-53FD-4195-AA25-7045572C04A9}" srcOrd="4" destOrd="0" parTransId="{DF984F3F-3F67-42B8-B389-CDE93C92DECC}" sibTransId="{A47C4193-0FF4-4123-9704-575510F176B0}"/>
    <dgm:cxn modelId="{476AC18A-521A-47D5-80E5-0FB90324DC34}" srcId="{23A4CF80-68AA-424B-8F8A-88D2F4D4C080}" destId="{556994DE-8311-4006-8358-C46EBA4699E7}" srcOrd="5" destOrd="0" parTransId="{96299392-18FA-435A-B05C-13BAD2899AFD}" sibTransId="{7787514F-E250-46E0-8486-D7D890F337C0}"/>
    <dgm:cxn modelId="{2E89388B-F621-41C1-848C-A33F5D776F9E}" type="presOf" srcId="{1579B090-B57A-4234-8F40-245EAA5E4AC9}" destId="{2B79706B-66B4-4C48-A733-9EF3253AD7A5}" srcOrd="0" destOrd="0" presId="urn:microsoft.com/office/officeart/2005/8/layout/default"/>
    <dgm:cxn modelId="{E7F0248C-48BB-40D9-80FF-4079A569D9BB}" type="presOf" srcId="{23A4CF80-68AA-424B-8F8A-88D2F4D4C080}" destId="{4C357A9C-F515-4DD6-97ED-A44CC8FB613A}" srcOrd="0" destOrd="0" presId="urn:microsoft.com/office/officeart/2005/8/layout/default"/>
    <dgm:cxn modelId="{76325A92-EADD-4EA4-AB6F-55F0A40EA8AE}" type="presOf" srcId="{8D4A3E0F-D2A1-4A52-9105-DA939E4E2CFD}" destId="{90C95A5F-A535-4B67-9939-0A527BE4A920}" srcOrd="0" destOrd="1" presId="urn:microsoft.com/office/officeart/2005/8/layout/default"/>
    <dgm:cxn modelId="{9708F89B-9C26-4513-A01B-D87FEB890A86}" type="presOf" srcId="{D9988D27-A21F-40B8-A9DA-5BE4A50C42D5}" destId="{6D1D61BB-D89D-4082-AFD2-959D90BB2FE8}" srcOrd="0" destOrd="0" presId="urn:microsoft.com/office/officeart/2005/8/layout/default"/>
    <dgm:cxn modelId="{220BBBA6-0F9F-49BF-B60D-B87A97E7A0D9}" srcId="{23A4CF80-68AA-424B-8F8A-88D2F4D4C080}" destId="{C4B97F39-9BF6-479B-AAC7-148F49F2105E}" srcOrd="7" destOrd="0" parTransId="{0C183EE8-4E00-4173-96D2-B373C3335DB6}" sibTransId="{F7DA0BB8-EB3A-4D3E-8D72-343E7190204B}"/>
    <dgm:cxn modelId="{426647A7-D40E-49E8-9281-25BFD5643115}" type="presOf" srcId="{E7BB703A-8CE6-486A-B851-DF8233F83ACE}" destId="{90C95A5F-A535-4B67-9939-0A527BE4A920}" srcOrd="0" destOrd="0" presId="urn:microsoft.com/office/officeart/2005/8/layout/default"/>
    <dgm:cxn modelId="{4DE5F5AA-C5E5-4E19-AB30-F764C12D5E1D}" type="presOf" srcId="{7FAC7801-AC7B-4941-8F10-031693462B11}" destId="{B5F9A007-8E19-42E7-B28C-2A4D079EF199}" srcOrd="0" destOrd="0" presId="urn:microsoft.com/office/officeart/2005/8/layout/default"/>
    <dgm:cxn modelId="{CABC0CAC-6649-4540-A9AD-4E15C1C57F7B}" type="presOf" srcId="{1314767D-072B-4F66-9D67-3EDBEC5625BE}" destId="{9BD12788-CFD2-4D09-8382-4F4BE78EEC94}" srcOrd="0" destOrd="1" presId="urn:microsoft.com/office/officeart/2005/8/layout/default"/>
    <dgm:cxn modelId="{2861D4B9-164F-4AA1-A340-733F96D1DB78}" srcId="{EDB41826-53FD-4195-AA25-7045572C04A9}" destId="{A5280392-FA24-4B62-A335-A546A1204445}" srcOrd="0" destOrd="0" parTransId="{CDD75D9F-C555-48A1-8F3E-832469C3441B}" sibTransId="{22697E77-258D-472A-B7D3-D630F6DF528A}"/>
    <dgm:cxn modelId="{B71531BC-12D7-479D-B0ED-51427366FD6B}" srcId="{23A4CF80-68AA-424B-8F8A-88D2F4D4C080}" destId="{275F45E3-036D-4969-97E0-D7F005BD9F6E}" srcOrd="8" destOrd="0" parTransId="{EFA03750-1346-4041-8B23-02C46D4209A3}" sibTransId="{0B6F16B3-177D-45F4-952C-07A1E33853CB}"/>
    <dgm:cxn modelId="{6D0C50BF-DBBE-4BDE-9749-5992085D113F}" srcId="{23A4CF80-68AA-424B-8F8A-88D2F4D4C080}" destId="{D9988D27-A21F-40B8-A9DA-5BE4A50C42D5}" srcOrd="9" destOrd="0" parTransId="{26BEB2AE-C258-48A1-9DAB-7044BCC5EF04}" sibTransId="{A6A71583-21C1-47D7-BA17-AB615EA985A6}"/>
    <dgm:cxn modelId="{18FB5DC1-A9E1-4AD1-BC10-A5344F1CD3EF}" srcId="{D9988D27-A21F-40B8-A9DA-5BE4A50C42D5}" destId="{8D55D86D-0BCC-4866-BCF4-49631AB530AF}" srcOrd="0" destOrd="0" parTransId="{ECE75411-69A4-43F3-96CE-75198DDF2948}" sibTransId="{055C2659-1683-4C74-8AA1-09853AF20C66}"/>
    <dgm:cxn modelId="{715FD5C8-CB7E-422E-A292-68429920F411}" srcId="{556994DE-8311-4006-8358-C46EBA4699E7}" destId="{1314767D-072B-4F66-9D67-3EDBEC5625BE}" srcOrd="0" destOrd="0" parTransId="{78E9E017-E5B8-4C69-91C6-C259BDCD1140}" sibTransId="{144B54A7-612F-4864-8793-F3085AFFC1BC}"/>
    <dgm:cxn modelId="{134BC3D6-FA07-4F44-A38E-27D85DCD9FBA}" type="presOf" srcId="{AFD5E33A-A8C9-45B8-8F58-5FEE177C7D8A}" destId="{A50A3E9C-6D17-46AA-A12C-1A2F9B4B3167}" srcOrd="0" destOrd="1" presId="urn:microsoft.com/office/officeart/2005/8/layout/default"/>
    <dgm:cxn modelId="{6BA337D8-4387-4003-A3B0-C59D469FEB2D}" srcId="{275F45E3-036D-4969-97E0-D7F005BD9F6E}" destId="{AFD5E33A-A8C9-45B8-8F58-5FEE177C7D8A}" srcOrd="0" destOrd="0" parTransId="{EA6C4BBA-092F-4E62-AA7A-474D8BDBCC55}" sibTransId="{8B10B4BC-AC79-4C6B-9BFE-28331893D060}"/>
    <dgm:cxn modelId="{83CAAADE-5B76-47C5-81BB-DF4D3F233A1E}" srcId="{7FAC7801-AC7B-4941-8F10-031693462B11}" destId="{17CC8B86-4255-4D51-A7D6-E7B3CF877BED}" srcOrd="0" destOrd="0" parTransId="{90A74450-AF6B-4F95-888B-10800D0777FD}" sibTransId="{3FAB209B-7A3B-40FF-92FA-40F86B6AF2B4}"/>
    <dgm:cxn modelId="{7103A6EC-B78C-4B73-8989-84344B3E0368}" srcId="{23A4CF80-68AA-424B-8F8A-88D2F4D4C080}" destId="{1579B090-B57A-4234-8F40-245EAA5E4AC9}" srcOrd="0" destOrd="0" parTransId="{C6A1122F-E3AC-49D5-B9B4-52DA7647443E}" sibTransId="{704471F8-5E0D-45EC-8F7C-33AD28A4D654}"/>
    <dgm:cxn modelId="{9577B9ED-526B-47E8-A476-5131EE6F347C}" srcId="{23A4CF80-68AA-424B-8F8A-88D2F4D4C080}" destId="{5480A309-32BA-489B-B666-073097A1FD0C}" srcOrd="2" destOrd="0" parTransId="{0EC4AB2C-7EFC-4666-851E-C68B459BF43A}" sibTransId="{2968BDB3-29AA-4C06-A1C0-B9F4991A9C5A}"/>
    <dgm:cxn modelId="{E58C70F6-2DCA-4A11-B44F-7686E888F233}" type="presParOf" srcId="{4C357A9C-F515-4DD6-97ED-A44CC8FB613A}" destId="{2B79706B-66B4-4C48-A733-9EF3253AD7A5}" srcOrd="0" destOrd="0" presId="urn:microsoft.com/office/officeart/2005/8/layout/default"/>
    <dgm:cxn modelId="{91CF2433-1A77-4723-81D6-B32BD6954A4D}" type="presParOf" srcId="{4C357A9C-F515-4DD6-97ED-A44CC8FB613A}" destId="{C4A34090-9531-4513-BF23-AA675ED97697}" srcOrd="1" destOrd="0" presId="urn:microsoft.com/office/officeart/2005/8/layout/default"/>
    <dgm:cxn modelId="{76D2B90E-AC61-47B2-B7A1-FDB613D075D1}" type="presParOf" srcId="{4C357A9C-F515-4DD6-97ED-A44CC8FB613A}" destId="{15CB7664-7B51-4C85-8096-E53C3BB5DDC5}" srcOrd="2" destOrd="0" presId="urn:microsoft.com/office/officeart/2005/8/layout/default"/>
    <dgm:cxn modelId="{DAB230C9-2CD7-40F8-AB36-99020CB1A1E0}" type="presParOf" srcId="{4C357A9C-F515-4DD6-97ED-A44CC8FB613A}" destId="{D23567CB-C946-41C2-BA7D-4F16BB227397}" srcOrd="3" destOrd="0" presId="urn:microsoft.com/office/officeart/2005/8/layout/default"/>
    <dgm:cxn modelId="{4B3F473F-3D93-45A2-96C6-FA3EAC224AFD}" type="presParOf" srcId="{4C357A9C-F515-4DD6-97ED-A44CC8FB613A}" destId="{20C6C94E-CFBD-4163-8076-54CF0B943702}" srcOrd="4" destOrd="0" presId="urn:microsoft.com/office/officeart/2005/8/layout/default"/>
    <dgm:cxn modelId="{C0E98B71-6A6C-479C-961F-73F79F0D60D7}" type="presParOf" srcId="{4C357A9C-F515-4DD6-97ED-A44CC8FB613A}" destId="{DAEFB433-4752-48E4-9E43-F02DDA9112D1}" srcOrd="5" destOrd="0" presId="urn:microsoft.com/office/officeart/2005/8/layout/default"/>
    <dgm:cxn modelId="{1931E485-408D-4A94-810C-ED0EFFC28C5D}" type="presParOf" srcId="{4C357A9C-F515-4DD6-97ED-A44CC8FB613A}" destId="{B5F9A007-8E19-42E7-B28C-2A4D079EF199}" srcOrd="6" destOrd="0" presId="urn:microsoft.com/office/officeart/2005/8/layout/default"/>
    <dgm:cxn modelId="{B6134339-B610-43C8-B52E-54D6A774D012}" type="presParOf" srcId="{4C357A9C-F515-4DD6-97ED-A44CC8FB613A}" destId="{1BD4375F-16E0-4BC1-BC0C-0F3F674EE31C}" srcOrd="7" destOrd="0" presId="urn:microsoft.com/office/officeart/2005/8/layout/default"/>
    <dgm:cxn modelId="{2FD744CC-564D-4991-BCD7-45B1A20FD7B8}" type="presParOf" srcId="{4C357A9C-F515-4DD6-97ED-A44CC8FB613A}" destId="{C0136625-7C0A-4EF7-BEA6-52E4B96E161D}" srcOrd="8" destOrd="0" presId="urn:microsoft.com/office/officeart/2005/8/layout/default"/>
    <dgm:cxn modelId="{79EA068E-739B-46DA-93F8-1477A6290C00}" type="presParOf" srcId="{4C357A9C-F515-4DD6-97ED-A44CC8FB613A}" destId="{A58ED7E8-FAE0-4A9D-A7F2-1110A17E5DC6}" srcOrd="9" destOrd="0" presId="urn:microsoft.com/office/officeart/2005/8/layout/default"/>
    <dgm:cxn modelId="{47B062DF-3251-43F7-A931-F02B79862D4F}" type="presParOf" srcId="{4C357A9C-F515-4DD6-97ED-A44CC8FB613A}" destId="{9BD12788-CFD2-4D09-8382-4F4BE78EEC94}" srcOrd="10" destOrd="0" presId="urn:microsoft.com/office/officeart/2005/8/layout/default"/>
    <dgm:cxn modelId="{E99EB107-396A-490E-BA2C-550598FCE56A}" type="presParOf" srcId="{4C357A9C-F515-4DD6-97ED-A44CC8FB613A}" destId="{3188ADD7-F6A7-4AA1-BDBE-325FDFBFF107}" srcOrd="11" destOrd="0" presId="urn:microsoft.com/office/officeart/2005/8/layout/default"/>
    <dgm:cxn modelId="{97010B4B-AD95-4679-AB58-4CA9E174B71B}" type="presParOf" srcId="{4C357A9C-F515-4DD6-97ED-A44CC8FB613A}" destId="{90C95A5F-A535-4B67-9939-0A527BE4A920}" srcOrd="12" destOrd="0" presId="urn:microsoft.com/office/officeart/2005/8/layout/default"/>
    <dgm:cxn modelId="{39C803E1-E258-455B-B334-202F6850E379}" type="presParOf" srcId="{4C357A9C-F515-4DD6-97ED-A44CC8FB613A}" destId="{2FDF3AB4-991F-4B08-B0CB-D08D156611B5}" srcOrd="13" destOrd="0" presId="urn:microsoft.com/office/officeart/2005/8/layout/default"/>
    <dgm:cxn modelId="{682A8DAA-DD66-4A34-94F8-D7A0608A7E83}" type="presParOf" srcId="{4C357A9C-F515-4DD6-97ED-A44CC8FB613A}" destId="{4ACA270B-28C1-46AC-97A1-0D0A9981C257}" srcOrd="14" destOrd="0" presId="urn:microsoft.com/office/officeart/2005/8/layout/default"/>
    <dgm:cxn modelId="{BEB3DDB7-158D-43F6-8B12-360C6AA2BD3F}" type="presParOf" srcId="{4C357A9C-F515-4DD6-97ED-A44CC8FB613A}" destId="{E862118F-2D6A-46A6-8C19-5E85B6226B1E}" srcOrd="15" destOrd="0" presId="urn:microsoft.com/office/officeart/2005/8/layout/default"/>
    <dgm:cxn modelId="{695E7704-7A83-49CA-A4DF-A95E2862C1CC}" type="presParOf" srcId="{4C357A9C-F515-4DD6-97ED-A44CC8FB613A}" destId="{A50A3E9C-6D17-46AA-A12C-1A2F9B4B3167}" srcOrd="16" destOrd="0" presId="urn:microsoft.com/office/officeart/2005/8/layout/default"/>
    <dgm:cxn modelId="{706FE6F4-23A5-407D-85A0-6315016D7C57}" type="presParOf" srcId="{4C357A9C-F515-4DD6-97ED-A44CC8FB613A}" destId="{6A449FF7-DD8B-4B47-9C9F-979EAFD5E916}" srcOrd="17" destOrd="0" presId="urn:microsoft.com/office/officeart/2005/8/layout/default"/>
    <dgm:cxn modelId="{E5C78674-4C14-4147-B6B3-E178515F85DB}" type="presParOf" srcId="{4C357A9C-F515-4DD6-97ED-A44CC8FB613A}" destId="{6D1D61BB-D89D-4082-AFD2-959D90BB2FE8}" srcOrd="18" destOrd="0" presId="urn:microsoft.com/office/officeart/2005/8/layout/default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3A4CF80-68AA-424B-8F8A-88D2F4D4C080}" type="doc">
      <dgm:prSet loTypeId="urn:microsoft.com/office/officeart/2005/8/layout/default" loCatId="list" qsTypeId="urn:microsoft.com/office/officeart/2005/8/quickstyle/simple4" qsCatId="simple" csTypeId="urn:microsoft.com/office/officeart/2005/8/colors/accent3_3" csCatId="accent3" phldr="1"/>
      <dgm:spPr/>
      <dgm:t>
        <a:bodyPr/>
        <a:lstStyle/>
        <a:p>
          <a:endParaRPr lang="de-DE"/>
        </a:p>
      </dgm:t>
    </dgm:pt>
    <dgm:pt modelId="{1579B090-B57A-4234-8F40-245EAA5E4AC9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ctr" rtl="0">
            <a:lnSpc>
              <a:spcPct val="90000"/>
            </a:lnSpc>
            <a:buNone/>
            <a:defRPr b="1"/>
          </a:pPr>
          <a:br>
            <a:rPr lang="de-AT" sz="1200" b="1" u="none" dirty="0"/>
          </a:br>
          <a:r>
            <a:rPr lang="de-AT" sz="1200" b="1" u="none" dirty="0">
              <a:solidFill>
                <a:schemeClr val="bg1"/>
              </a:solidFill>
            </a:rPr>
            <a:t>Dev/Test</a:t>
          </a:r>
          <a:br>
            <a:rPr lang="de-AT" sz="1200" b="1" u="none" dirty="0">
              <a:solidFill>
                <a:schemeClr val="bg1"/>
              </a:solidFill>
            </a:rPr>
          </a:br>
          <a:endParaRPr lang="de-DE" sz="1200" b="1" i="0" u="none" strike="noStrike" cap="none" baseline="0" noProof="0" dirty="0">
            <a:solidFill>
              <a:schemeClr val="bg1"/>
            </a:solidFill>
            <a:latin typeface="Franklin Gothic Book" panose="020B0503020102020204" pitchFamily="34" charset="0"/>
          </a:endParaRPr>
        </a:p>
      </dgm:t>
    </dgm:pt>
    <dgm:pt modelId="{C6A1122F-E3AC-49D5-B9B4-52DA7647443E}" type="parTrans" cxnId="{7103A6EC-B78C-4B73-8989-84344B3E0368}">
      <dgm:prSet/>
      <dgm:spPr/>
      <dgm:t>
        <a:bodyPr/>
        <a:lstStyle/>
        <a:p>
          <a:endParaRPr lang="de-DE"/>
        </a:p>
      </dgm:t>
    </dgm:pt>
    <dgm:pt modelId="{704471F8-5E0D-45EC-8F7C-33AD28A4D654}" type="sibTrans" cxnId="{7103A6EC-B78C-4B73-8989-84344B3E0368}">
      <dgm:prSet/>
      <dgm:spPr/>
      <dgm:t>
        <a:bodyPr/>
        <a:lstStyle/>
        <a:p>
          <a:endParaRPr lang="de-DE"/>
        </a:p>
      </dgm:t>
    </dgm:pt>
    <dgm:pt modelId="{94C181D1-C931-407B-B1F1-26744D79C832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>
            <a:buNone/>
          </a:pPr>
          <a:r>
            <a:rPr lang="de-AT" sz="1200" b="0" dirty="0">
              <a:solidFill>
                <a:schemeClr val="bg1"/>
              </a:solidFill>
            </a:rPr>
            <a:t>   Vereinfachen und beschleunigen Sie das Entwickeln und Testen von Apps (Dev/Test) über alle Plattformen hinweg.</a:t>
          </a:r>
        </a:p>
      </dgm:t>
    </dgm:pt>
    <dgm:pt modelId="{6578F097-D7B1-448C-8A38-6FC993164095}" type="parTrans" cxnId="{E5756730-CF8B-489D-8253-BE99FCC7401F}">
      <dgm:prSet/>
      <dgm:spPr/>
      <dgm:t>
        <a:bodyPr/>
        <a:lstStyle/>
        <a:p>
          <a:endParaRPr lang="de-AT"/>
        </a:p>
      </dgm:t>
    </dgm:pt>
    <dgm:pt modelId="{90377C27-9FEF-4CE2-BABF-C67A861AA39A}" type="sibTrans" cxnId="{E5756730-CF8B-489D-8253-BE99FCC7401F}">
      <dgm:prSet/>
      <dgm:spPr/>
      <dgm:t>
        <a:bodyPr/>
        <a:lstStyle/>
        <a:p>
          <a:endParaRPr lang="de-AT"/>
        </a:p>
      </dgm:t>
    </dgm:pt>
    <dgm:pt modelId="{4A44A862-EBCC-465F-AB69-891AC20E0E78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ctr">
            <a:buNone/>
          </a:pPr>
          <a:r>
            <a:rPr lang="de-AT" sz="1200" b="1" dirty="0">
              <a:solidFill>
                <a:schemeClr val="accent3">
                  <a:lumMod val="75000"/>
                </a:schemeClr>
              </a:solidFill>
            </a:rPr>
            <a:t>Azure </a:t>
          </a:r>
          <a:r>
            <a:rPr lang="de-AT" sz="1200" b="1" dirty="0" err="1">
              <a:solidFill>
                <a:schemeClr val="accent3">
                  <a:lumMod val="75000"/>
                </a:schemeClr>
              </a:solidFill>
            </a:rPr>
            <a:t>Governance</a:t>
          </a:r>
          <a:br>
            <a:rPr lang="de-AT" sz="1200" b="0" dirty="0">
              <a:solidFill>
                <a:schemeClr val="accent3">
                  <a:lumMod val="75000"/>
                </a:schemeClr>
              </a:solidFill>
            </a:rPr>
          </a:br>
          <a:endParaRPr lang="de-AT" sz="1200" b="0" dirty="0">
            <a:solidFill>
              <a:schemeClr val="accent3">
                <a:lumMod val="75000"/>
              </a:schemeClr>
            </a:solidFill>
          </a:endParaRPr>
        </a:p>
      </dgm:t>
    </dgm:pt>
    <dgm:pt modelId="{753110E6-AC77-4C36-9DC2-54BDCA71F986}" type="parTrans" cxnId="{A6161938-5565-4F5F-9CF2-6B6852093FE4}">
      <dgm:prSet/>
      <dgm:spPr/>
      <dgm:t>
        <a:bodyPr/>
        <a:lstStyle/>
        <a:p>
          <a:endParaRPr lang="de-AT"/>
        </a:p>
      </dgm:t>
    </dgm:pt>
    <dgm:pt modelId="{7D5E636B-4261-4D2A-899C-4628FA0F0607}" type="sibTrans" cxnId="{A6161938-5565-4F5F-9CF2-6B6852093FE4}">
      <dgm:prSet/>
      <dgm:spPr/>
      <dgm:t>
        <a:bodyPr/>
        <a:lstStyle/>
        <a:p>
          <a:endParaRPr lang="de-AT"/>
        </a:p>
      </dgm:t>
    </dgm:pt>
    <dgm:pt modelId="{ED58224B-CEC0-494F-ADE3-1C41EAF0D853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l">
            <a:buNone/>
          </a:pPr>
          <a:r>
            <a:rPr lang="de-AT" sz="1200" b="0" dirty="0">
              <a:solidFill>
                <a:schemeClr val="accent3">
                  <a:lumMod val="75000"/>
                </a:schemeClr>
              </a:solidFill>
            </a:rPr>
            <a:t>   </a:t>
          </a:r>
          <a:r>
            <a:rPr lang="de-DE" sz="1200" dirty="0"/>
            <a:t>Sorgen Sie für Konformität dank integrierter Funktionen für </a:t>
          </a:r>
          <a:r>
            <a:rPr lang="de-DE" sz="1200" dirty="0" err="1"/>
            <a:t>Cloudgovernance</a:t>
          </a:r>
          <a:r>
            <a:rPr lang="de-DE" sz="1200" dirty="0"/>
            <a:t>.</a:t>
          </a:r>
          <a:endParaRPr lang="de-AT" sz="1200" b="0" dirty="0">
            <a:solidFill>
              <a:schemeClr val="accent3">
                <a:lumMod val="75000"/>
              </a:schemeClr>
            </a:solidFill>
          </a:endParaRPr>
        </a:p>
      </dgm:t>
    </dgm:pt>
    <dgm:pt modelId="{6776F9D3-C9A6-4ACD-BE0E-3D3FCC760DBF}" type="parTrans" cxnId="{A1261C2A-B910-44FF-9738-0878035A5B49}">
      <dgm:prSet/>
      <dgm:spPr/>
      <dgm:t>
        <a:bodyPr/>
        <a:lstStyle/>
        <a:p>
          <a:endParaRPr lang="de-AT"/>
        </a:p>
      </dgm:t>
    </dgm:pt>
    <dgm:pt modelId="{686DF647-30A7-427C-99C9-542295118649}" type="sibTrans" cxnId="{A1261C2A-B910-44FF-9738-0878035A5B49}">
      <dgm:prSet/>
      <dgm:spPr/>
      <dgm:t>
        <a:bodyPr/>
        <a:lstStyle/>
        <a:p>
          <a:endParaRPr lang="de-AT"/>
        </a:p>
      </dgm:t>
    </dgm:pt>
    <dgm:pt modelId="{5480A309-32BA-489B-B666-073097A1FD0C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ctr">
            <a:buNone/>
          </a:pPr>
          <a:br>
            <a:rPr lang="de-AT" sz="1200" b="1" dirty="0"/>
          </a:br>
          <a:r>
            <a:rPr lang="de-AT" sz="1200" b="1" dirty="0"/>
            <a:t>Backup und </a:t>
          </a:r>
          <a:br>
            <a:rPr lang="de-AT" sz="1200" b="1" dirty="0"/>
          </a:br>
          <a:r>
            <a:rPr lang="de-AT" sz="1200" b="1" dirty="0"/>
            <a:t>Notfallwiederherstellung </a:t>
          </a:r>
          <a:br>
            <a:rPr lang="de-AT" sz="1200" b="1" dirty="0">
              <a:solidFill>
                <a:schemeClr val="accent3">
                  <a:lumMod val="75000"/>
                </a:schemeClr>
              </a:solidFill>
            </a:rPr>
          </a:br>
          <a:endParaRPr lang="de-AT" sz="1200" b="1" dirty="0">
            <a:solidFill>
              <a:schemeClr val="accent3">
                <a:lumMod val="75000"/>
              </a:schemeClr>
            </a:solidFill>
          </a:endParaRPr>
        </a:p>
      </dgm:t>
    </dgm:pt>
    <dgm:pt modelId="{0EC4AB2C-7EFC-4666-851E-C68B459BF43A}" type="parTrans" cxnId="{9577B9ED-526B-47E8-A476-5131EE6F347C}">
      <dgm:prSet/>
      <dgm:spPr/>
      <dgm:t>
        <a:bodyPr/>
        <a:lstStyle/>
        <a:p>
          <a:endParaRPr lang="de-AT"/>
        </a:p>
      </dgm:t>
    </dgm:pt>
    <dgm:pt modelId="{2968BDB3-29AA-4C06-A1C0-B9F4991A9C5A}" type="sibTrans" cxnId="{9577B9ED-526B-47E8-A476-5131EE6F347C}">
      <dgm:prSet/>
      <dgm:spPr/>
      <dgm:t>
        <a:bodyPr/>
        <a:lstStyle/>
        <a:p>
          <a:endParaRPr lang="de-AT"/>
        </a:p>
      </dgm:t>
    </dgm:pt>
    <dgm:pt modelId="{7FAC7801-AC7B-4941-8F10-031693462B11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solidFill>
          <a:schemeClr val="bg1"/>
        </a:solidFill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ctr">
            <a:buNone/>
          </a:pPr>
          <a:br>
            <a:rPr lang="en-US" sz="1200" b="1" dirty="0"/>
          </a:br>
          <a:r>
            <a:rPr lang="en-US" sz="1200" b="1" dirty="0">
              <a:solidFill>
                <a:schemeClr val="bg1"/>
              </a:solidFill>
            </a:rPr>
            <a:t>E-Commerce</a:t>
          </a:r>
          <a:br>
            <a:rPr lang="en-US" sz="1200" b="1" dirty="0">
              <a:solidFill>
                <a:schemeClr val="bg1"/>
              </a:solidFill>
            </a:rPr>
          </a:br>
          <a:endParaRPr lang="de-AT" sz="1200" b="1" dirty="0">
            <a:solidFill>
              <a:schemeClr val="bg1"/>
            </a:solidFill>
          </a:endParaRPr>
        </a:p>
      </dgm:t>
    </dgm:pt>
    <dgm:pt modelId="{400CAC78-B1A8-4756-9785-9678B919B3F7}" type="parTrans" cxnId="{31D8C03D-0FC3-473B-8143-B26D3F82A7AF}">
      <dgm:prSet/>
      <dgm:spPr/>
      <dgm:t>
        <a:bodyPr/>
        <a:lstStyle/>
        <a:p>
          <a:endParaRPr lang="de-AT"/>
        </a:p>
      </dgm:t>
    </dgm:pt>
    <dgm:pt modelId="{AD06D8E7-B3F3-4E33-A07C-5F6808505240}" type="sibTrans" cxnId="{31D8C03D-0FC3-473B-8143-B26D3F82A7AF}">
      <dgm:prSet/>
      <dgm:spPr/>
      <dgm:t>
        <a:bodyPr/>
        <a:lstStyle/>
        <a:p>
          <a:endParaRPr lang="de-AT"/>
        </a:p>
      </dgm:t>
    </dgm:pt>
    <dgm:pt modelId="{17CC8B86-4255-4D51-A7D6-E7B3CF877BED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solidFill>
          <a:schemeClr val="bg1"/>
        </a:solidFill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l">
            <a:buNone/>
          </a:pPr>
          <a:r>
            <a:rPr lang="en-US" sz="1200" b="0" dirty="0">
              <a:solidFill>
                <a:schemeClr val="bg1"/>
              </a:solidFill>
            </a:rPr>
            <a:t>   Give customers what they want with a personalized, scalable, and secure shopping experience</a:t>
          </a:r>
          <a:endParaRPr lang="de-AT" sz="1200" b="0" dirty="0">
            <a:solidFill>
              <a:schemeClr val="bg1"/>
            </a:solidFill>
          </a:endParaRPr>
        </a:p>
      </dgm:t>
    </dgm:pt>
    <dgm:pt modelId="{90A74450-AF6B-4F95-888B-10800D0777FD}" type="parTrans" cxnId="{83CAAADE-5B76-47C5-81BB-DF4D3F233A1E}">
      <dgm:prSet/>
      <dgm:spPr/>
      <dgm:t>
        <a:bodyPr/>
        <a:lstStyle/>
        <a:p>
          <a:endParaRPr lang="de-AT"/>
        </a:p>
      </dgm:t>
    </dgm:pt>
    <dgm:pt modelId="{3FAB209B-7A3B-40FF-92FA-40F86B6AF2B4}" type="sibTrans" cxnId="{83CAAADE-5B76-47C5-81BB-DF4D3F233A1E}">
      <dgm:prSet/>
      <dgm:spPr/>
      <dgm:t>
        <a:bodyPr/>
        <a:lstStyle/>
        <a:p>
          <a:endParaRPr lang="de-AT"/>
        </a:p>
      </dgm:t>
    </dgm:pt>
    <dgm:pt modelId="{EDB41826-53FD-4195-AA25-7045572C04A9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ctr">
            <a:buNone/>
          </a:pPr>
          <a:br>
            <a:rPr lang="de-AT" sz="1200" b="1" dirty="0"/>
          </a:br>
          <a:r>
            <a:rPr lang="de-AT" sz="1200" b="1" dirty="0">
              <a:solidFill>
                <a:schemeClr val="bg1"/>
              </a:solidFill>
            </a:rPr>
            <a:t>Gaming</a:t>
          </a:r>
          <a:br>
            <a:rPr lang="de-AT" sz="1200" b="0" dirty="0">
              <a:solidFill>
                <a:schemeClr val="bg1"/>
              </a:solidFill>
            </a:rPr>
          </a:br>
          <a:endParaRPr lang="de-AT" sz="1200" b="0" dirty="0">
            <a:solidFill>
              <a:schemeClr val="bg1"/>
            </a:solidFill>
          </a:endParaRPr>
        </a:p>
      </dgm:t>
    </dgm:pt>
    <dgm:pt modelId="{DF984F3F-3F67-42B8-B389-CDE93C92DECC}" type="parTrans" cxnId="{FD0B978A-1BF6-4F9D-8D64-FD2C2134D873}">
      <dgm:prSet/>
      <dgm:spPr/>
      <dgm:t>
        <a:bodyPr/>
        <a:lstStyle/>
        <a:p>
          <a:endParaRPr lang="de-AT"/>
        </a:p>
      </dgm:t>
    </dgm:pt>
    <dgm:pt modelId="{A47C4193-0FF4-4123-9704-575510F176B0}" type="sibTrans" cxnId="{FD0B978A-1BF6-4F9D-8D64-FD2C2134D873}">
      <dgm:prSet/>
      <dgm:spPr/>
      <dgm:t>
        <a:bodyPr/>
        <a:lstStyle/>
        <a:p>
          <a:endParaRPr lang="de-AT"/>
        </a:p>
      </dgm:t>
    </dgm:pt>
    <dgm:pt modelId="{A5280392-FA24-4B62-A335-A546A1204445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l">
            <a:buNone/>
          </a:pPr>
          <a:r>
            <a:rPr lang="de-AT" sz="1200" b="0" dirty="0">
              <a:solidFill>
                <a:schemeClr val="bg1"/>
              </a:solidFill>
            </a:rPr>
            <a:t>   Erstellen, starten und skalieren Sie Ihre Spiele schnell und zuverlässig für verschiedene Plattformen, und optimieren Sie sie auf der Grundlage von Analysen.</a:t>
          </a:r>
        </a:p>
      </dgm:t>
    </dgm:pt>
    <dgm:pt modelId="{CDD75D9F-C555-48A1-8F3E-832469C3441B}" type="parTrans" cxnId="{2861D4B9-164F-4AA1-A340-733F96D1DB78}">
      <dgm:prSet/>
      <dgm:spPr/>
      <dgm:t>
        <a:bodyPr/>
        <a:lstStyle/>
        <a:p>
          <a:endParaRPr lang="de-AT"/>
        </a:p>
      </dgm:t>
    </dgm:pt>
    <dgm:pt modelId="{22697E77-258D-472A-B7D3-D630F6DF528A}" type="sibTrans" cxnId="{2861D4B9-164F-4AA1-A340-733F96D1DB78}">
      <dgm:prSet/>
      <dgm:spPr/>
      <dgm:t>
        <a:bodyPr/>
        <a:lstStyle/>
        <a:p>
          <a:endParaRPr lang="de-AT"/>
        </a:p>
      </dgm:t>
    </dgm:pt>
    <dgm:pt modelId="{556994DE-8311-4006-8358-C46EBA4699E7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ctr">
            <a:buNone/>
          </a:pPr>
          <a:r>
            <a:rPr lang="de-AT" sz="1200" b="1" dirty="0" err="1">
              <a:solidFill>
                <a:schemeClr val="accent3">
                  <a:lumMod val="75000"/>
                </a:schemeClr>
              </a:solidFill>
            </a:rPr>
            <a:t>Confidential</a:t>
          </a:r>
          <a:r>
            <a:rPr lang="de-AT" sz="1200" b="1" dirty="0">
              <a:solidFill>
                <a:schemeClr val="accent3">
                  <a:lumMod val="75000"/>
                </a:schemeClr>
              </a:solidFill>
            </a:rPr>
            <a:t> Computing</a:t>
          </a:r>
          <a:br>
            <a:rPr lang="de-AT" sz="1200" b="1" dirty="0">
              <a:solidFill>
                <a:schemeClr val="accent3">
                  <a:lumMod val="75000"/>
                </a:schemeClr>
              </a:solidFill>
            </a:rPr>
          </a:br>
          <a:endParaRPr lang="de-AT" sz="1200" b="1" dirty="0">
            <a:solidFill>
              <a:schemeClr val="accent3">
                <a:lumMod val="75000"/>
              </a:schemeClr>
            </a:solidFill>
          </a:endParaRPr>
        </a:p>
      </dgm:t>
    </dgm:pt>
    <dgm:pt modelId="{96299392-18FA-435A-B05C-13BAD2899AFD}" type="parTrans" cxnId="{476AC18A-521A-47D5-80E5-0FB90324DC34}">
      <dgm:prSet/>
      <dgm:spPr/>
      <dgm:t>
        <a:bodyPr/>
        <a:lstStyle/>
        <a:p>
          <a:endParaRPr lang="de-AT"/>
        </a:p>
      </dgm:t>
    </dgm:pt>
    <dgm:pt modelId="{7787514F-E250-46E0-8486-D7D890F337C0}" type="sibTrans" cxnId="{476AC18A-521A-47D5-80E5-0FB90324DC34}">
      <dgm:prSet/>
      <dgm:spPr/>
      <dgm:t>
        <a:bodyPr/>
        <a:lstStyle/>
        <a:p>
          <a:endParaRPr lang="de-AT"/>
        </a:p>
      </dgm:t>
    </dgm:pt>
    <dgm:pt modelId="{1314767D-072B-4F66-9D67-3EDBEC5625BE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l">
            <a:buNone/>
          </a:pPr>
          <a:r>
            <a:rPr lang="de-AT" sz="1200" dirty="0"/>
            <a:t>   </a:t>
          </a:r>
          <a:r>
            <a:rPr lang="de-DE" sz="1200" dirty="0"/>
            <a:t>Schützen Sie Ihre Daten und Ihren Code in der Cloud.</a:t>
          </a:r>
          <a:endParaRPr lang="de-AT" sz="1200" b="0" dirty="0">
            <a:solidFill>
              <a:schemeClr val="accent3">
                <a:lumMod val="75000"/>
              </a:schemeClr>
            </a:solidFill>
          </a:endParaRPr>
        </a:p>
      </dgm:t>
    </dgm:pt>
    <dgm:pt modelId="{78E9E017-E5B8-4C69-91C6-C259BDCD1140}" type="parTrans" cxnId="{715FD5C8-CB7E-422E-A292-68429920F411}">
      <dgm:prSet/>
      <dgm:spPr/>
      <dgm:t>
        <a:bodyPr/>
        <a:lstStyle/>
        <a:p>
          <a:endParaRPr lang="de-AT"/>
        </a:p>
      </dgm:t>
    </dgm:pt>
    <dgm:pt modelId="{144B54A7-612F-4864-8793-F3085AFFC1BC}" type="sibTrans" cxnId="{715FD5C8-CB7E-422E-A292-68429920F411}">
      <dgm:prSet/>
      <dgm:spPr/>
      <dgm:t>
        <a:bodyPr/>
        <a:lstStyle/>
        <a:p>
          <a:endParaRPr lang="de-AT"/>
        </a:p>
      </dgm:t>
    </dgm:pt>
    <dgm:pt modelId="{E7BB703A-8CE6-486A-B851-DF8233F83ACE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ctr">
            <a:buNone/>
          </a:pPr>
          <a:r>
            <a:rPr lang="de-AT" sz="1200" b="1" dirty="0">
              <a:solidFill>
                <a:schemeClr val="bg1"/>
              </a:solidFill>
            </a:rPr>
            <a:t>Backup und Notfallwiederherstellung </a:t>
          </a:r>
          <a:br>
            <a:rPr lang="de-AT" sz="1200" b="1" dirty="0">
              <a:solidFill>
                <a:schemeClr val="bg1"/>
              </a:solidFill>
            </a:rPr>
          </a:br>
          <a:endParaRPr lang="de-AT" sz="1200" b="1" dirty="0">
            <a:solidFill>
              <a:schemeClr val="bg1"/>
            </a:solidFill>
          </a:endParaRPr>
        </a:p>
        <a:p>
          <a:pPr algn="l">
            <a:buNone/>
          </a:pPr>
          <a:r>
            <a:rPr lang="de-DE" sz="1200" dirty="0">
              <a:solidFill>
                <a:schemeClr val="bg1"/>
              </a:solidFill>
            </a:rPr>
            <a:t>Minimieren Sie Unterbrechungen des Geschäftsbetriebs mit Lösungen für die Sicherung und Notfallwiederherstellung.</a:t>
          </a:r>
          <a:endParaRPr lang="de-AT" sz="1200" b="0" dirty="0">
            <a:solidFill>
              <a:schemeClr val="bg1"/>
            </a:solidFill>
          </a:endParaRPr>
        </a:p>
      </dgm:t>
    </dgm:pt>
    <dgm:pt modelId="{125ED865-DF5F-4B6D-A36D-3747DFD3B5E2}" type="parTrans" cxnId="{76F1A750-751E-430D-8453-963F79996F19}">
      <dgm:prSet/>
      <dgm:spPr/>
      <dgm:t>
        <a:bodyPr/>
        <a:lstStyle/>
        <a:p>
          <a:endParaRPr lang="de-AT"/>
        </a:p>
      </dgm:t>
    </dgm:pt>
    <dgm:pt modelId="{47B8D06B-FBAA-41D2-8482-9A2FB94BD5A0}" type="sibTrans" cxnId="{76F1A750-751E-430D-8453-963F79996F19}">
      <dgm:prSet/>
      <dgm:spPr/>
      <dgm:t>
        <a:bodyPr/>
        <a:lstStyle/>
        <a:p>
          <a:endParaRPr lang="de-AT"/>
        </a:p>
      </dgm:t>
    </dgm:pt>
    <dgm:pt modelId="{8D4A3E0F-D2A1-4A52-9105-DA939E4E2CFD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l">
            <a:buNone/>
          </a:pPr>
          <a:r>
            <a:rPr lang="de-DE" sz="1200" dirty="0">
              <a:solidFill>
                <a:schemeClr val="bg1"/>
              </a:solidFill>
            </a:rPr>
            <a:t>Wartezeiten erheblich.</a:t>
          </a:r>
          <a:endParaRPr lang="de-AT" sz="1200" b="0" dirty="0">
            <a:solidFill>
              <a:schemeClr val="bg1"/>
            </a:solidFill>
          </a:endParaRPr>
        </a:p>
      </dgm:t>
    </dgm:pt>
    <dgm:pt modelId="{11C60646-DF05-41C1-83D0-1C3E120AFF26}" type="parTrans" cxnId="{702EC34B-323E-4B2A-BEEA-0113753C29DE}">
      <dgm:prSet/>
      <dgm:spPr/>
      <dgm:t>
        <a:bodyPr/>
        <a:lstStyle/>
        <a:p>
          <a:endParaRPr lang="de-AT"/>
        </a:p>
      </dgm:t>
    </dgm:pt>
    <dgm:pt modelId="{6E07CA7A-F4E5-4F22-9FE8-E33ADFD2B50E}" type="sibTrans" cxnId="{702EC34B-323E-4B2A-BEEA-0113753C29DE}">
      <dgm:prSet/>
      <dgm:spPr/>
      <dgm:t>
        <a:bodyPr/>
        <a:lstStyle/>
        <a:p>
          <a:endParaRPr lang="de-AT"/>
        </a:p>
      </dgm:t>
    </dgm:pt>
    <dgm:pt modelId="{C4B97F39-9BF6-479B-AAC7-148F49F2105E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ctr">
            <a:buNone/>
          </a:pPr>
          <a:br>
            <a:rPr lang="de-AT" sz="1200" b="1" dirty="0"/>
          </a:br>
          <a:r>
            <a:rPr lang="de-AT" sz="1200" b="1" dirty="0">
              <a:solidFill>
                <a:schemeClr val="bg1"/>
              </a:solidFill>
            </a:rPr>
            <a:t>Microservice-Anwendungen</a:t>
          </a:r>
          <a:br>
            <a:rPr lang="de-AT" sz="1200" b="1" dirty="0">
              <a:solidFill>
                <a:schemeClr val="bg1"/>
              </a:solidFill>
            </a:rPr>
          </a:br>
          <a:endParaRPr lang="de-AT" sz="1200" b="1" dirty="0">
            <a:solidFill>
              <a:schemeClr val="bg1"/>
            </a:solidFill>
          </a:endParaRPr>
        </a:p>
      </dgm:t>
    </dgm:pt>
    <dgm:pt modelId="{0C183EE8-4E00-4173-96D2-B373C3335DB6}" type="parTrans" cxnId="{220BBBA6-0F9F-49BF-B60D-B87A97E7A0D9}">
      <dgm:prSet/>
      <dgm:spPr/>
      <dgm:t>
        <a:bodyPr/>
        <a:lstStyle/>
        <a:p>
          <a:endParaRPr lang="de-AT"/>
        </a:p>
      </dgm:t>
    </dgm:pt>
    <dgm:pt modelId="{F7DA0BB8-EB3A-4D3E-8D72-343E7190204B}" type="sibTrans" cxnId="{220BBBA6-0F9F-49BF-B60D-B87A97E7A0D9}">
      <dgm:prSet/>
      <dgm:spPr/>
      <dgm:t>
        <a:bodyPr/>
        <a:lstStyle/>
        <a:p>
          <a:endParaRPr lang="de-AT"/>
        </a:p>
      </dgm:t>
    </dgm:pt>
    <dgm:pt modelId="{BD525CE0-4F8A-4F0B-BF6F-D9A521B90688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l">
            <a:buNone/>
          </a:pPr>
          <a:r>
            <a:rPr lang="de-AT" sz="1200" b="0" dirty="0">
              <a:solidFill>
                <a:schemeClr val="bg1"/>
              </a:solidFill>
            </a:rPr>
            <a:t>   Entwickeln Sie zuverlässige Apps und Funktionen im großen Umfang, und bringen Sie diese schneller auf den Markt.</a:t>
          </a:r>
        </a:p>
      </dgm:t>
    </dgm:pt>
    <dgm:pt modelId="{2FE21716-0E92-49B8-BBD0-EC9987D8664A}" type="parTrans" cxnId="{3B714477-535E-4C06-BF4E-A584E6437BFC}">
      <dgm:prSet/>
      <dgm:spPr/>
      <dgm:t>
        <a:bodyPr/>
        <a:lstStyle/>
        <a:p>
          <a:endParaRPr lang="de-AT"/>
        </a:p>
      </dgm:t>
    </dgm:pt>
    <dgm:pt modelId="{83F9B23A-D204-4198-81AE-317A38EEE79E}" type="sibTrans" cxnId="{3B714477-535E-4C06-BF4E-A584E6437BFC}">
      <dgm:prSet/>
      <dgm:spPr/>
      <dgm:t>
        <a:bodyPr/>
        <a:lstStyle/>
        <a:p>
          <a:endParaRPr lang="de-AT"/>
        </a:p>
      </dgm:t>
    </dgm:pt>
    <dgm:pt modelId="{275F45E3-036D-4969-97E0-D7F005BD9F6E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ctr">
            <a:buNone/>
          </a:pPr>
          <a:br>
            <a:rPr lang="de-AT" sz="1200" b="1" dirty="0">
              <a:solidFill>
                <a:schemeClr val="bg1"/>
              </a:solidFill>
            </a:rPr>
          </a:br>
          <a:r>
            <a:rPr lang="de-DE" sz="1200" b="1" dirty="0">
              <a:solidFill>
                <a:schemeClr val="bg1"/>
              </a:solidFill>
            </a:rPr>
            <a:t>Azure IoT für mehr Sicherheit am Arbeitsplatz</a:t>
          </a:r>
          <a:br>
            <a:rPr lang="de-AT" sz="1200" b="0" dirty="0">
              <a:solidFill>
                <a:schemeClr val="bg1"/>
              </a:solidFill>
            </a:rPr>
          </a:br>
          <a:endParaRPr lang="de-AT" sz="1200" b="0" dirty="0">
            <a:solidFill>
              <a:schemeClr val="bg1"/>
            </a:solidFill>
          </a:endParaRPr>
        </a:p>
      </dgm:t>
    </dgm:pt>
    <dgm:pt modelId="{EFA03750-1346-4041-8B23-02C46D4209A3}" type="parTrans" cxnId="{B71531BC-12D7-479D-B0ED-51427366FD6B}">
      <dgm:prSet/>
      <dgm:spPr/>
      <dgm:t>
        <a:bodyPr/>
        <a:lstStyle/>
        <a:p>
          <a:endParaRPr lang="de-AT"/>
        </a:p>
      </dgm:t>
    </dgm:pt>
    <dgm:pt modelId="{0B6F16B3-177D-45F4-952C-07A1E33853CB}" type="sibTrans" cxnId="{B71531BC-12D7-479D-B0ED-51427366FD6B}">
      <dgm:prSet/>
      <dgm:spPr/>
      <dgm:t>
        <a:bodyPr/>
        <a:lstStyle/>
        <a:p>
          <a:endParaRPr lang="de-AT"/>
        </a:p>
      </dgm:t>
    </dgm:pt>
    <dgm:pt modelId="{AFD5E33A-A8C9-45B8-8F58-5FEE177C7D8A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l">
            <a:buNone/>
          </a:pPr>
          <a:r>
            <a:rPr lang="de-AT" sz="1200" b="0" dirty="0">
              <a:solidFill>
                <a:schemeClr val="bg1"/>
              </a:solidFill>
            </a:rPr>
            <a:t>   </a:t>
          </a:r>
          <a:r>
            <a:rPr lang="de-AT" sz="1200" dirty="0">
              <a:solidFill>
                <a:schemeClr val="bg1"/>
              </a:solidFill>
            </a:rPr>
            <a:t>Nutzen Sie die intelligenten Features, die Sicherheit und die Zuverlässigkeit von Azure in Ihren SAP-Anwendungen.</a:t>
          </a:r>
          <a:endParaRPr lang="de-AT" sz="1200" b="0" dirty="0">
            <a:solidFill>
              <a:schemeClr val="bg1"/>
            </a:solidFill>
          </a:endParaRPr>
        </a:p>
      </dgm:t>
    </dgm:pt>
    <dgm:pt modelId="{EA6C4BBA-092F-4E62-AA7A-474D8BDBCC55}" type="parTrans" cxnId="{6BA337D8-4387-4003-A3B0-C59D469FEB2D}">
      <dgm:prSet/>
      <dgm:spPr/>
      <dgm:t>
        <a:bodyPr/>
        <a:lstStyle/>
        <a:p>
          <a:endParaRPr lang="de-AT"/>
        </a:p>
      </dgm:t>
    </dgm:pt>
    <dgm:pt modelId="{8B10B4BC-AC79-4C6B-9BFE-28331893D060}" type="sibTrans" cxnId="{6BA337D8-4387-4003-A3B0-C59D469FEB2D}">
      <dgm:prSet/>
      <dgm:spPr/>
      <dgm:t>
        <a:bodyPr/>
        <a:lstStyle/>
        <a:p>
          <a:endParaRPr lang="de-AT"/>
        </a:p>
      </dgm:t>
    </dgm:pt>
    <dgm:pt modelId="{D9988D27-A21F-40B8-A9DA-5BE4A50C42D5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ctr">
            <a:buNone/>
          </a:pPr>
          <a:br>
            <a:rPr lang="de-AT" sz="1200" b="1" dirty="0"/>
          </a:br>
          <a:r>
            <a:rPr lang="de-AT" sz="1200" b="1" dirty="0">
              <a:solidFill>
                <a:schemeClr val="bg1"/>
              </a:solidFill>
            </a:rPr>
            <a:t>Windows Server in Azure</a:t>
          </a:r>
          <a:br>
            <a:rPr lang="de-AT" sz="1200" b="1" dirty="0">
              <a:solidFill>
                <a:schemeClr val="bg1"/>
              </a:solidFill>
            </a:rPr>
          </a:br>
          <a:endParaRPr lang="de-AT" sz="1200" b="1" dirty="0">
            <a:solidFill>
              <a:schemeClr val="bg1"/>
            </a:solidFill>
          </a:endParaRPr>
        </a:p>
      </dgm:t>
    </dgm:pt>
    <dgm:pt modelId="{26BEB2AE-C258-48A1-9DAB-7044BCC5EF04}" type="parTrans" cxnId="{6D0C50BF-DBBE-4BDE-9749-5992085D113F}">
      <dgm:prSet/>
      <dgm:spPr/>
      <dgm:t>
        <a:bodyPr/>
        <a:lstStyle/>
        <a:p>
          <a:endParaRPr lang="de-AT"/>
        </a:p>
      </dgm:t>
    </dgm:pt>
    <dgm:pt modelId="{A6A71583-21C1-47D7-BA17-AB615EA985A6}" type="sibTrans" cxnId="{6D0C50BF-DBBE-4BDE-9749-5992085D113F}">
      <dgm:prSet/>
      <dgm:spPr/>
      <dgm:t>
        <a:bodyPr/>
        <a:lstStyle/>
        <a:p>
          <a:endParaRPr lang="de-AT"/>
        </a:p>
      </dgm:t>
    </dgm:pt>
    <dgm:pt modelId="{8D55D86D-0BCC-4866-BCF4-49631AB530AF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l">
            <a:buNone/>
          </a:pPr>
          <a:r>
            <a:rPr lang="de-AT" sz="1200" b="0" dirty="0">
              <a:solidFill>
                <a:schemeClr val="bg1"/>
              </a:solidFill>
            </a:rPr>
            <a:t>   </a:t>
          </a:r>
          <a:r>
            <a:rPr lang="de-AT" sz="1200" dirty="0">
              <a:solidFill>
                <a:schemeClr val="bg1"/>
              </a:solidFill>
            </a:rPr>
            <a:t>Profitieren Sie in der besten Cloud für Windows Server von unübertroffener Sicherheit, nahtlosen Hybridvorgängen und Kosteneinsparungen.</a:t>
          </a:r>
          <a:endParaRPr lang="de-AT" sz="1200" b="0" dirty="0">
            <a:solidFill>
              <a:schemeClr val="bg1"/>
            </a:solidFill>
          </a:endParaRPr>
        </a:p>
      </dgm:t>
    </dgm:pt>
    <dgm:pt modelId="{ECE75411-69A4-43F3-96CE-75198DDF2948}" type="parTrans" cxnId="{18FB5DC1-A9E1-4AD1-BC10-A5344F1CD3EF}">
      <dgm:prSet/>
      <dgm:spPr/>
      <dgm:t>
        <a:bodyPr/>
        <a:lstStyle/>
        <a:p>
          <a:endParaRPr lang="de-AT"/>
        </a:p>
      </dgm:t>
    </dgm:pt>
    <dgm:pt modelId="{055C2659-1683-4C74-8AA1-09853AF20C66}" type="sibTrans" cxnId="{18FB5DC1-A9E1-4AD1-BC10-A5344F1CD3EF}">
      <dgm:prSet/>
      <dgm:spPr/>
      <dgm:t>
        <a:bodyPr/>
        <a:lstStyle/>
        <a:p>
          <a:endParaRPr lang="de-AT"/>
        </a:p>
      </dgm:t>
    </dgm:pt>
    <dgm:pt modelId="{A20C0AB6-8EBE-41AF-901E-8DAC6CEE0BF5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l">
            <a:buNone/>
          </a:pPr>
          <a:endParaRPr lang="de-AT" sz="1200" dirty="0"/>
        </a:p>
      </dgm:t>
    </dgm:pt>
    <dgm:pt modelId="{8DECB77D-BAF9-4A2D-9B07-356530056784}" type="parTrans" cxnId="{CA041567-8744-45CB-8072-C726973BCB79}">
      <dgm:prSet/>
      <dgm:spPr/>
      <dgm:t>
        <a:bodyPr/>
        <a:lstStyle/>
        <a:p>
          <a:endParaRPr lang="de-AT"/>
        </a:p>
      </dgm:t>
    </dgm:pt>
    <dgm:pt modelId="{7845950B-B5A5-46D5-8263-19B14AE4A556}" type="sibTrans" cxnId="{CA041567-8744-45CB-8072-C726973BCB79}">
      <dgm:prSet/>
      <dgm:spPr/>
      <dgm:t>
        <a:bodyPr/>
        <a:lstStyle/>
        <a:p>
          <a:endParaRPr lang="de-AT"/>
        </a:p>
      </dgm:t>
    </dgm:pt>
    <dgm:pt modelId="{8C716F9E-F9AA-4A7B-BDDD-B80BB8E1CB50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l">
            <a:buNone/>
          </a:pPr>
          <a:endParaRPr lang="de-AT" sz="1200" b="0" dirty="0">
            <a:solidFill>
              <a:schemeClr val="accent3">
                <a:lumMod val="75000"/>
              </a:schemeClr>
            </a:solidFill>
          </a:endParaRPr>
        </a:p>
      </dgm:t>
    </dgm:pt>
    <dgm:pt modelId="{5E824A0F-35D5-40D3-96E0-4301E213E083}" type="parTrans" cxnId="{399B9B05-5D56-44C7-9455-CD2DE7C21623}">
      <dgm:prSet/>
      <dgm:spPr/>
      <dgm:t>
        <a:bodyPr/>
        <a:lstStyle/>
        <a:p>
          <a:endParaRPr lang="de-AT"/>
        </a:p>
      </dgm:t>
    </dgm:pt>
    <dgm:pt modelId="{BD6B5CA4-52E4-4E85-85AD-E7A60B2EF2EA}" type="sibTrans" cxnId="{399B9B05-5D56-44C7-9455-CD2DE7C21623}">
      <dgm:prSet/>
      <dgm:spPr/>
      <dgm:t>
        <a:bodyPr/>
        <a:lstStyle/>
        <a:p>
          <a:endParaRPr lang="de-AT"/>
        </a:p>
      </dgm:t>
    </dgm:pt>
    <dgm:pt modelId="{D7D2361A-B85D-4171-AFA3-453A71D4F6D2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l">
            <a:buNone/>
          </a:pPr>
          <a:r>
            <a:rPr lang="de-AT" sz="1200" b="0" dirty="0">
              <a:solidFill>
                <a:schemeClr val="accent3">
                  <a:lumMod val="75000"/>
                </a:schemeClr>
              </a:solidFill>
            </a:rPr>
            <a:t>   </a:t>
          </a:r>
          <a:r>
            <a:rPr lang="de-DE" sz="1200" dirty="0"/>
            <a:t>Minimieren Sie Unter-brechungen des Geschäfts-betriebs mit Lösungen für die Sicherung und Notfallwiederherstellung.</a:t>
          </a:r>
          <a:endParaRPr lang="de-AT" sz="1200" b="0" dirty="0">
            <a:solidFill>
              <a:schemeClr val="accent3">
                <a:lumMod val="75000"/>
              </a:schemeClr>
            </a:solidFill>
          </a:endParaRPr>
        </a:p>
      </dgm:t>
    </dgm:pt>
    <dgm:pt modelId="{E0A7539E-1202-4C2B-918F-C382D9953847}" type="sibTrans" cxnId="{BF5DD46E-83E5-4344-A982-20069D2E69C7}">
      <dgm:prSet/>
      <dgm:spPr/>
      <dgm:t>
        <a:bodyPr/>
        <a:lstStyle/>
        <a:p>
          <a:endParaRPr lang="de-AT"/>
        </a:p>
      </dgm:t>
    </dgm:pt>
    <dgm:pt modelId="{D0F97AFC-1C44-4EED-B3D5-BB4296C78389}" type="parTrans" cxnId="{BF5DD46E-83E5-4344-A982-20069D2E69C7}">
      <dgm:prSet/>
      <dgm:spPr/>
      <dgm:t>
        <a:bodyPr/>
        <a:lstStyle/>
        <a:p>
          <a:endParaRPr lang="de-AT"/>
        </a:p>
      </dgm:t>
    </dgm:pt>
    <dgm:pt modelId="{4C357A9C-F515-4DD6-97ED-A44CC8FB613A}" type="pres">
      <dgm:prSet presAssocID="{23A4CF80-68AA-424B-8F8A-88D2F4D4C080}" presName="diagram" presStyleCnt="0">
        <dgm:presLayoutVars>
          <dgm:dir/>
          <dgm:resizeHandles val="exact"/>
        </dgm:presLayoutVars>
      </dgm:prSet>
      <dgm:spPr/>
    </dgm:pt>
    <dgm:pt modelId="{2B79706B-66B4-4C48-A733-9EF3253AD7A5}" type="pres">
      <dgm:prSet presAssocID="{1579B090-B57A-4234-8F40-245EAA5E4AC9}" presName="node" presStyleLbl="node1" presStyleIdx="0" presStyleCnt="10">
        <dgm:presLayoutVars>
          <dgm:bulletEnabled val="1"/>
        </dgm:presLayoutVars>
      </dgm:prSet>
      <dgm:spPr/>
    </dgm:pt>
    <dgm:pt modelId="{C4A34090-9531-4513-BF23-AA675ED97697}" type="pres">
      <dgm:prSet presAssocID="{704471F8-5E0D-45EC-8F7C-33AD28A4D654}" presName="sibTrans" presStyleCnt="0"/>
      <dgm:spPr/>
    </dgm:pt>
    <dgm:pt modelId="{15CB7664-7B51-4C85-8096-E53C3BB5DDC5}" type="pres">
      <dgm:prSet presAssocID="{4A44A862-EBCC-465F-AB69-891AC20E0E78}" presName="node" presStyleLbl="node1" presStyleIdx="1" presStyleCnt="10">
        <dgm:presLayoutVars>
          <dgm:bulletEnabled val="1"/>
        </dgm:presLayoutVars>
      </dgm:prSet>
      <dgm:spPr/>
    </dgm:pt>
    <dgm:pt modelId="{D23567CB-C946-41C2-BA7D-4F16BB227397}" type="pres">
      <dgm:prSet presAssocID="{7D5E636B-4261-4D2A-899C-4628FA0F0607}" presName="sibTrans" presStyleCnt="0"/>
      <dgm:spPr/>
    </dgm:pt>
    <dgm:pt modelId="{20C6C94E-CFBD-4163-8076-54CF0B943702}" type="pres">
      <dgm:prSet presAssocID="{5480A309-32BA-489B-B666-073097A1FD0C}" presName="node" presStyleLbl="node1" presStyleIdx="2" presStyleCnt="10" custLinFactY="17011" custLinFactNeighborX="939" custLinFactNeighborY="100000">
        <dgm:presLayoutVars>
          <dgm:bulletEnabled val="1"/>
        </dgm:presLayoutVars>
      </dgm:prSet>
      <dgm:spPr/>
    </dgm:pt>
    <dgm:pt modelId="{DAEFB433-4752-48E4-9E43-F02DDA9112D1}" type="pres">
      <dgm:prSet presAssocID="{2968BDB3-29AA-4C06-A1C0-B9F4991A9C5A}" presName="sibTrans" presStyleCnt="0"/>
      <dgm:spPr/>
    </dgm:pt>
    <dgm:pt modelId="{B5F9A007-8E19-42E7-B28C-2A4D079EF199}" type="pres">
      <dgm:prSet presAssocID="{7FAC7801-AC7B-4941-8F10-031693462B11}" presName="node" presStyleLbl="node1" presStyleIdx="3" presStyleCnt="10">
        <dgm:presLayoutVars>
          <dgm:bulletEnabled val="1"/>
        </dgm:presLayoutVars>
      </dgm:prSet>
      <dgm:spPr/>
    </dgm:pt>
    <dgm:pt modelId="{1BD4375F-16E0-4BC1-BC0C-0F3F674EE31C}" type="pres">
      <dgm:prSet presAssocID="{AD06D8E7-B3F3-4E33-A07C-5F6808505240}" presName="sibTrans" presStyleCnt="0"/>
      <dgm:spPr/>
    </dgm:pt>
    <dgm:pt modelId="{C0136625-7C0A-4EF7-BEA6-52E4B96E161D}" type="pres">
      <dgm:prSet presAssocID="{EDB41826-53FD-4195-AA25-7045572C04A9}" presName="node" presStyleLbl="node1" presStyleIdx="4" presStyleCnt="10">
        <dgm:presLayoutVars>
          <dgm:bulletEnabled val="1"/>
        </dgm:presLayoutVars>
      </dgm:prSet>
      <dgm:spPr/>
    </dgm:pt>
    <dgm:pt modelId="{A58ED7E8-FAE0-4A9D-A7F2-1110A17E5DC6}" type="pres">
      <dgm:prSet presAssocID="{A47C4193-0FF4-4123-9704-575510F176B0}" presName="sibTrans" presStyleCnt="0"/>
      <dgm:spPr/>
    </dgm:pt>
    <dgm:pt modelId="{9BD12788-CFD2-4D09-8382-4F4BE78EEC94}" type="pres">
      <dgm:prSet presAssocID="{556994DE-8311-4006-8358-C46EBA4699E7}" presName="node" presStyleLbl="node1" presStyleIdx="5" presStyleCnt="10">
        <dgm:presLayoutVars>
          <dgm:bulletEnabled val="1"/>
        </dgm:presLayoutVars>
      </dgm:prSet>
      <dgm:spPr/>
    </dgm:pt>
    <dgm:pt modelId="{3188ADD7-F6A7-4AA1-BDBE-325FDFBFF107}" type="pres">
      <dgm:prSet presAssocID="{7787514F-E250-46E0-8486-D7D890F337C0}" presName="sibTrans" presStyleCnt="0"/>
      <dgm:spPr/>
    </dgm:pt>
    <dgm:pt modelId="{90C95A5F-A535-4B67-9939-0A527BE4A920}" type="pres">
      <dgm:prSet presAssocID="{E7BB703A-8CE6-486A-B851-DF8233F83ACE}" presName="node" presStyleLbl="node1" presStyleIdx="6" presStyleCnt="10" custLinFactY="-16830" custLinFactNeighborX="832" custLinFactNeighborY="-100000">
        <dgm:presLayoutVars>
          <dgm:bulletEnabled val="1"/>
        </dgm:presLayoutVars>
      </dgm:prSet>
      <dgm:spPr/>
    </dgm:pt>
    <dgm:pt modelId="{2FDF3AB4-991F-4B08-B0CB-D08D156611B5}" type="pres">
      <dgm:prSet presAssocID="{47B8D06B-FBAA-41D2-8482-9A2FB94BD5A0}" presName="sibTrans" presStyleCnt="0"/>
      <dgm:spPr/>
    </dgm:pt>
    <dgm:pt modelId="{4ACA270B-28C1-46AC-97A1-0D0A9981C257}" type="pres">
      <dgm:prSet presAssocID="{C4B97F39-9BF6-479B-AAC7-148F49F2105E}" presName="node" presStyleLbl="node1" presStyleIdx="7" presStyleCnt="10">
        <dgm:presLayoutVars>
          <dgm:bulletEnabled val="1"/>
        </dgm:presLayoutVars>
      </dgm:prSet>
      <dgm:spPr/>
    </dgm:pt>
    <dgm:pt modelId="{E862118F-2D6A-46A6-8C19-5E85B6226B1E}" type="pres">
      <dgm:prSet presAssocID="{F7DA0BB8-EB3A-4D3E-8D72-343E7190204B}" presName="sibTrans" presStyleCnt="0"/>
      <dgm:spPr/>
    </dgm:pt>
    <dgm:pt modelId="{A50A3E9C-6D17-46AA-A12C-1A2F9B4B3167}" type="pres">
      <dgm:prSet presAssocID="{275F45E3-036D-4969-97E0-D7F005BD9F6E}" presName="node" presStyleLbl="node1" presStyleIdx="8" presStyleCnt="10">
        <dgm:presLayoutVars>
          <dgm:bulletEnabled val="1"/>
        </dgm:presLayoutVars>
      </dgm:prSet>
      <dgm:spPr/>
    </dgm:pt>
    <dgm:pt modelId="{6A449FF7-DD8B-4B47-9C9F-979EAFD5E916}" type="pres">
      <dgm:prSet presAssocID="{0B6F16B3-177D-45F4-952C-07A1E33853CB}" presName="sibTrans" presStyleCnt="0"/>
      <dgm:spPr/>
    </dgm:pt>
    <dgm:pt modelId="{6D1D61BB-D89D-4082-AFD2-959D90BB2FE8}" type="pres">
      <dgm:prSet presAssocID="{D9988D27-A21F-40B8-A9DA-5BE4A50C42D5}" presName="node" presStyleLbl="node1" presStyleIdx="9" presStyleCnt="10">
        <dgm:presLayoutVars>
          <dgm:bulletEnabled val="1"/>
        </dgm:presLayoutVars>
      </dgm:prSet>
      <dgm:spPr/>
    </dgm:pt>
  </dgm:ptLst>
  <dgm:cxnLst>
    <dgm:cxn modelId="{399B9B05-5D56-44C7-9455-CD2DE7C21623}" srcId="{E7BB703A-8CE6-486A-B851-DF8233F83ACE}" destId="{8C716F9E-F9AA-4A7B-BDDD-B80BB8E1CB50}" srcOrd="2" destOrd="0" parTransId="{5E824A0F-35D5-40D3-96E0-4301E213E083}" sibTransId="{BD6B5CA4-52E4-4E85-85AD-E7A60B2EF2EA}"/>
    <dgm:cxn modelId="{D528B005-758B-44C1-9E59-EDC351E70ABD}" type="presOf" srcId="{ED58224B-CEC0-494F-ADE3-1C41EAF0D853}" destId="{15CB7664-7B51-4C85-8096-E53C3BB5DDC5}" srcOrd="0" destOrd="1" presId="urn:microsoft.com/office/officeart/2005/8/layout/default"/>
    <dgm:cxn modelId="{AE6B9217-27E7-412A-BD3E-18BFEB0F9160}" type="presOf" srcId="{275F45E3-036D-4969-97E0-D7F005BD9F6E}" destId="{A50A3E9C-6D17-46AA-A12C-1A2F9B4B3167}" srcOrd="0" destOrd="0" presId="urn:microsoft.com/office/officeart/2005/8/layout/default"/>
    <dgm:cxn modelId="{7A5FF221-EA10-4AD4-BEB3-351908427F92}" type="presOf" srcId="{C4B97F39-9BF6-479B-AAC7-148F49F2105E}" destId="{4ACA270B-28C1-46AC-97A1-0D0A9981C257}" srcOrd="0" destOrd="0" presId="urn:microsoft.com/office/officeart/2005/8/layout/default"/>
    <dgm:cxn modelId="{8E808922-9490-41D4-B51F-4F416AE2E5CC}" type="presOf" srcId="{4A44A862-EBCC-465F-AB69-891AC20E0E78}" destId="{15CB7664-7B51-4C85-8096-E53C3BB5DDC5}" srcOrd="0" destOrd="0" presId="urn:microsoft.com/office/officeart/2005/8/layout/default"/>
    <dgm:cxn modelId="{2307D523-D67D-42F0-947F-6AE2E98CE0EB}" type="presOf" srcId="{EDB41826-53FD-4195-AA25-7045572C04A9}" destId="{C0136625-7C0A-4EF7-BEA6-52E4B96E161D}" srcOrd="0" destOrd="0" presId="urn:microsoft.com/office/officeart/2005/8/layout/default"/>
    <dgm:cxn modelId="{BBFE3225-6F4E-4E48-9F55-61AD26D96256}" type="presOf" srcId="{5480A309-32BA-489B-B666-073097A1FD0C}" destId="{20C6C94E-CFBD-4163-8076-54CF0B943702}" srcOrd="0" destOrd="0" presId="urn:microsoft.com/office/officeart/2005/8/layout/default"/>
    <dgm:cxn modelId="{A1261C2A-B910-44FF-9738-0878035A5B49}" srcId="{4A44A862-EBCC-465F-AB69-891AC20E0E78}" destId="{ED58224B-CEC0-494F-ADE3-1C41EAF0D853}" srcOrd="0" destOrd="0" parTransId="{6776F9D3-C9A6-4ACD-BE0E-3D3FCC760DBF}" sibTransId="{686DF647-30A7-427C-99C9-542295118649}"/>
    <dgm:cxn modelId="{E5756730-CF8B-489D-8253-BE99FCC7401F}" srcId="{1579B090-B57A-4234-8F40-245EAA5E4AC9}" destId="{94C181D1-C931-407B-B1F1-26744D79C832}" srcOrd="0" destOrd="0" parTransId="{6578F097-D7B1-448C-8A38-6FC993164095}" sibTransId="{90377C27-9FEF-4CE2-BABF-C67A861AA39A}"/>
    <dgm:cxn modelId="{A6161938-5565-4F5F-9CF2-6B6852093FE4}" srcId="{23A4CF80-68AA-424B-8F8A-88D2F4D4C080}" destId="{4A44A862-EBCC-465F-AB69-891AC20E0E78}" srcOrd="1" destOrd="0" parTransId="{753110E6-AC77-4C36-9DC2-54BDCA71F986}" sibTransId="{7D5E636B-4261-4D2A-899C-4628FA0F0607}"/>
    <dgm:cxn modelId="{E4087F39-7939-45F1-85B3-813235F63B2B}" type="presOf" srcId="{556994DE-8311-4006-8358-C46EBA4699E7}" destId="{9BD12788-CFD2-4D09-8382-4F4BE78EEC94}" srcOrd="0" destOrd="0" presId="urn:microsoft.com/office/officeart/2005/8/layout/default"/>
    <dgm:cxn modelId="{EA23F53B-12A5-41AD-A9BC-F4C570966748}" type="presOf" srcId="{A5280392-FA24-4B62-A335-A546A1204445}" destId="{C0136625-7C0A-4EF7-BEA6-52E4B96E161D}" srcOrd="0" destOrd="1" presId="urn:microsoft.com/office/officeart/2005/8/layout/default"/>
    <dgm:cxn modelId="{31D8C03D-0FC3-473B-8143-B26D3F82A7AF}" srcId="{23A4CF80-68AA-424B-8F8A-88D2F4D4C080}" destId="{7FAC7801-AC7B-4941-8F10-031693462B11}" srcOrd="3" destOrd="0" parTransId="{400CAC78-B1A8-4756-9785-9678B919B3F7}" sibTransId="{AD06D8E7-B3F3-4E33-A07C-5F6808505240}"/>
    <dgm:cxn modelId="{65B6EF61-2DE4-491F-BDB1-7CE512D6C99A}" type="presOf" srcId="{8D55D86D-0BCC-4866-BCF4-49631AB530AF}" destId="{6D1D61BB-D89D-4082-AFD2-959D90BB2FE8}" srcOrd="0" destOrd="1" presId="urn:microsoft.com/office/officeart/2005/8/layout/default"/>
    <dgm:cxn modelId="{DCA46162-C69F-408C-B825-456BBEE5CA08}" type="presOf" srcId="{94C181D1-C931-407B-B1F1-26744D79C832}" destId="{2B79706B-66B4-4C48-A733-9EF3253AD7A5}" srcOrd="0" destOrd="1" presId="urn:microsoft.com/office/officeart/2005/8/layout/default"/>
    <dgm:cxn modelId="{CA041567-8744-45CB-8072-C726973BCB79}" srcId="{E7BB703A-8CE6-486A-B851-DF8233F83ACE}" destId="{A20C0AB6-8EBE-41AF-901E-8DAC6CEE0BF5}" srcOrd="1" destOrd="0" parTransId="{8DECB77D-BAF9-4A2D-9B07-356530056784}" sibTransId="{7845950B-B5A5-46D5-8263-19B14AE4A556}"/>
    <dgm:cxn modelId="{702EC34B-323E-4B2A-BEEA-0113753C29DE}" srcId="{E7BB703A-8CE6-486A-B851-DF8233F83ACE}" destId="{8D4A3E0F-D2A1-4A52-9105-DA939E4E2CFD}" srcOrd="0" destOrd="0" parTransId="{11C60646-DF05-41C1-83D0-1C3E120AFF26}" sibTransId="{6E07CA7A-F4E5-4F22-9FE8-E33ADFD2B50E}"/>
    <dgm:cxn modelId="{BF5DD46E-83E5-4344-A982-20069D2E69C7}" srcId="{5480A309-32BA-489B-B666-073097A1FD0C}" destId="{D7D2361A-B85D-4171-AFA3-453A71D4F6D2}" srcOrd="0" destOrd="0" parTransId="{D0F97AFC-1C44-4EED-B3D5-BB4296C78389}" sibTransId="{E0A7539E-1202-4C2B-918F-C382D9953847}"/>
    <dgm:cxn modelId="{7B6AE24E-AA3A-45B6-902C-98C72437E3F9}" type="presOf" srcId="{17CC8B86-4255-4D51-A7D6-E7B3CF877BED}" destId="{B5F9A007-8E19-42E7-B28C-2A4D079EF199}" srcOrd="0" destOrd="1" presId="urn:microsoft.com/office/officeart/2005/8/layout/default"/>
    <dgm:cxn modelId="{76F1A750-751E-430D-8453-963F79996F19}" srcId="{23A4CF80-68AA-424B-8F8A-88D2F4D4C080}" destId="{E7BB703A-8CE6-486A-B851-DF8233F83ACE}" srcOrd="6" destOrd="0" parTransId="{125ED865-DF5F-4B6D-A36D-3747DFD3B5E2}" sibTransId="{47B8D06B-FBAA-41D2-8482-9A2FB94BD5A0}"/>
    <dgm:cxn modelId="{3B714477-535E-4C06-BF4E-A584E6437BFC}" srcId="{C4B97F39-9BF6-479B-AAC7-148F49F2105E}" destId="{BD525CE0-4F8A-4F0B-BF6F-D9A521B90688}" srcOrd="0" destOrd="0" parTransId="{2FE21716-0E92-49B8-BBD0-EC9987D8664A}" sibTransId="{83F9B23A-D204-4198-81AE-317A38EEE79E}"/>
    <dgm:cxn modelId="{224CDC7C-F2DC-47A1-BB75-81A20E5F767E}" type="presOf" srcId="{BD525CE0-4F8A-4F0B-BF6F-D9A521B90688}" destId="{4ACA270B-28C1-46AC-97A1-0D0A9981C257}" srcOrd="0" destOrd="1" presId="urn:microsoft.com/office/officeart/2005/8/layout/default"/>
    <dgm:cxn modelId="{8099127D-D5AA-492B-B0D1-879C451DB68E}" type="presOf" srcId="{A20C0AB6-8EBE-41AF-901E-8DAC6CEE0BF5}" destId="{90C95A5F-A535-4B67-9939-0A527BE4A920}" srcOrd="0" destOrd="2" presId="urn:microsoft.com/office/officeart/2005/8/layout/default"/>
    <dgm:cxn modelId="{6E04017F-3302-4807-A965-D1446F1EBA99}" type="presOf" srcId="{D7D2361A-B85D-4171-AFA3-453A71D4F6D2}" destId="{20C6C94E-CFBD-4163-8076-54CF0B943702}" srcOrd="0" destOrd="1" presId="urn:microsoft.com/office/officeart/2005/8/layout/default"/>
    <dgm:cxn modelId="{FD0B978A-1BF6-4F9D-8D64-FD2C2134D873}" srcId="{23A4CF80-68AA-424B-8F8A-88D2F4D4C080}" destId="{EDB41826-53FD-4195-AA25-7045572C04A9}" srcOrd="4" destOrd="0" parTransId="{DF984F3F-3F67-42B8-B389-CDE93C92DECC}" sibTransId="{A47C4193-0FF4-4123-9704-575510F176B0}"/>
    <dgm:cxn modelId="{476AC18A-521A-47D5-80E5-0FB90324DC34}" srcId="{23A4CF80-68AA-424B-8F8A-88D2F4D4C080}" destId="{556994DE-8311-4006-8358-C46EBA4699E7}" srcOrd="5" destOrd="0" parTransId="{96299392-18FA-435A-B05C-13BAD2899AFD}" sibTransId="{7787514F-E250-46E0-8486-D7D890F337C0}"/>
    <dgm:cxn modelId="{2E89388B-F621-41C1-848C-A33F5D776F9E}" type="presOf" srcId="{1579B090-B57A-4234-8F40-245EAA5E4AC9}" destId="{2B79706B-66B4-4C48-A733-9EF3253AD7A5}" srcOrd="0" destOrd="0" presId="urn:microsoft.com/office/officeart/2005/8/layout/default"/>
    <dgm:cxn modelId="{E7F0248C-48BB-40D9-80FF-4079A569D9BB}" type="presOf" srcId="{23A4CF80-68AA-424B-8F8A-88D2F4D4C080}" destId="{4C357A9C-F515-4DD6-97ED-A44CC8FB613A}" srcOrd="0" destOrd="0" presId="urn:microsoft.com/office/officeart/2005/8/layout/default"/>
    <dgm:cxn modelId="{76325A92-EADD-4EA4-AB6F-55F0A40EA8AE}" type="presOf" srcId="{8D4A3E0F-D2A1-4A52-9105-DA939E4E2CFD}" destId="{90C95A5F-A535-4B67-9939-0A527BE4A920}" srcOrd="0" destOrd="1" presId="urn:microsoft.com/office/officeart/2005/8/layout/default"/>
    <dgm:cxn modelId="{9708F89B-9C26-4513-A01B-D87FEB890A86}" type="presOf" srcId="{D9988D27-A21F-40B8-A9DA-5BE4A50C42D5}" destId="{6D1D61BB-D89D-4082-AFD2-959D90BB2FE8}" srcOrd="0" destOrd="0" presId="urn:microsoft.com/office/officeart/2005/8/layout/default"/>
    <dgm:cxn modelId="{220BBBA6-0F9F-49BF-B60D-B87A97E7A0D9}" srcId="{23A4CF80-68AA-424B-8F8A-88D2F4D4C080}" destId="{C4B97F39-9BF6-479B-AAC7-148F49F2105E}" srcOrd="7" destOrd="0" parTransId="{0C183EE8-4E00-4173-96D2-B373C3335DB6}" sibTransId="{F7DA0BB8-EB3A-4D3E-8D72-343E7190204B}"/>
    <dgm:cxn modelId="{426647A7-D40E-49E8-9281-25BFD5643115}" type="presOf" srcId="{E7BB703A-8CE6-486A-B851-DF8233F83ACE}" destId="{90C95A5F-A535-4B67-9939-0A527BE4A920}" srcOrd="0" destOrd="0" presId="urn:microsoft.com/office/officeart/2005/8/layout/default"/>
    <dgm:cxn modelId="{431BB5A8-F5B6-467E-8BAA-B82516DE3F04}" type="presOf" srcId="{8C716F9E-F9AA-4A7B-BDDD-B80BB8E1CB50}" destId="{90C95A5F-A535-4B67-9939-0A527BE4A920}" srcOrd="0" destOrd="3" presId="urn:microsoft.com/office/officeart/2005/8/layout/default"/>
    <dgm:cxn modelId="{4DE5F5AA-C5E5-4E19-AB30-F764C12D5E1D}" type="presOf" srcId="{7FAC7801-AC7B-4941-8F10-031693462B11}" destId="{B5F9A007-8E19-42E7-B28C-2A4D079EF199}" srcOrd="0" destOrd="0" presId="urn:microsoft.com/office/officeart/2005/8/layout/default"/>
    <dgm:cxn modelId="{CABC0CAC-6649-4540-A9AD-4E15C1C57F7B}" type="presOf" srcId="{1314767D-072B-4F66-9D67-3EDBEC5625BE}" destId="{9BD12788-CFD2-4D09-8382-4F4BE78EEC94}" srcOrd="0" destOrd="1" presId="urn:microsoft.com/office/officeart/2005/8/layout/default"/>
    <dgm:cxn modelId="{2861D4B9-164F-4AA1-A340-733F96D1DB78}" srcId="{EDB41826-53FD-4195-AA25-7045572C04A9}" destId="{A5280392-FA24-4B62-A335-A546A1204445}" srcOrd="0" destOrd="0" parTransId="{CDD75D9F-C555-48A1-8F3E-832469C3441B}" sibTransId="{22697E77-258D-472A-B7D3-D630F6DF528A}"/>
    <dgm:cxn modelId="{B71531BC-12D7-479D-B0ED-51427366FD6B}" srcId="{23A4CF80-68AA-424B-8F8A-88D2F4D4C080}" destId="{275F45E3-036D-4969-97E0-D7F005BD9F6E}" srcOrd="8" destOrd="0" parTransId="{EFA03750-1346-4041-8B23-02C46D4209A3}" sibTransId="{0B6F16B3-177D-45F4-952C-07A1E33853CB}"/>
    <dgm:cxn modelId="{6D0C50BF-DBBE-4BDE-9749-5992085D113F}" srcId="{23A4CF80-68AA-424B-8F8A-88D2F4D4C080}" destId="{D9988D27-A21F-40B8-A9DA-5BE4A50C42D5}" srcOrd="9" destOrd="0" parTransId="{26BEB2AE-C258-48A1-9DAB-7044BCC5EF04}" sibTransId="{A6A71583-21C1-47D7-BA17-AB615EA985A6}"/>
    <dgm:cxn modelId="{18FB5DC1-A9E1-4AD1-BC10-A5344F1CD3EF}" srcId="{D9988D27-A21F-40B8-A9DA-5BE4A50C42D5}" destId="{8D55D86D-0BCC-4866-BCF4-49631AB530AF}" srcOrd="0" destOrd="0" parTransId="{ECE75411-69A4-43F3-96CE-75198DDF2948}" sibTransId="{055C2659-1683-4C74-8AA1-09853AF20C66}"/>
    <dgm:cxn modelId="{715FD5C8-CB7E-422E-A292-68429920F411}" srcId="{556994DE-8311-4006-8358-C46EBA4699E7}" destId="{1314767D-072B-4F66-9D67-3EDBEC5625BE}" srcOrd="0" destOrd="0" parTransId="{78E9E017-E5B8-4C69-91C6-C259BDCD1140}" sibTransId="{144B54A7-612F-4864-8793-F3085AFFC1BC}"/>
    <dgm:cxn modelId="{134BC3D6-FA07-4F44-A38E-27D85DCD9FBA}" type="presOf" srcId="{AFD5E33A-A8C9-45B8-8F58-5FEE177C7D8A}" destId="{A50A3E9C-6D17-46AA-A12C-1A2F9B4B3167}" srcOrd="0" destOrd="1" presId="urn:microsoft.com/office/officeart/2005/8/layout/default"/>
    <dgm:cxn modelId="{6BA337D8-4387-4003-A3B0-C59D469FEB2D}" srcId="{275F45E3-036D-4969-97E0-D7F005BD9F6E}" destId="{AFD5E33A-A8C9-45B8-8F58-5FEE177C7D8A}" srcOrd="0" destOrd="0" parTransId="{EA6C4BBA-092F-4E62-AA7A-474D8BDBCC55}" sibTransId="{8B10B4BC-AC79-4C6B-9BFE-28331893D060}"/>
    <dgm:cxn modelId="{83CAAADE-5B76-47C5-81BB-DF4D3F233A1E}" srcId="{7FAC7801-AC7B-4941-8F10-031693462B11}" destId="{17CC8B86-4255-4D51-A7D6-E7B3CF877BED}" srcOrd="0" destOrd="0" parTransId="{90A74450-AF6B-4F95-888B-10800D0777FD}" sibTransId="{3FAB209B-7A3B-40FF-92FA-40F86B6AF2B4}"/>
    <dgm:cxn modelId="{7103A6EC-B78C-4B73-8989-84344B3E0368}" srcId="{23A4CF80-68AA-424B-8F8A-88D2F4D4C080}" destId="{1579B090-B57A-4234-8F40-245EAA5E4AC9}" srcOrd="0" destOrd="0" parTransId="{C6A1122F-E3AC-49D5-B9B4-52DA7647443E}" sibTransId="{704471F8-5E0D-45EC-8F7C-33AD28A4D654}"/>
    <dgm:cxn modelId="{9577B9ED-526B-47E8-A476-5131EE6F347C}" srcId="{23A4CF80-68AA-424B-8F8A-88D2F4D4C080}" destId="{5480A309-32BA-489B-B666-073097A1FD0C}" srcOrd="2" destOrd="0" parTransId="{0EC4AB2C-7EFC-4666-851E-C68B459BF43A}" sibTransId="{2968BDB3-29AA-4C06-A1C0-B9F4991A9C5A}"/>
    <dgm:cxn modelId="{E58C70F6-2DCA-4A11-B44F-7686E888F233}" type="presParOf" srcId="{4C357A9C-F515-4DD6-97ED-A44CC8FB613A}" destId="{2B79706B-66B4-4C48-A733-9EF3253AD7A5}" srcOrd="0" destOrd="0" presId="urn:microsoft.com/office/officeart/2005/8/layout/default"/>
    <dgm:cxn modelId="{91CF2433-1A77-4723-81D6-B32BD6954A4D}" type="presParOf" srcId="{4C357A9C-F515-4DD6-97ED-A44CC8FB613A}" destId="{C4A34090-9531-4513-BF23-AA675ED97697}" srcOrd="1" destOrd="0" presId="urn:microsoft.com/office/officeart/2005/8/layout/default"/>
    <dgm:cxn modelId="{76D2B90E-AC61-47B2-B7A1-FDB613D075D1}" type="presParOf" srcId="{4C357A9C-F515-4DD6-97ED-A44CC8FB613A}" destId="{15CB7664-7B51-4C85-8096-E53C3BB5DDC5}" srcOrd="2" destOrd="0" presId="urn:microsoft.com/office/officeart/2005/8/layout/default"/>
    <dgm:cxn modelId="{DAB230C9-2CD7-40F8-AB36-99020CB1A1E0}" type="presParOf" srcId="{4C357A9C-F515-4DD6-97ED-A44CC8FB613A}" destId="{D23567CB-C946-41C2-BA7D-4F16BB227397}" srcOrd="3" destOrd="0" presId="urn:microsoft.com/office/officeart/2005/8/layout/default"/>
    <dgm:cxn modelId="{4B3F473F-3D93-45A2-96C6-FA3EAC224AFD}" type="presParOf" srcId="{4C357A9C-F515-4DD6-97ED-A44CC8FB613A}" destId="{20C6C94E-CFBD-4163-8076-54CF0B943702}" srcOrd="4" destOrd="0" presId="urn:microsoft.com/office/officeart/2005/8/layout/default"/>
    <dgm:cxn modelId="{C0E98B71-6A6C-479C-961F-73F79F0D60D7}" type="presParOf" srcId="{4C357A9C-F515-4DD6-97ED-A44CC8FB613A}" destId="{DAEFB433-4752-48E4-9E43-F02DDA9112D1}" srcOrd="5" destOrd="0" presId="urn:microsoft.com/office/officeart/2005/8/layout/default"/>
    <dgm:cxn modelId="{1931E485-408D-4A94-810C-ED0EFFC28C5D}" type="presParOf" srcId="{4C357A9C-F515-4DD6-97ED-A44CC8FB613A}" destId="{B5F9A007-8E19-42E7-B28C-2A4D079EF199}" srcOrd="6" destOrd="0" presId="urn:microsoft.com/office/officeart/2005/8/layout/default"/>
    <dgm:cxn modelId="{B6134339-B610-43C8-B52E-54D6A774D012}" type="presParOf" srcId="{4C357A9C-F515-4DD6-97ED-A44CC8FB613A}" destId="{1BD4375F-16E0-4BC1-BC0C-0F3F674EE31C}" srcOrd="7" destOrd="0" presId="urn:microsoft.com/office/officeart/2005/8/layout/default"/>
    <dgm:cxn modelId="{2FD744CC-564D-4991-BCD7-45B1A20FD7B8}" type="presParOf" srcId="{4C357A9C-F515-4DD6-97ED-A44CC8FB613A}" destId="{C0136625-7C0A-4EF7-BEA6-52E4B96E161D}" srcOrd="8" destOrd="0" presId="urn:microsoft.com/office/officeart/2005/8/layout/default"/>
    <dgm:cxn modelId="{79EA068E-739B-46DA-93F8-1477A6290C00}" type="presParOf" srcId="{4C357A9C-F515-4DD6-97ED-A44CC8FB613A}" destId="{A58ED7E8-FAE0-4A9D-A7F2-1110A17E5DC6}" srcOrd="9" destOrd="0" presId="urn:microsoft.com/office/officeart/2005/8/layout/default"/>
    <dgm:cxn modelId="{47B062DF-3251-43F7-A931-F02B79862D4F}" type="presParOf" srcId="{4C357A9C-F515-4DD6-97ED-A44CC8FB613A}" destId="{9BD12788-CFD2-4D09-8382-4F4BE78EEC94}" srcOrd="10" destOrd="0" presId="urn:microsoft.com/office/officeart/2005/8/layout/default"/>
    <dgm:cxn modelId="{E99EB107-396A-490E-BA2C-550598FCE56A}" type="presParOf" srcId="{4C357A9C-F515-4DD6-97ED-A44CC8FB613A}" destId="{3188ADD7-F6A7-4AA1-BDBE-325FDFBFF107}" srcOrd="11" destOrd="0" presId="urn:microsoft.com/office/officeart/2005/8/layout/default"/>
    <dgm:cxn modelId="{97010B4B-AD95-4679-AB58-4CA9E174B71B}" type="presParOf" srcId="{4C357A9C-F515-4DD6-97ED-A44CC8FB613A}" destId="{90C95A5F-A535-4B67-9939-0A527BE4A920}" srcOrd="12" destOrd="0" presId="urn:microsoft.com/office/officeart/2005/8/layout/default"/>
    <dgm:cxn modelId="{39C803E1-E258-455B-B334-202F6850E379}" type="presParOf" srcId="{4C357A9C-F515-4DD6-97ED-A44CC8FB613A}" destId="{2FDF3AB4-991F-4B08-B0CB-D08D156611B5}" srcOrd="13" destOrd="0" presId="urn:microsoft.com/office/officeart/2005/8/layout/default"/>
    <dgm:cxn modelId="{682A8DAA-DD66-4A34-94F8-D7A0608A7E83}" type="presParOf" srcId="{4C357A9C-F515-4DD6-97ED-A44CC8FB613A}" destId="{4ACA270B-28C1-46AC-97A1-0D0A9981C257}" srcOrd="14" destOrd="0" presId="urn:microsoft.com/office/officeart/2005/8/layout/default"/>
    <dgm:cxn modelId="{BEB3DDB7-158D-43F6-8B12-360C6AA2BD3F}" type="presParOf" srcId="{4C357A9C-F515-4DD6-97ED-A44CC8FB613A}" destId="{E862118F-2D6A-46A6-8C19-5E85B6226B1E}" srcOrd="15" destOrd="0" presId="urn:microsoft.com/office/officeart/2005/8/layout/default"/>
    <dgm:cxn modelId="{695E7704-7A83-49CA-A4DF-A95E2862C1CC}" type="presParOf" srcId="{4C357A9C-F515-4DD6-97ED-A44CC8FB613A}" destId="{A50A3E9C-6D17-46AA-A12C-1A2F9B4B3167}" srcOrd="16" destOrd="0" presId="urn:microsoft.com/office/officeart/2005/8/layout/default"/>
    <dgm:cxn modelId="{706FE6F4-23A5-407D-85A0-6315016D7C57}" type="presParOf" srcId="{4C357A9C-F515-4DD6-97ED-A44CC8FB613A}" destId="{6A449FF7-DD8B-4B47-9C9F-979EAFD5E916}" srcOrd="17" destOrd="0" presId="urn:microsoft.com/office/officeart/2005/8/layout/default"/>
    <dgm:cxn modelId="{E5C78674-4C14-4147-B6B3-E178515F85DB}" type="presParOf" srcId="{4C357A9C-F515-4DD6-97ED-A44CC8FB613A}" destId="{6D1D61BB-D89D-4082-AFD2-959D90BB2FE8}" srcOrd="18" destOrd="0" presId="urn:microsoft.com/office/officeart/2005/8/layout/default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3A4CF80-68AA-424B-8F8A-88D2F4D4C080}" type="doc">
      <dgm:prSet loTypeId="urn:microsoft.com/office/officeart/2005/8/layout/default" loCatId="list" qsTypeId="urn:microsoft.com/office/officeart/2005/8/quickstyle/simple4" qsCatId="simple" csTypeId="urn:microsoft.com/office/officeart/2005/8/colors/accent3_3" csCatId="accent3" phldr="1"/>
      <dgm:spPr/>
      <dgm:t>
        <a:bodyPr/>
        <a:lstStyle/>
        <a:p>
          <a:endParaRPr lang="de-DE"/>
        </a:p>
      </dgm:t>
    </dgm:pt>
    <dgm:pt modelId="{1579B090-B57A-4234-8F40-245EAA5E4AC9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ctr" rtl="0">
            <a:lnSpc>
              <a:spcPct val="90000"/>
            </a:lnSpc>
            <a:buNone/>
            <a:defRPr b="1"/>
          </a:pPr>
          <a:br>
            <a:rPr lang="de-AT" sz="1200" b="1" u="none" dirty="0"/>
          </a:br>
          <a:r>
            <a:rPr lang="de-AT" sz="1200" b="1" u="none" dirty="0">
              <a:solidFill>
                <a:schemeClr val="bg1"/>
              </a:solidFill>
            </a:rPr>
            <a:t>Dev/Test</a:t>
          </a:r>
          <a:br>
            <a:rPr lang="de-AT" sz="1200" b="1" u="none" dirty="0">
              <a:solidFill>
                <a:schemeClr val="bg1"/>
              </a:solidFill>
            </a:rPr>
          </a:br>
          <a:endParaRPr lang="de-DE" sz="1200" b="1" i="0" u="none" strike="noStrike" cap="none" baseline="0" noProof="0" dirty="0">
            <a:solidFill>
              <a:schemeClr val="bg1"/>
            </a:solidFill>
            <a:latin typeface="Franklin Gothic Book" panose="020B0503020102020204" pitchFamily="34" charset="0"/>
          </a:endParaRPr>
        </a:p>
      </dgm:t>
    </dgm:pt>
    <dgm:pt modelId="{C6A1122F-E3AC-49D5-B9B4-52DA7647443E}" type="parTrans" cxnId="{7103A6EC-B78C-4B73-8989-84344B3E0368}">
      <dgm:prSet/>
      <dgm:spPr/>
      <dgm:t>
        <a:bodyPr/>
        <a:lstStyle/>
        <a:p>
          <a:endParaRPr lang="de-DE"/>
        </a:p>
      </dgm:t>
    </dgm:pt>
    <dgm:pt modelId="{704471F8-5E0D-45EC-8F7C-33AD28A4D654}" type="sibTrans" cxnId="{7103A6EC-B78C-4B73-8989-84344B3E0368}">
      <dgm:prSet/>
      <dgm:spPr/>
      <dgm:t>
        <a:bodyPr/>
        <a:lstStyle/>
        <a:p>
          <a:endParaRPr lang="de-DE"/>
        </a:p>
      </dgm:t>
    </dgm:pt>
    <dgm:pt modelId="{94C181D1-C931-407B-B1F1-26744D79C832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>
            <a:buNone/>
          </a:pPr>
          <a:r>
            <a:rPr lang="de-AT" sz="1200" b="0" dirty="0">
              <a:solidFill>
                <a:schemeClr val="bg1"/>
              </a:solidFill>
            </a:rPr>
            <a:t>   Vereinfachen und beschleunigen Sie das Entwickeln und Testen von Apps (Dev/Test) über alle Plattformen hinweg.</a:t>
          </a:r>
        </a:p>
      </dgm:t>
    </dgm:pt>
    <dgm:pt modelId="{6578F097-D7B1-448C-8A38-6FC993164095}" type="parTrans" cxnId="{E5756730-CF8B-489D-8253-BE99FCC7401F}">
      <dgm:prSet/>
      <dgm:spPr/>
      <dgm:t>
        <a:bodyPr/>
        <a:lstStyle/>
        <a:p>
          <a:endParaRPr lang="de-AT"/>
        </a:p>
      </dgm:t>
    </dgm:pt>
    <dgm:pt modelId="{90377C27-9FEF-4CE2-BABF-C67A861AA39A}" type="sibTrans" cxnId="{E5756730-CF8B-489D-8253-BE99FCC7401F}">
      <dgm:prSet/>
      <dgm:spPr/>
      <dgm:t>
        <a:bodyPr/>
        <a:lstStyle/>
        <a:p>
          <a:endParaRPr lang="de-AT"/>
        </a:p>
      </dgm:t>
    </dgm:pt>
    <dgm:pt modelId="{4A44A862-EBCC-465F-AB69-891AC20E0E78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ctr">
            <a:buNone/>
          </a:pPr>
          <a:r>
            <a:rPr lang="de-AT" sz="1200" b="1" dirty="0">
              <a:solidFill>
                <a:schemeClr val="accent3">
                  <a:lumMod val="75000"/>
                </a:schemeClr>
              </a:solidFill>
            </a:rPr>
            <a:t>Backup und </a:t>
          </a:r>
          <a:br>
            <a:rPr lang="de-AT" sz="1200" b="1" dirty="0">
              <a:solidFill>
                <a:schemeClr val="accent3">
                  <a:lumMod val="75000"/>
                </a:schemeClr>
              </a:solidFill>
            </a:rPr>
          </a:br>
          <a:r>
            <a:rPr lang="de-AT" sz="1200" b="1" dirty="0">
              <a:solidFill>
                <a:schemeClr val="accent3">
                  <a:lumMod val="75000"/>
                </a:schemeClr>
              </a:solidFill>
            </a:rPr>
            <a:t>Notfallwiederherstellung</a:t>
          </a:r>
          <a:br>
            <a:rPr lang="de-AT" sz="1200" b="0" dirty="0">
              <a:solidFill>
                <a:schemeClr val="accent3">
                  <a:lumMod val="75000"/>
                </a:schemeClr>
              </a:solidFill>
            </a:rPr>
          </a:br>
          <a:endParaRPr lang="de-AT" sz="1200" b="0" dirty="0">
            <a:solidFill>
              <a:schemeClr val="accent3">
                <a:lumMod val="75000"/>
              </a:schemeClr>
            </a:solidFill>
          </a:endParaRPr>
        </a:p>
      </dgm:t>
    </dgm:pt>
    <dgm:pt modelId="{753110E6-AC77-4C36-9DC2-54BDCA71F986}" type="parTrans" cxnId="{A6161938-5565-4F5F-9CF2-6B6852093FE4}">
      <dgm:prSet/>
      <dgm:spPr/>
      <dgm:t>
        <a:bodyPr/>
        <a:lstStyle/>
        <a:p>
          <a:endParaRPr lang="de-AT"/>
        </a:p>
      </dgm:t>
    </dgm:pt>
    <dgm:pt modelId="{7D5E636B-4261-4D2A-899C-4628FA0F0607}" type="sibTrans" cxnId="{A6161938-5565-4F5F-9CF2-6B6852093FE4}">
      <dgm:prSet/>
      <dgm:spPr/>
      <dgm:t>
        <a:bodyPr/>
        <a:lstStyle/>
        <a:p>
          <a:endParaRPr lang="de-AT"/>
        </a:p>
      </dgm:t>
    </dgm:pt>
    <dgm:pt modelId="{ED58224B-CEC0-494F-ADE3-1C41EAF0D853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l">
            <a:buNone/>
          </a:pPr>
          <a:r>
            <a:rPr lang="de-AT" sz="1200" b="0" dirty="0">
              <a:solidFill>
                <a:schemeClr val="accent3">
                  <a:lumMod val="75000"/>
                </a:schemeClr>
              </a:solidFill>
            </a:rPr>
            <a:t>   </a:t>
          </a:r>
          <a:r>
            <a:rPr lang="de-DE" sz="1200" dirty="0"/>
            <a:t>Minimieren Sie Unterbrechungen des Geschäftsbetriebs mit Lösungen für die Sicherung und Notfallwiederherstellung.</a:t>
          </a:r>
          <a:endParaRPr lang="de-AT" sz="1200" b="0" dirty="0">
            <a:solidFill>
              <a:schemeClr val="accent3">
                <a:lumMod val="75000"/>
              </a:schemeClr>
            </a:solidFill>
          </a:endParaRPr>
        </a:p>
      </dgm:t>
    </dgm:pt>
    <dgm:pt modelId="{6776F9D3-C9A6-4ACD-BE0E-3D3FCC760DBF}" type="parTrans" cxnId="{A1261C2A-B910-44FF-9738-0878035A5B49}">
      <dgm:prSet/>
      <dgm:spPr/>
      <dgm:t>
        <a:bodyPr/>
        <a:lstStyle/>
        <a:p>
          <a:endParaRPr lang="de-AT"/>
        </a:p>
      </dgm:t>
    </dgm:pt>
    <dgm:pt modelId="{686DF647-30A7-427C-99C9-542295118649}" type="sibTrans" cxnId="{A1261C2A-B910-44FF-9738-0878035A5B49}">
      <dgm:prSet/>
      <dgm:spPr/>
      <dgm:t>
        <a:bodyPr/>
        <a:lstStyle/>
        <a:p>
          <a:endParaRPr lang="de-AT"/>
        </a:p>
      </dgm:t>
    </dgm:pt>
    <dgm:pt modelId="{5480A309-32BA-489B-B666-073097A1FD0C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ctr">
            <a:buNone/>
          </a:pPr>
          <a:r>
            <a:rPr lang="de-AT" sz="1200" b="1" dirty="0"/>
            <a:t>High-Performance Computing </a:t>
          </a:r>
          <a:br>
            <a:rPr lang="de-AT" sz="1200" b="1" dirty="0">
              <a:solidFill>
                <a:schemeClr val="accent3">
                  <a:lumMod val="75000"/>
                </a:schemeClr>
              </a:solidFill>
            </a:rPr>
          </a:br>
          <a:endParaRPr lang="de-AT" sz="1200" b="1" dirty="0">
            <a:solidFill>
              <a:schemeClr val="accent3">
                <a:lumMod val="75000"/>
              </a:schemeClr>
            </a:solidFill>
          </a:endParaRPr>
        </a:p>
      </dgm:t>
    </dgm:pt>
    <dgm:pt modelId="{0EC4AB2C-7EFC-4666-851E-C68B459BF43A}" type="parTrans" cxnId="{9577B9ED-526B-47E8-A476-5131EE6F347C}">
      <dgm:prSet/>
      <dgm:spPr/>
      <dgm:t>
        <a:bodyPr/>
        <a:lstStyle/>
        <a:p>
          <a:endParaRPr lang="de-AT"/>
        </a:p>
      </dgm:t>
    </dgm:pt>
    <dgm:pt modelId="{2968BDB3-29AA-4C06-A1C0-B9F4991A9C5A}" type="sibTrans" cxnId="{9577B9ED-526B-47E8-A476-5131EE6F347C}">
      <dgm:prSet/>
      <dgm:spPr/>
      <dgm:t>
        <a:bodyPr/>
        <a:lstStyle/>
        <a:p>
          <a:endParaRPr lang="de-AT"/>
        </a:p>
      </dgm:t>
    </dgm:pt>
    <dgm:pt modelId="{D7D2361A-B85D-4171-AFA3-453A71D4F6D2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l">
            <a:buNone/>
          </a:pPr>
          <a:r>
            <a:rPr lang="de-AT" sz="1200" b="0" dirty="0">
              <a:solidFill>
                <a:schemeClr val="accent3">
                  <a:lumMod val="75000"/>
                </a:schemeClr>
              </a:solidFill>
            </a:rPr>
            <a:t>   </a:t>
          </a:r>
          <a:r>
            <a:rPr lang="de-DE" sz="1200" dirty="0"/>
            <a:t>Erhalten Sie vollständig verwaltete Supercomputer mit nur einem Mandanten, einschließlich Hochleistungsspeicher und ohne Datenverschiebung.</a:t>
          </a:r>
          <a:endParaRPr lang="de-AT" sz="1200" b="0" dirty="0">
            <a:solidFill>
              <a:schemeClr val="accent3">
                <a:lumMod val="75000"/>
              </a:schemeClr>
            </a:solidFill>
          </a:endParaRPr>
        </a:p>
      </dgm:t>
    </dgm:pt>
    <dgm:pt modelId="{D0F97AFC-1C44-4EED-B3D5-BB4296C78389}" type="parTrans" cxnId="{BF5DD46E-83E5-4344-A982-20069D2E69C7}">
      <dgm:prSet/>
      <dgm:spPr/>
      <dgm:t>
        <a:bodyPr/>
        <a:lstStyle/>
        <a:p>
          <a:endParaRPr lang="de-AT"/>
        </a:p>
      </dgm:t>
    </dgm:pt>
    <dgm:pt modelId="{E0A7539E-1202-4C2B-918F-C382D9953847}" type="sibTrans" cxnId="{BF5DD46E-83E5-4344-A982-20069D2E69C7}">
      <dgm:prSet/>
      <dgm:spPr/>
      <dgm:t>
        <a:bodyPr/>
        <a:lstStyle/>
        <a:p>
          <a:endParaRPr lang="de-AT"/>
        </a:p>
      </dgm:t>
    </dgm:pt>
    <dgm:pt modelId="{7FAC7801-AC7B-4941-8F10-031693462B11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solidFill>
          <a:schemeClr val="bg1"/>
        </a:solidFill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ctr">
            <a:buNone/>
          </a:pPr>
          <a:br>
            <a:rPr lang="en-US" sz="1200" b="1" dirty="0"/>
          </a:br>
          <a:r>
            <a:rPr lang="en-US" sz="1200" b="1" dirty="0">
              <a:solidFill>
                <a:schemeClr val="bg1"/>
              </a:solidFill>
            </a:rPr>
            <a:t>E-Commerce</a:t>
          </a:r>
          <a:br>
            <a:rPr lang="en-US" sz="1200" b="1" dirty="0">
              <a:solidFill>
                <a:schemeClr val="bg1"/>
              </a:solidFill>
            </a:rPr>
          </a:br>
          <a:endParaRPr lang="de-AT" sz="1200" b="1" dirty="0">
            <a:solidFill>
              <a:schemeClr val="bg1"/>
            </a:solidFill>
          </a:endParaRPr>
        </a:p>
      </dgm:t>
    </dgm:pt>
    <dgm:pt modelId="{400CAC78-B1A8-4756-9785-9678B919B3F7}" type="parTrans" cxnId="{31D8C03D-0FC3-473B-8143-B26D3F82A7AF}">
      <dgm:prSet/>
      <dgm:spPr/>
      <dgm:t>
        <a:bodyPr/>
        <a:lstStyle/>
        <a:p>
          <a:endParaRPr lang="de-AT"/>
        </a:p>
      </dgm:t>
    </dgm:pt>
    <dgm:pt modelId="{AD06D8E7-B3F3-4E33-A07C-5F6808505240}" type="sibTrans" cxnId="{31D8C03D-0FC3-473B-8143-B26D3F82A7AF}">
      <dgm:prSet/>
      <dgm:spPr/>
      <dgm:t>
        <a:bodyPr/>
        <a:lstStyle/>
        <a:p>
          <a:endParaRPr lang="de-AT"/>
        </a:p>
      </dgm:t>
    </dgm:pt>
    <dgm:pt modelId="{17CC8B86-4255-4D51-A7D6-E7B3CF877BED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solidFill>
          <a:schemeClr val="bg1"/>
        </a:solidFill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l">
            <a:buNone/>
          </a:pPr>
          <a:r>
            <a:rPr lang="en-US" sz="1200" b="0" dirty="0">
              <a:solidFill>
                <a:schemeClr val="bg1"/>
              </a:solidFill>
            </a:rPr>
            <a:t>   Give customers what they want with a personalized, scalable, and secure shopping experience</a:t>
          </a:r>
          <a:endParaRPr lang="de-AT" sz="1200" b="0" dirty="0">
            <a:solidFill>
              <a:schemeClr val="bg1"/>
            </a:solidFill>
          </a:endParaRPr>
        </a:p>
      </dgm:t>
    </dgm:pt>
    <dgm:pt modelId="{90A74450-AF6B-4F95-888B-10800D0777FD}" type="parTrans" cxnId="{83CAAADE-5B76-47C5-81BB-DF4D3F233A1E}">
      <dgm:prSet/>
      <dgm:spPr/>
      <dgm:t>
        <a:bodyPr/>
        <a:lstStyle/>
        <a:p>
          <a:endParaRPr lang="de-AT"/>
        </a:p>
      </dgm:t>
    </dgm:pt>
    <dgm:pt modelId="{3FAB209B-7A3B-40FF-92FA-40F86B6AF2B4}" type="sibTrans" cxnId="{83CAAADE-5B76-47C5-81BB-DF4D3F233A1E}">
      <dgm:prSet/>
      <dgm:spPr/>
      <dgm:t>
        <a:bodyPr/>
        <a:lstStyle/>
        <a:p>
          <a:endParaRPr lang="de-AT"/>
        </a:p>
      </dgm:t>
    </dgm:pt>
    <dgm:pt modelId="{EDB41826-53FD-4195-AA25-7045572C04A9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ctr">
            <a:buNone/>
          </a:pPr>
          <a:br>
            <a:rPr lang="de-AT" sz="1200" b="1" dirty="0"/>
          </a:br>
          <a:r>
            <a:rPr lang="de-AT" sz="1200" b="1" dirty="0">
              <a:solidFill>
                <a:schemeClr val="bg1"/>
              </a:solidFill>
            </a:rPr>
            <a:t>Gaming</a:t>
          </a:r>
          <a:br>
            <a:rPr lang="de-AT" sz="1200" b="0" dirty="0">
              <a:solidFill>
                <a:schemeClr val="bg1"/>
              </a:solidFill>
            </a:rPr>
          </a:br>
          <a:endParaRPr lang="de-AT" sz="1200" b="0" dirty="0">
            <a:solidFill>
              <a:schemeClr val="bg1"/>
            </a:solidFill>
          </a:endParaRPr>
        </a:p>
      </dgm:t>
    </dgm:pt>
    <dgm:pt modelId="{DF984F3F-3F67-42B8-B389-CDE93C92DECC}" type="parTrans" cxnId="{FD0B978A-1BF6-4F9D-8D64-FD2C2134D873}">
      <dgm:prSet/>
      <dgm:spPr/>
      <dgm:t>
        <a:bodyPr/>
        <a:lstStyle/>
        <a:p>
          <a:endParaRPr lang="de-AT"/>
        </a:p>
      </dgm:t>
    </dgm:pt>
    <dgm:pt modelId="{A47C4193-0FF4-4123-9704-575510F176B0}" type="sibTrans" cxnId="{FD0B978A-1BF6-4F9D-8D64-FD2C2134D873}">
      <dgm:prSet/>
      <dgm:spPr/>
      <dgm:t>
        <a:bodyPr/>
        <a:lstStyle/>
        <a:p>
          <a:endParaRPr lang="de-AT"/>
        </a:p>
      </dgm:t>
    </dgm:pt>
    <dgm:pt modelId="{A5280392-FA24-4B62-A335-A546A1204445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l">
            <a:buNone/>
          </a:pPr>
          <a:r>
            <a:rPr lang="de-AT" sz="1200" b="0" dirty="0">
              <a:solidFill>
                <a:schemeClr val="bg1"/>
              </a:solidFill>
            </a:rPr>
            <a:t>   Erstellen, starten und skalieren Sie Ihre Spiele schnell und zuverlässig für verschiedene Plattformen, und optimieren Sie sie auf der Grundlage von Analysen.</a:t>
          </a:r>
        </a:p>
      </dgm:t>
    </dgm:pt>
    <dgm:pt modelId="{CDD75D9F-C555-48A1-8F3E-832469C3441B}" type="parTrans" cxnId="{2861D4B9-164F-4AA1-A340-733F96D1DB78}">
      <dgm:prSet/>
      <dgm:spPr/>
      <dgm:t>
        <a:bodyPr/>
        <a:lstStyle/>
        <a:p>
          <a:endParaRPr lang="de-AT"/>
        </a:p>
      </dgm:t>
    </dgm:pt>
    <dgm:pt modelId="{22697E77-258D-472A-B7D3-D630F6DF528A}" type="sibTrans" cxnId="{2861D4B9-164F-4AA1-A340-733F96D1DB78}">
      <dgm:prSet/>
      <dgm:spPr/>
      <dgm:t>
        <a:bodyPr/>
        <a:lstStyle/>
        <a:p>
          <a:endParaRPr lang="de-AT"/>
        </a:p>
      </dgm:t>
    </dgm:pt>
    <dgm:pt modelId="{556994DE-8311-4006-8358-C46EBA4699E7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ctr">
            <a:buNone/>
          </a:pPr>
          <a:r>
            <a:rPr lang="de-AT" sz="1200" b="1" dirty="0">
              <a:solidFill>
                <a:schemeClr val="accent3">
                  <a:lumMod val="75000"/>
                </a:schemeClr>
              </a:solidFill>
            </a:rPr>
            <a:t>Hybrid Cloud-Lösungen</a:t>
          </a:r>
          <a:br>
            <a:rPr lang="de-AT" sz="1200" b="1" dirty="0">
              <a:solidFill>
                <a:schemeClr val="accent3">
                  <a:lumMod val="75000"/>
                </a:schemeClr>
              </a:solidFill>
            </a:rPr>
          </a:br>
          <a:endParaRPr lang="de-AT" sz="1200" b="1" dirty="0">
            <a:solidFill>
              <a:schemeClr val="accent3">
                <a:lumMod val="75000"/>
              </a:schemeClr>
            </a:solidFill>
          </a:endParaRPr>
        </a:p>
      </dgm:t>
    </dgm:pt>
    <dgm:pt modelId="{96299392-18FA-435A-B05C-13BAD2899AFD}" type="parTrans" cxnId="{476AC18A-521A-47D5-80E5-0FB90324DC34}">
      <dgm:prSet/>
      <dgm:spPr/>
      <dgm:t>
        <a:bodyPr/>
        <a:lstStyle/>
        <a:p>
          <a:endParaRPr lang="de-AT"/>
        </a:p>
      </dgm:t>
    </dgm:pt>
    <dgm:pt modelId="{7787514F-E250-46E0-8486-D7D890F337C0}" type="sibTrans" cxnId="{476AC18A-521A-47D5-80E5-0FB90324DC34}">
      <dgm:prSet/>
      <dgm:spPr/>
      <dgm:t>
        <a:bodyPr/>
        <a:lstStyle/>
        <a:p>
          <a:endParaRPr lang="de-AT"/>
        </a:p>
      </dgm:t>
    </dgm:pt>
    <dgm:pt modelId="{1314767D-072B-4F66-9D67-3EDBEC5625BE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l">
            <a:buNone/>
          </a:pPr>
          <a:r>
            <a:rPr lang="de-AT" sz="1200" dirty="0"/>
            <a:t>   </a:t>
          </a:r>
          <a:r>
            <a:rPr lang="de-DE" sz="1200" dirty="0"/>
            <a:t>Entwickeln, implementieren und verwalten Sie Apps und Daten nahtlos über lokale, Cloud- und </a:t>
          </a:r>
          <a:r>
            <a:rPr lang="de-DE" sz="1200" dirty="0" err="1"/>
            <a:t>Edgeumgebungen</a:t>
          </a:r>
          <a:r>
            <a:rPr lang="de-DE" sz="1200" dirty="0"/>
            <a:t> hinweg.</a:t>
          </a:r>
          <a:endParaRPr lang="de-AT" sz="1200" b="0" dirty="0">
            <a:solidFill>
              <a:schemeClr val="accent3">
                <a:lumMod val="75000"/>
              </a:schemeClr>
            </a:solidFill>
          </a:endParaRPr>
        </a:p>
      </dgm:t>
    </dgm:pt>
    <dgm:pt modelId="{78E9E017-E5B8-4C69-91C6-C259BDCD1140}" type="parTrans" cxnId="{715FD5C8-CB7E-422E-A292-68429920F411}">
      <dgm:prSet/>
      <dgm:spPr/>
      <dgm:t>
        <a:bodyPr/>
        <a:lstStyle/>
        <a:p>
          <a:endParaRPr lang="de-AT"/>
        </a:p>
      </dgm:t>
    </dgm:pt>
    <dgm:pt modelId="{144B54A7-612F-4864-8793-F3085AFFC1BC}" type="sibTrans" cxnId="{715FD5C8-CB7E-422E-A292-68429920F411}">
      <dgm:prSet/>
      <dgm:spPr/>
      <dgm:t>
        <a:bodyPr/>
        <a:lstStyle/>
        <a:p>
          <a:endParaRPr lang="de-AT"/>
        </a:p>
      </dgm:t>
    </dgm:pt>
    <dgm:pt modelId="{E7BB703A-8CE6-486A-B851-DF8233F83ACE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ctr">
            <a:buNone/>
          </a:pPr>
          <a:r>
            <a:rPr lang="de-DE" sz="1200" b="1" dirty="0" err="1">
              <a:solidFill>
                <a:schemeClr val="accent3">
                  <a:lumMod val="75000"/>
                </a:schemeClr>
              </a:solidFill>
            </a:rPr>
            <a:t>Edgecomputing</a:t>
          </a:r>
          <a:r>
            <a:rPr lang="de-DE" sz="1200" b="1" dirty="0">
              <a:solidFill>
                <a:schemeClr val="accent3">
                  <a:lumMod val="75000"/>
                </a:schemeClr>
              </a:solidFill>
            </a:rPr>
            <a:t> mit extrem </a:t>
          </a:r>
          <a:br>
            <a:rPr lang="de-DE" sz="1200" b="1" dirty="0">
              <a:solidFill>
                <a:schemeClr val="accent3">
                  <a:lumMod val="75000"/>
                </a:schemeClr>
              </a:solidFill>
            </a:rPr>
          </a:br>
          <a:r>
            <a:rPr lang="de-DE" sz="1200" b="1" dirty="0">
              <a:solidFill>
                <a:schemeClr val="accent3">
                  <a:lumMod val="75000"/>
                </a:schemeClr>
              </a:solidFill>
            </a:rPr>
            <a:t>niedriger Latenz</a:t>
          </a:r>
          <a:br>
            <a:rPr lang="de-AT" sz="1200" b="0" dirty="0">
              <a:solidFill>
                <a:schemeClr val="accent3">
                  <a:lumMod val="75000"/>
                </a:schemeClr>
              </a:solidFill>
            </a:rPr>
          </a:br>
          <a:endParaRPr lang="de-AT" sz="1200" b="0" dirty="0">
            <a:solidFill>
              <a:schemeClr val="accent3">
                <a:lumMod val="75000"/>
              </a:schemeClr>
            </a:solidFill>
          </a:endParaRPr>
        </a:p>
      </dgm:t>
    </dgm:pt>
    <dgm:pt modelId="{125ED865-DF5F-4B6D-A36D-3747DFD3B5E2}" type="parTrans" cxnId="{76F1A750-751E-430D-8453-963F79996F19}">
      <dgm:prSet/>
      <dgm:spPr/>
      <dgm:t>
        <a:bodyPr/>
        <a:lstStyle/>
        <a:p>
          <a:endParaRPr lang="de-AT"/>
        </a:p>
      </dgm:t>
    </dgm:pt>
    <dgm:pt modelId="{47B8D06B-FBAA-41D2-8482-9A2FB94BD5A0}" type="sibTrans" cxnId="{76F1A750-751E-430D-8453-963F79996F19}">
      <dgm:prSet/>
      <dgm:spPr/>
      <dgm:t>
        <a:bodyPr/>
        <a:lstStyle/>
        <a:p>
          <a:endParaRPr lang="de-AT"/>
        </a:p>
      </dgm:t>
    </dgm:pt>
    <dgm:pt modelId="{8D4A3E0F-D2A1-4A52-9105-DA939E4E2CFD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l">
            <a:buNone/>
          </a:pPr>
          <a:r>
            <a:rPr lang="de-AT" sz="1200" dirty="0"/>
            <a:t>   </a:t>
          </a:r>
          <a:r>
            <a:rPr lang="de-DE" sz="1200" dirty="0"/>
            <a:t>Sorgen Sie für ein umfassendes, nahtloses Kundenerlebnis in Echtzeit, und verringern Sie Wartezeiten erheblich.</a:t>
          </a:r>
          <a:endParaRPr lang="de-AT" sz="1200" b="0" dirty="0">
            <a:solidFill>
              <a:schemeClr val="accent3">
                <a:lumMod val="75000"/>
              </a:schemeClr>
            </a:solidFill>
          </a:endParaRPr>
        </a:p>
      </dgm:t>
    </dgm:pt>
    <dgm:pt modelId="{11C60646-DF05-41C1-83D0-1C3E120AFF26}" type="parTrans" cxnId="{702EC34B-323E-4B2A-BEEA-0113753C29DE}">
      <dgm:prSet/>
      <dgm:spPr/>
      <dgm:t>
        <a:bodyPr/>
        <a:lstStyle/>
        <a:p>
          <a:endParaRPr lang="de-AT"/>
        </a:p>
      </dgm:t>
    </dgm:pt>
    <dgm:pt modelId="{6E07CA7A-F4E5-4F22-9FE8-E33ADFD2B50E}" type="sibTrans" cxnId="{702EC34B-323E-4B2A-BEEA-0113753C29DE}">
      <dgm:prSet/>
      <dgm:spPr/>
      <dgm:t>
        <a:bodyPr/>
        <a:lstStyle/>
        <a:p>
          <a:endParaRPr lang="de-AT"/>
        </a:p>
      </dgm:t>
    </dgm:pt>
    <dgm:pt modelId="{C4B97F39-9BF6-479B-AAC7-148F49F2105E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ctr">
            <a:buNone/>
          </a:pPr>
          <a:br>
            <a:rPr lang="de-AT" sz="1200" b="1" dirty="0"/>
          </a:br>
          <a:r>
            <a:rPr lang="de-AT" sz="1200" b="1" dirty="0">
              <a:solidFill>
                <a:schemeClr val="bg1"/>
              </a:solidFill>
            </a:rPr>
            <a:t>Microservice-Anwendungen</a:t>
          </a:r>
          <a:br>
            <a:rPr lang="de-AT" sz="1200" b="1" dirty="0">
              <a:solidFill>
                <a:schemeClr val="bg1"/>
              </a:solidFill>
            </a:rPr>
          </a:br>
          <a:endParaRPr lang="de-AT" sz="1200" b="1" dirty="0">
            <a:solidFill>
              <a:schemeClr val="bg1"/>
            </a:solidFill>
          </a:endParaRPr>
        </a:p>
      </dgm:t>
    </dgm:pt>
    <dgm:pt modelId="{0C183EE8-4E00-4173-96D2-B373C3335DB6}" type="parTrans" cxnId="{220BBBA6-0F9F-49BF-B60D-B87A97E7A0D9}">
      <dgm:prSet/>
      <dgm:spPr/>
      <dgm:t>
        <a:bodyPr/>
        <a:lstStyle/>
        <a:p>
          <a:endParaRPr lang="de-AT"/>
        </a:p>
      </dgm:t>
    </dgm:pt>
    <dgm:pt modelId="{F7DA0BB8-EB3A-4D3E-8D72-343E7190204B}" type="sibTrans" cxnId="{220BBBA6-0F9F-49BF-B60D-B87A97E7A0D9}">
      <dgm:prSet/>
      <dgm:spPr/>
      <dgm:t>
        <a:bodyPr/>
        <a:lstStyle/>
        <a:p>
          <a:endParaRPr lang="de-AT"/>
        </a:p>
      </dgm:t>
    </dgm:pt>
    <dgm:pt modelId="{BD525CE0-4F8A-4F0B-BF6F-D9A521B90688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l">
            <a:buNone/>
          </a:pPr>
          <a:r>
            <a:rPr lang="de-AT" sz="1200" b="0" dirty="0">
              <a:solidFill>
                <a:schemeClr val="bg1"/>
              </a:solidFill>
            </a:rPr>
            <a:t>   Entwickeln Sie zuverlässige Apps und Funktionen im großen Umfang, und bringen Sie diese schneller auf den Markt.</a:t>
          </a:r>
        </a:p>
      </dgm:t>
    </dgm:pt>
    <dgm:pt modelId="{2FE21716-0E92-49B8-BBD0-EC9987D8664A}" type="parTrans" cxnId="{3B714477-535E-4C06-BF4E-A584E6437BFC}">
      <dgm:prSet/>
      <dgm:spPr/>
      <dgm:t>
        <a:bodyPr/>
        <a:lstStyle/>
        <a:p>
          <a:endParaRPr lang="de-AT"/>
        </a:p>
      </dgm:t>
    </dgm:pt>
    <dgm:pt modelId="{83F9B23A-D204-4198-81AE-317A38EEE79E}" type="sibTrans" cxnId="{3B714477-535E-4C06-BF4E-A584E6437BFC}">
      <dgm:prSet/>
      <dgm:spPr/>
      <dgm:t>
        <a:bodyPr/>
        <a:lstStyle/>
        <a:p>
          <a:endParaRPr lang="de-AT"/>
        </a:p>
      </dgm:t>
    </dgm:pt>
    <dgm:pt modelId="{275F45E3-036D-4969-97E0-D7F005BD9F6E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ctr">
            <a:buNone/>
          </a:pPr>
          <a:br>
            <a:rPr lang="de-AT" sz="1200" b="1" dirty="0">
              <a:solidFill>
                <a:schemeClr val="bg1"/>
              </a:solidFill>
            </a:rPr>
          </a:br>
          <a:r>
            <a:rPr lang="de-DE" sz="1200" b="1" dirty="0">
              <a:solidFill>
                <a:schemeClr val="bg1"/>
              </a:solidFill>
            </a:rPr>
            <a:t>Azure IoT für mehr Sicherheit am Arbeitsplatz</a:t>
          </a:r>
          <a:br>
            <a:rPr lang="de-AT" sz="1200" b="0" dirty="0">
              <a:solidFill>
                <a:schemeClr val="bg1"/>
              </a:solidFill>
            </a:rPr>
          </a:br>
          <a:endParaRPr lang="de-AT" sz="1200" b="0" dirty="0">
            <a:solidFill>
              <a:schemeClr val="bg1"/>
            </a:solidFill>
          </a:endParaRPr>
        </a:p>
      </dgm:t>
    </dgm:pt>
    <dgm:pt modelId="{EFA03750-1346-4041-8B23-02C46D4209A3}" type="parTrans" cxnId="{B71531BC-12D7-479D-B0ED-51427366FD6B}">
      <dgm:prSet/>
      <dgm:spPr/>
      <dgm:t>
        <a:bodyPr/>
        <a:lstStyle/>
        <a:p>
          <a:endParaRPr lang="de-AT"/>
        </a:p>
      </dgm:t>
    </dgm:pt>
    <dgm:pt modelId="{0B6F16B3-177D-45F4-952C-07A1E33853CB}" type="sibTrans" cxnId="{B71531BC-12D7-479D-B0ED-51427366FD6B}">
      <dgm:prSet/>
      <dgm:spPr/>
      <dgm:t>
        <a:bodyPr/>
        <a:lstStyle/>
        <a:p>
          <a:endParaRPr lang="de-AT"/>
        </a:p>
      </dgm:t>
    </dgm:pt>
    <dgm:pt modelId="{AFD5E33A-A8C9-45B8-8F58-5FEE177C7D8A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l">
            <a:buNone/>
          </a:pPr>
          <a:r>
            <a:rPr lang="de-AT" sz="1200" b="0" dirty="0">
              <a:solidFill>
                <a:schemeClr val="bg1"/>
              </a:solidFill>
            </a:rPr>
            <a:t>   </a:t>
          </a:r>
          <a:r>
            <a:rPr lang="de-AT" sz="1200" dirty="0">
              <a:solidFill>
                <a:schemeClr val="bg1"/>
              </a:solidFill>
            </a:rPr>
            <a:t>Nutzen Sie die intelligenten Features, die Sicherheit und die Zuverlässigkeit von Azure in Ihren SAP-Anwendungen.</a:t>
          </a:r>
          <a:endParaRPr lang="de-AT" sz="1200" b="0" dirty="0">
            <a:solidFill>
              <a:schemeClr val="bg1"/>
            </a:solidFill>
          </a:endParaRPr>
        </a:p>
      </dgm:t>
    </dgm:pt>
    <dgm:pt modelId="{EA6C4BBA-092F-4E62-AA7A-474D8BDBCC55}" type="parTrans" cxnId="{6BA337D8-4387-4003-A3B0-C59D469FEB2D}">
      <dgm:prSet/>
      <dgm:spPr/>
      <dgm:t>
        <a:bodyPr/>
        <a:lstStyle/>
        <a:p>
          <a:endParaRPr lang="de-AT"/>
        </a:p>
      </dgm:t>
    </dgm:pt>
    <dgm:pt modelId="{8B10B4BC-AC79-4C6B-9BFE-28331893D060}" type="sibTrans" cxnId="{6BA337D8-4387-4003-A3B0-C59D469FEB2D}">
      <dgm:prSet/>
      <dgm:spPr/>
      <dgm:t>
        <a:bodyPr/>
        <a:lstStyle/>
        <a:p>
          <a:endParaRPr lang="de-AT"/>
        </a:p>
      </dgm:t>
    </dgm:pt>
    <dgm:pt modelId="{D9988D27-A21F-40B8-A9DA-5BE4A50C42D5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ctr">
            <a:buNone/>
          </a:pPr>
          <a:br>
            <a:rPr lang="de-AT" sz="1200" b="1" dirty="0"/>
          </a:br>
          <a:r>
            <a:rPr lang="de-AT" sz="1200" b="1" dirty="0">
              <a:solidFill>
                <a:schemeClr val="bg1"/>
              </a:solidFill>
            </a:rPr>
            <a:t>Windows Server in Azure</a:t>
          </a:r>
          <a:br>
            <a:rPr lang="de-AT" sz="1200" b="1" dirty="0">
              <a:solidFill>
                <a:schemeClr val="bg1"/>
              </a:solidFill>
            </a:rPr>
          </a:br>
          <a:endParaRPr lang="de-AT" sz="1200" b="1" dirty="0">
            <a:solidFill>
              <a:schemeClr val="bg1"/>
            </a:solidFill>
          </a:endParaRPr>
        </a:p>
      </dgm:t>
    </dgm:pt>
    <dgm:pt modelId="{26BEB2AE-C258-48A1-9DAB-7044BCC5EF04}" type="parTrans" cxnId="{6D0C50BF-DBBE-4BDE-9749-5992085D113F}">
      <dgm:prSet/>
      <dgm:spPr/>
      <dgm:t>
        <a:bodyPr/>
        <a:lstStyle/>
        <a:p>
          <a:endParaRPr lang="de-AT"/>
        </a:p>
      </dgm:t>
    </dgm:pt>
    <dgm:pt modelId="{A6A71583-21C1-47D7-BA17-AB615EA985A6}" type="sibTrans" cxnId="{6D0C50BF-DBBE-4BDE-9749-5992085D113F}">
      <dgm:prSet/>
      <dgm:spPr/>
      <dgm:t>
        <a:bodyPr/>
        <a:lstStyle/>
        <a:p>
          <a:endParaRPr lang="de-AT"/>
        </a:p>
      </dgm:t>
    </dgm:pt>
    <dgm:pt modelId="{8D55D86D-0BCC-4866-BCF4-49631AB530AF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l">
            <a:buNone/>
          </a:pPr>
          <a:r>
            <a:rPr lang="de-AT" sz="1200" b="0" dirty="0">
              <a:solidFill>
                <a:schemeClr val="bg1"/>
              </a:solidFill>
            </a:rPr>
            <a:t>   </a:t>
          </a:r>
          <a:r>
            <a:rPr lang="de-AT" sz="1200" dirty="0">
              <a:solidFill>
                <a:schemeClr val="bg1"/>
              </a:solidFill>
            </a:rPr>
            <a:t>Profitieren Sie in der besten Cloud für Windows Server von unübertroffener Sicherheit, nahtlosen Hybridvorgängen und Kosteneinsparungen.</a:t>
          </a:r>
          <a:endParaRPr lang="de-AT" sz="1200" b="0" dirty="0">
            <a:solidFill>
              <a:schemeClr val="bg1"/>
            </a:solidFill>
          </a:endParaRPr>
        </a:p>
      </dgm:t>
    </dgm:pt>
    <dgm:pt modelId="{ECE75411-69A4-43F3-96CE-75198DDF2948}" type="parTrans" cxnId="{18FB5DC1-A9E1-4AD1-BC10-A5344F1CD3EF}">
      <dgm:prSet/>
      <dgm:spPr/>
      <dgm:t>
        <a:bodyPr/>
        <a:lstStyle/>
        <a:p>
          <a:endParaRPr lang="de-AT"/>
        </a:p>
      </dgm:t>
    </dgm:pt>
    <dgm:pt modelId="{055C2659-1683-4C74-8AA1-09853AF20C66}" type="sibTrans" cxnId="{18FB5DC1-A9E1-4AD1-BC10-A5344F1CD3EF}">
      <dgm:prSet/>
      <dgm:spPr/>
      <dgm:t>
        <a:bodyPr/>
        <a:lstStyle/>
        <a:p>
          <a:endParaRPr lang="de-AT"/>
        </a:p>
      </dgm:t>
    </dgm:pt>
    <dgm:pt modelId="{4C357A9C-F515-4DD6-97ED-A44CC8FB613A}" type="pres">
      <dgm:prSet presAssocID="{23A4CF80-68AA-424B-8F8A-88D2F4D4C080}" presName="diagram" presStyleCnt="0">
        <dgm:presLayoutVars>
          <dgm:dir/>
          <dgm:resizeHandles val="exact"/>
        </dgm:presLayoutVars>
      </dgm:prSet>
      <dgm:spPr/>
    </dgm:pt>
    <dgm:pt modelId="{2B79706B-66B4-4C48-A733-9EF3253AD7A5}" type="pres">
      <dgm:prSet presAssocID="{1579B090-B57A-4234-8F40-245EAA5E4AC9}" presName="node" presStyleLbl="node1" presStyleIdx="0" presStyleCnt="10">
        <dgm:presLayoutVars>
          <dgm:bulletEnabled val="1"/>
        </dgm:presLayoutVars>
      </dgm:prSet>
      <dgm:spPr/>
    </dgm:pt>
    <dgm:pt modelId="{C4A34090-9531-4513-BF23-AA675ED97697}" type="pres">
      <dgm:prSet presAssocID="{704471F8-5E0D-45EC-8F7C-33AD28A4D654}" presName="sibTrans" presStyleCnt="0"/>
      <dgm:spPr/>
    </dgm:pt>
    <dgm:pt modelId="{15CB7664-7B51-4C85-8096-E53C3BB5DDC5}" type="pres">
      <dgm:prSet presAssocID="{4A44A862-EBCC-465F-AB69-891AC20E0E78}" presName="node" presStyleLbl="node1" presStyleIdx="1" presStyleCnt="10">
        <dgm:presLayoutVars>
          <dgm:bulletEnabled val="1"/>
        </dgm:presLayoutVars>
      </dgm:prSet>
      <dgm:spPr/>
    </dgm:pt>
    <dgm:pt modelId="{D23567CB-C946-41C2-BA7D-4F16BB227397}" type="pres">
      <dgm:prSet presAssocID="{7D5E636B-4261-4D2A-899C-4628FA0F0607}" presName="sibTrans" presStyleCnt="0"/>
      <dgm:spPr/>
    </dgm:pt>
    <dgm:pt modelId="{20C6C94E-CFBD-4163-8076-54CF0B943702}" type="pres">
      <dgm:prSet presAssocID="{5480A309-32BA-489B-B666-073097A1FD0C}" presName="node" presStyleLbl="node1" presStyleIdx="2" presStyleCnt="10">
        <dgm:presLayoutVars>
          <dgm:bulletEnabled val="1"/>
        </dgm:presLayoutVars>
      </dgm:prSet>
      <dgm:spPr/>
    </dgm:pt>
    <dgm:pt modelId="{DAEFB433-4752-48E4-9E43-F02DDA9112D1}" type="pres">
      <dgm:prSet presAssocID="{2968BDB3-29AA-4C06-A1C0-B9F4991A9C5A}" presName="sibTrans" presStyleCnt="0"/>
      <dgm:spPr/>
    </dgm:pt>
    <dgm:pt modelId="{B5F9A007-8E19-42E7-B28C-2A4D079EF199}" type="pres">
      <dgm:prSet presAssocID="{7FAC7801-AC7B-4941-8F10-031693462B11}" presName="node" presStyleLbl="node1" presStyleIdx="3" presStyleCnt="10">
        <dgm:presLayoutVars>
          <dgm:bulletEnabled val="1"/>
        </dgm:presLayoutVars>
      </dgm:prSet>
      <dgm:spPr/>
    </dgm:pt>
    <dgm:pt modelId="{1BD4375F-16E0-4BC1-BC0C-0F3F674EE31C}" type="pres">
      <dgm:prSet presAssocID="{AD06D8E7-B3F3-4E33-A07C-5F6808505240}" presName="sibTrans" presStyleCnt="0"/>
      <dgm:spPr/>
    </dgm:pt>
    <dgm:pt modelId="{C0136625-7C0A-4EF7-BEA6-52E4B96E161D}" type="pres">
      <dgm:prSet presAssocID="{EDB41826-53FD-4195-AA25-7045572C04A9}" presName="node" presStyleLbl="node1" presStyleIdx="4" presStyleCnt="10">
        <dgm:presLayoutVars>
          <dgm:bulletEnabled val="1"/>
        </dgm:presLayoutVars>
      </dgm:prSet>
      <dgm:spPr/>
    </dgm:pt>
    <dgm:pt modelId="{A58ED7E8-FAE0-4A9D-A7F2-1110A17E5DC6}" type="pres">
      <dgm:prSet presAssocID="{A47C4193-0FF4-4123-9704-575510F176B0}" presName="sibTrans" presStyleCnt="0"/>
      <dgm:spPr/>
    </dgm:pt>
    <dgm:pt modelId="{9BD12788-CFD2-4D09-8382-4F4BE78EEC94}" type="pres">
      <dgm:prSet presAssocID="{556994DE-8311-4006-8358-C46EBA4699E7}" presName="node" presStyleLbl="node1" presStyleIdx="5" presStyleCnt="10">
        <dgm:presLayoutVars>
          <dgm:bulletEnabled val="1"/>
        </dgm:presLayoutVars>
      </dgm:prSet>
      <dgm:spPr/>
    </dgm:pt>
    <dgm:pt modelId="{3188ADD7-F6A7-4AA1-BDBE-325FDFBFF107}" type="pres">
      <dgm:prSet presAssocID="{7787514F-E250-46E0-8486-D7D890F337C0}" presName="sibTrans" presStyleCnt="0"/>
      <dgm:spPr/>
    </dgm:pt>
    <dgm:pt modelId="{90C95A5F-A535-4B67-9939-0A527BE4A920}" type="pres">
      <dgm:prSet presAssocID="{E7BB703A-8CE6-486A-B851-DF8233F83ACE}" presName="node" presStyleLbl="node1" presStyleIdx="6" presStyleCnt="10">
        <dgm:presLayoutVars>
          <dgm:bulletEnabled val="1"/>
        </dgm:presLayoutVars>
      </dgm:prSet>
      <dgm:spPr/>
    </dgm:pt>
    <dgm:pt modelId="{2FDF3AB4-991F-4B08-B0CB-D08D156611B5}" type="pres">
      <dgm:prSet presAssocID="{47B8D06B-FBAA-41D2-8482-9A2FB94BD5A0}" presName="sibTrans" presStyleCnt="0"/>
      <dgm:spPr/>
    </dgm:pt>
    <dgm:pt modelId="{4ACA270B-28C1-46AC-97A1-0D0A9981C257}" type="pres">
      <dgm:prSet presAssocID="{C4B97F39-9BF6-479B-AAC7-148F49F2105E}" presName="node" presStyleLbl="node1" presStyleIdx="7" presStyleCnt="10">
        <dgm:presLayoutVars>
          <dgm:bulletEnabled val="1"/>
        </dgm:presLayoutVars>
      </dgm:prSet>
      <dgm:spPr/>
    </dgm:pt>
    <dgm:pt modelId="{E862118F-2D6A-46A6-8C19-5E85B6226B1E}" type="pres">
      <dgm:prSet presAssocID="{F7DA0BB8-EB3A-4D3E-8D72-343E7190204B}" presName="sibTrans" presStyleCnt="0"/>
      <dgm:spPr/>
    </dgm:pt>
    <dgm:pt modelId="{A50A3E9C-6D17-46AA-A12C-1A2F9B4B3167}" type="pres">
      <dgm:prSet presAssocID="{275F45E3-036D-4969-97E0-D7F005BD9F6E}" presName="node" presStyleLbl="node1" presStyleIdx="8" presStyleCnt="10">
        <dgm:presLayoutVars>
          <dgm:bulletEnabled val="1"/>
        </dgm:presLayoutVars>
      </dgm:prSet>
      <dgm:spPr/>
    </dgm:pt>
    <dgm:pt modelId="{6A449FF7-DD8B-4B47-9C9F-979EAFD5E916}" type="pres">
      <dgm:prSet presAssocID="{0B6F16B3-177D-45F4-952C-07A1E33853CB}" presName="sibTrans" presStyleCnt="0"/>
      <dgm:spPr/>
    </dgm:pt>
    <dgm:pt modelId="{6D1D61BB-D89D-4082-AFD2-959D90BB2FE8}" type="pres">
      <dgm:prSet presAssocID="{D9988D27-A21F-40B8-A9DA-5BE4A50C42D5}" presName="node" presStyleLbl="node1" presStyleIdx="9" presStyleCnt="10">
        <dgm:presLayoutVars>
          <dgm:bulletEnabled val="1"/>
        </dgm:presLayoutVars>
      </dgm:prSet>
      <dgm:spPr/>
    </dgm:pt>
  </dgm:ptLst>
  <dgm:cxnLst>
    <dgm:cxn modelId="{D528B005-758B-44C1-9E59-EDC351E70ABD}" type="presOf" srcId="{ED58224B-CEC0-494F-ADE3-1C41EAF0D853}" destId="{15CB7664-7B51-4C85-8096-E53C3BB5DDC5}" srcOrd="0" destOrd="1" presId="urn:microsoft.com/office/officeart/2005/8/layout/default"/>
    <dgm:cxn modelId="{AE6B9217-27E7-412A-BD3E-18BFEB0F9160}" type="presOf" srcId="{275F45E3-036D-4969-97E0-D7F005BD9F6E}" destId="{A50A3E9C-6D17-46AA-A12C-1A2F9B4B3167}" srcOrd="0" destOrd="0" presId="urn:microsoft.com/office/officeart/2005/8/layout/default"/>
    <dgm:cxn modelId="{7A5FF221-EA10-4AD4-BEB3-351908427F92}" type="presOf" srcId="{C4B97F39-9BF6-479B-AAC7-148F49F2105E}" destId="{4ACA270B-28C1-46AC-97A1-0D0A9981C257}" srcOrd="0" destOrd="0" presId="urn:microsoft.com/office/officeart/2005/8/layout/default"/>
    <dgm:cxn modelId="{8E808922-9490-41D4-B51F-4F416AE2E5CC}" type="presOf" srcId="{4A44A862-EBCC-465F-AB69-891AC20E0E78}" destId="{15CB7664-7B51-4C85-8096-E53C3BB5DDC5}" srcOrd="0" destOrd="0" presId="urn:microsoft.com/office/officeart/2005/8/layout/default"/>
    <dgm:cxn modelId="{2307D523-D67D-42F0-947F-6AE2E98CE0EB}" type="presOf" srcId="{EDB41826-53FD-4195-AA25-7045572C04A9}" destId="{C0136625-7C0A-4EF7-BEA6-52E4B96E161D}" srcOrd="0" destOrd="0" presId="urn:microsoft.com/office/officeart/2005/8/layout/default"/>
    <dgm:cxn modelId="{BBFE3225-6F4E-4E48-9F55-61AD26D96256}" type="presOf" srcId="{5480A309-32BA-489B-B666-073097A1FD0C}" destId="{20C6C94E-CFBD-4163-8076-54CF0B943702}" srcOrd="0" destOrd="0" presId="urn:microsoft.com/office/officeart/2005/8/layout/default"/>
    <dgm:cxn modelId="{A1261C2A-B910-44FF-9738-0878035A5B49}" srcId="{4A44A862-EBCC-465F-AB69-891AC20E0E78}" destId="{ED58224B-CEC0-494F-ADE3-1C41EAF0D853}" srcOrd="0" destOrd="0" parTransId="{6776F9D3-C9A6-4ACD-BE0E-3D3FCC760DBF}" sibTransId="{686DF647-30A7-427C-99C9-542295118649}"/>
    <dgm:cxn modelId="{E5756730-CF8B-489D-8253-BE99FCC7401F}" srcId="{1579B090-B57A-4234-8F40-245EAA5E4AC9}" destId="{94C181D1-C931-407B-B1F1-26744D79C832}" srcOrd="0" destOrd="0" parTransId="{6578F097-D7B1-448C-8A38-6FC993164095}" sibTransId="{90377C27-9FEF-4CE2-BABF-C67A861AA39A}"/>
    <dgm:cxn modelId="{A6161938-5565-4F5F-9CF2-6B6852093FE4}" srcId="{23A4CF80-68AA-424B-8F8A-88D2F4D4C080}" destId="{4A44A862-EBCC-465F-AB69-891AC20E0E78}" srcOrd="1" destOrd="0" parTransId="{753110E6-AC77-4C36-9DC2-54BDCA71F986}" sibTransId="{7D5E636B-4261-4D2A-899C-4628FA0F0607}"/>
    <dgm:cxn modelId="{E4087F39-7939-45F1-85B3-813235F63B2B}" type="presOf" srcId="{556994DE-8311-4006-8358-C46EBA4699E7}" destId="{9BD12788-CFD2-4D09-8382-4F4BE78EEC94}" srcOrd="0" destOrd="0" presId="urn:microsoft.com/office/officeart/2005/8/layout/default"/>
    <dgm:cxn modelId="{EA23F53B-12A5-41AD-A9BC-F4C570966748}" type="presOf" srcId="{A5280392-FA24-4B62-A335-A546A1204445}" destId="{C0136625-7C0A-4EF7-BEA6-52E4B96E161D}" srcOrd="0" destOrd="1" presId="urn:microsoft.com/office/officeart/2005/8/layout/default"/>
    <dgm:cxn modelId="{31D8C03D-0FC3-473B-8143-B26D3F82A7AF}" srcId="{23A4CF80-68AA-424B-8F8A-88D2F4D4C080}" destId="{7FAC7801-AC7B-4941-8F10-031693462B11}" srcOrd="3" destOrd="0" parTransId="{400CAC78-B1A8-4756-9785-9678B919B3F7}" sibTransId="{AD06D8E7-B3F3-4E33-A07C-5F6808505240}"/>
    <dgm:cxn modelId="{65B6EF61-2DE4-491F-BDB1-7CE512D6C99A}" type="presOf" srcId="{8D55D86D-0BCC-4866-BCF4-49631AB530AF}" destId="{6D1D61BB-D89D-4082-AFD2-959D90BB2FE8}" srcOrd="0" destOrd="1" presId="urn:microsoft.com/office/officeart/2005/8/layout/default"/>
    <dgm:cxn modelId="{DCA46162-C69F-408C-B825-456BBEE5CA08}" type="presOf" srcId="{94C181D1-C931-407B-B1F1-26744D79C832}" destId="{2B79706B-66B4-4C48-A733-9EF3253AD7A5}" srcOrd="0" destOrd="1" presId="urn:microsoft.com/office/officeart/2005/8/layout/default"/>
    <dgm:cxn modelId="{702EC34B-323E-4B2A-BEEA-0113753C29DE}" srcId="{E7BB703A-8CE6-486A-B851-DF8233F83ACE}" destId="{8D4A3E0F-D2A1-4A52-9105-DA939E4E2CFD}" srcOrd="0" destOrd="0" parTransId="{11C60646-DF05-41C1-83D0-1C3E120AFF26}" sibTransId="{6E07CA7A-F4E5-4F22-9FE8-E33ADFD2B50E}"/>
    <dgm:cxn modelId="{BF5DD46E-83E5-4344-A982-20069D2E69C7}" srcId="{5480A309-32BA-489B-B666-073097A1FD0C}" destId="{D7D2361A-B85D-4171-AFA3-453A71D4F6D2}" srcOrd="0" destOrd="0" parTransId="{D0F97AFC-1C44-4EED-B3D5-BB4296C78389}" sibTransId="{E0A7539E-1202-4C2B-918F-C382D9953847}"/>
    <dgm:cxn modelId="{7B6AE24E-AA3A-45B6-902C-98C72437E3F9}" type="presOf" srcId="{17CC8B86-4255-4D51-A7D6-E7B3CF877BED}" destId="{B5F9A007-8E19-42E7-B28C-2A4D079EF199}" srcOrd="0" destOrd="1" presId="urn:microsoft.com/office/officeart/2005/8/layout/default"/>
    <dgm:cxn modelId="{76F1A750-751E-430D-8453-963F79996F19}" srcId="{23A4CF80-68AA-424B-8F8A-88D2F4D4C080}" destId="{E7BB703A-8CE6-486A-B851-DF8233F83ACE}" srcOrd="6" destOrd="0" parTransId="{125ED865-DF5F-4B6D-A36D-3747DFD3B5E2}" sibTransId="{47B8D06B-FBAA-41D2-8482-9A2FB94BD5A0}"/>
    <dgm:cxn modelId="{3B714477-535E-4C06-BF4E-A584E6437BFC}" srcId="{C4B97F39-9BF6-479B-AAC7-148F49F2105E}" destId="{BD525CE0-4F8A-4F0B-BF6F-D9A521B90688}" srcOrd="0" destOrd="0" parTransId="{2FE21716-0E92-49B8-BBD0-EC9987D8664A}" sibTransId="{83F9B23A-D204-4198-81AE-317A38EEE79E}"/>
    <dgm:cxn modelId="{224CDC7C-F2DC-47A1-BB75-81A20E5F767E}" type="presOf" srcId="{BD525CE0-4F8A-4F0B-BF6F-D9A521B90688}" destId="{4ACA270B-28C1-46AC-97A1-0D0A9981C257}" srcOrd="0" destOrd="1" presId="urn:microsoft.com/office/officeart/2005/8/layout/default"/>
    <dgm:cxn modelId="{6E04017F-3302-4807-A965-D1446F1EBA99}" type="presOf" srcId="{D7D2361A-B85D-4171-AFA3-453A71D4F6D2}" destId="{20C6C94E-CFBD-4163-8076-54CF0B943702}" srcOrd="0" destOrd="1" presId="urn:microsoft.com/office/officeart/2005/8/layout/default"/>
    <dgm:cxn modelId="{FD0B978A-1BF6-4F9D-8D64-FD2C2134D873}" srcId="{23A4CF80-68AA-424B-8F8A-88D2F4D4C080}" destId="{EDB41826-53FD-4195-AA25-7045572C04A9}" srcOrd="4" destOrd="0" parTransId="{DF984F3F-3F67-42B8-B389-CDE93C92DECC}" sibTransId="{A47C4193-0FF4-4123-9704-575510F176B0}"/>
    <dgm:cxn modelId="{476AC18A-521A-47D5-80E5-0FB90324DC34}" srcId="{23A4CF80-68AA-424B-8F8A-88D2F4D4C080}" destId="{556994DE-8311-4006-8358-C46EBA4699E7}" srcOrd="5" destOrd="0" parTransId="{96299392-18FA-435A-B05C-13BAD2899AFD}" sibTransId="{7787514F-E250-46E0-8486-D7D890F337C0}"/>
    <dgm:cxn modelId="{2E89388B-F621-41C1-848C-A33F5D776F9E}" type="presOf" srcId="{1579B090-B57A-4234-8F40-245EAA5E4AC9}" destId="{2B79706B-66B4-4C48-A733-9EF3253AD7A5}" srcOrd="0" destOrd="0" presId="urn:microsoft.com/office/officeart/2005/8/layout/default"/>
    <dgm:cxn modelId="{E7F0248C-48BB-40D9-80FF-4079A569D9BB}" type="presOf" srcId="{23A4CF80-68AA-424B-8F8A-88D2F4D4C080}" destId="{4C357A9C-F515-4DD6-97ED-A44CC8FB613A}" srcOrd="0" destOrd="0" presId="urn:microsoft.com/office/officeart/2005/8/layout/default"/>
    <dgm:cxn modelId="{76325A92-EADD-4EA4-AB6F-55F0A40EA8AE}" type="presOf" srcId="{8D4A3E0F-D2A1-4A52-9105-DA939E4E2CFD}" destId="{90C95A5F-A535-4B67-9939-0A527BE4A920}" srcOrd="0" destOrd="1" presId="urn:microsoft.com/office/officeart/2005/8/layout/default"/>
    <dgm:cxn modelId="{9708F89B-9C26-4513-A01B-D87FEB890A86}" type="presOf" srcId="{D9988D27-A21F-40B8-A9DA-5BE4A50C42D5}" destId="{6D1D61BB-D89D-4082-AFD2-959D90BB2FE8}" srcOrd="0" destOrd="0" presId="urn:microsoft.com/office/officeart/2005/8/layout/default"/>
    <dgm:cxn modelId="{220BBBA6-0F9F-49BF-B60D-B87A97E7A0D9}" srcId="{23A4CF80-68AA-424B-8F8A-88D2F4D4C080}" destId="{C4B97F39-9BF6-479B-AAC7-148F49F2105E}" srcOrd="7" destOrd="0" parTransId="{0C183EE8-4E00-4173-96D2-B373C3335DB6}" sibTransId="{F7DA0BB8-EB3A-4D3E-8D72-343E7190204B}"/>
    <dgm:cxn modelId="{426647A7-D40E-49E8-9281-25BFD5643115}" type="presOf" srcId="{E7BB703A-8CE6-486A-B851-DF8233F83ACE}" destId="{90C95A5F-A535-4B67-9939-0A527BE4A920}" srcOrd="0" destOrd="0" presId="urn:microsoft.com/office/officeart/2005/8/layout/default"/>
    <dgm:cxn modelId="{4DE5F5AA-C5E5-4E19-AB30-F764C12D5E1D}" type="presOf" srcId="{7FAC7801-AC7B-4941-8F10-031693462B11}" destId="{B5F9A007-8E19-42E7-B28C-2A4D079EF199}" srcOrd="0" destOrd="0" presId="urn:microsoft.com/office/officeart/2005/8/layout/default"/>
    <dgm:cxn modelId="{CABC0CAC-6649-4540-A9AD-4E15C1C57F7B}" type="presOf" srcId="{1314767D-072B-4F66-9D67-3EDBEC5625BE}" destId="{9BD12788-CFD2-4D09-8382-4F4BE78EEC94}" srcOrd="0" destOrd="1" presId="urn:microsoft.com/office/officeart/2005/8/layout/default"/>
    <dgm:cxn modelId="{2861D4B9-164F-4AA1-A340-733F96D1DB78}" srcId="{EDB41826-53FD-4195-AA25-7045572C04A9}" destId="{A5280392-FA24-4B62-A335-A546A1204445}" srcOrd="0" destOrd="0" parTransId="{CDD75D9F-C555-48A1-8F3E-832469C3441B}" sibTransId="{22697E77-258D-472A-B7D3-D630F6DF528A}"/>
    <dgm:cxn modelId="{B71531BC-12D7-479D-B0ED-51427366FD6B}" srcId="{23A4CF80-68AA-424B-8F8A-88D2F4D4C080}" destId="{275F45E3-036D-4969-97E0-D7F005BD9F6E}" srcOrd="8" destOrd="0" parTransId="{EFA03750-1346-4041-8B23-02C46D4209A3}" sibTransId="{0B6F16B3-177D-45F4-952C-07A1E33853CB}"/>
    <dgm:cxn modelId="{6D0C50BF-DBBE-4BDE-9749-5992085D113F}" srcId="{23A4CF80-68AA-424B-8F8A-88D2F4D4C080}" destId="{D9988D27-A21F-40B8-A9DA-5BE4A50C42D5}" srcOrd="9" destOrd="0" parTransId="{26BEB2AE-C258-48A1-9DAB-7044BCC5EF04}" sibTransId="{A6A71583-21C1-47D7-BA17-AB615EA985A6}"/>
    <dgm:cxn modelId="{18FB5DC1-A9E1-4AD1-BC10-A5344F1CD3EF}" srcId="{D9988D27-A21F-40B8-A9DA-5BE4A50C42D5}" destId="{8D55D86D-0BCC-4866-BCF4-49631AB530AF}" srcOrd="0" destOrd="0" parTransId="{ECE75411-69A4-43F3-96CE-75198DDF2948}" sibTransId="{055C2659-1683-4C74-8AA1-09853AF20C66}"/>
    <dgm:cxn modelId="{715FD5C8-CB7E-422E-A292-68429920F411}" srcId="{556994DE-8311-4006-8358-C46EBA4699E7}" destId="{1314767D-072B-4F66-9D67-3EDBEC5625BE}" srcOrd="0" destOrd="0" parTransId="{78E9E017-E5B8-4C69-91C6-C259BDCD1140}" sibTransId="{144B54A7-612F-4864-8793-F3085AFFC1BC}"/>
    <dgm:cxn modelId="{134BC3D6-FA07-4F44-A38E-27D85DCD9FBA}" type="presOf" srcId="{AFD5E33A-A8C9-45B8-8F58-5FEE177C7D8A}" destId="{A50A3E9C-6D17-46AA-A12C-1A2F9B4B3167}" srcOrd="0" destOrd="1" presId="urn:microsoft.com/office/officeart/2005/8/layout/default"/>
    <dgm:cxn modelId="{6BA337D8-4387-4003-A3B0-C59D469FEB2D}" srcId="{275F45E3-036D-4969-97E0-D7F005BD9F6E}" destId="{AFD5E33A-A8C9-45B8-8F58-5FEE177C7D8A}" srcOrd="0" destOrd="0" parTransId="{EA6C4BBA-092F-4E62-AA7A-474D8BDBCC55}" sibTransId="{8B10B4BC-AC79-4C6B-9BFE-28331893D060}"/>
    <dgm:cxn modelId="{83CAAADE-5B76-47C5-81BB-DF4D3F233A1E}" srcId="{7FAC7801-AC7B-4941-8F10-031693462B11}" destId="{17CC8B86-4255-4D51-A7D6-E7B3CF877BED}" srcOrd="0" destOrd="0" parTransId="{90A74450-AF6B-4F95-888B-10800D0777FD}" sibTransId="{3FAB209B-7A3B-40FF-92FA-40F86B6AF2B4}"/>
    <dgm:cxn modelId="{7103A6EC-B78C-4B73-8989-84344B3E0368}" srcId="{23A4CF80-68AA-424B-8F8A-88D2F4D4C080}" destId="{1579B090-B57A-4234-8F40-245EAA5E4AC9}" srcOrd="0" destOrd="0" parTransId="{C6A1122F-E3AC-49D5-B9B4-52DA7647443E}" sibTransId="{704471F8-5E0D-45EC-8F7C-33AD28A4D654}"/>
    <dgm:cxn modelId="{9577B9ED-526B-47E8-A476-5131EE6F347C}" srcId="{23A4CF80-68AA-424B-8F8A-88D2F4D4C080}" destId="{5480A309-32BA-489B-B666-073097A1FD0C}" srcOrd="2" destOrd="0" parTransId="{0EC4AB2C-7EFC-4666-851E-C68B459BF43A}" sibTransId="{2968BDB3-29AA-4C06-A1C0-B9F4991A9C5A}"/>
    <dgm:cxn modelId="{E58C70F6-2DCA-4A11-B44F-7686E888F233}" type="presParOf" srcId="{4C357A9C-F515-4DD6-97ED-A44CC8FB613A}" destId="{2B79706B-66B4-4C48-A733-9EF3253AD7A5}" srcOrd="0" destOrd="0" presId="urn:microsoft.com/office/officeart/2005/8/layout/default"/>
    <dgm:cxn modelId="{91CF2433-1A77-4723-81D6-B32BD6954A4D}" type="presParOf" srcId="{4C357A9C-F515-4DD6-97ED-A44CC8FB613A}" destId="{C4A34090-9531-4513-BF23-AA675ED97697}" srcOrd="1" destOrd="0" presId="urn:microsoft.com/office/officeart/2005/8/layout/default"/>
    <dgm:cxn modelId="{76D2B90E-AC61-47B2-B7A1-FDB613D075D1}" type="presParOf" srcId="{4C357A9C-F515-4DD6-97ED-A44CC8FB613A}" destId="{15CB7664-7B51-4C85-8096-E53C3BB5DDC5}" srcOrd="2" destOrd="0" presId="urn:microsoft.com/office/officeart/2005/8/layout/default"/>
    <dgm:cxn modelId="{DAB230C9-2CD7-40F8-AB36-99020CB1A1E0}" type="presParOf" srcId="{4C357A9C-F515-4DD6-97ED-A44CC8FB613A}" destId="{D23567CB-C946-41C2-BA7D-4F16BB227397}" srcOrd="3" destOrd="0" presId="urn:microsoft.com/office/officeart/2005/8/layout/default"/>
    <dgm:cxn modelId="{4B3F473F-3D93-45A2-96C6-FA3EAC224AFD}" type="presParOf" srcId="{4C357A9C-F515-4DD6-97ED-A44CC8FB613A}" destId="{20C6C94E-CFBD-4163-8076-54CF0B943702}" srcOrd="4" destOrd="0" presId="urn:microsoft.com/office/officeart/2005/8/layout/default"/>
    <dgm:cxn modelId="{C0E98B71-6A6C-479C-961F-73F79F0D60D7}" type="presParOf" srcId="{4C357A9C-F515-4DD6-97ED-A44CC8FB613A}" destId="{DAEFB433-4752-48E4-9E43-F02DDA9112D1}" srcOrd="5" destOrd="0" presId="urn:microsoft.com/office/officeart/2005/8/layout/default"/>
    <dgm:cxn modelId="{1931E485-408D-4A94-810C-ED0EFFC28C5D}" type="presParOf" srcId="{4C357A9C-F515-4DD6-97ED-A44CC8FB613A}" destId="{B5F9A007-8E19-42E7-B28C-2A4D079EF199}" srcOrd="6" destOrd="0" presId="urn:microsoft.com/office/officeart/2005/8/layout/default"/>
    <dgm:cxn modelId="{B6134339-B610-43C8-B52E-54D6A774D012}" type="presParOf" srcId="{4C357A9C-F515-4DD6-97ED-A44CC8FB613A}" destId="{1BD4375F-16E0-4BC1-BC0C-0F3F674EE31C}" srcOrd="7" destOrd="0" presId="urn:microsoft.com/office/officeart/2005/8/layout/default"/>
    <dgm:cxn modelId="{2FD744CC-564D-4991-BCD7-45B1A20FD7B8}" type="presParOf" srcId="{4C357A9C-F515-4DD6-97ED-A44CC8FB613A}" destId="{C0136625-7C0A-4EF7-BEA6-52E4B96E161D}" srcOrd="8" destOrd="0" presId="urn:microsoft.com/office/officeart/2005/8/layout/default"/>
    <dgm:cxn modelId="{79EA068E-739B-46DA-93F8-1477A6290C00}" type="presParOf" srcId="{4C357A9C-F515-4DD6-97ED-A44CC8FB613A}" destId="{A58ED7E8-FAE0-4A9D-A7F2-1110A17E5DC6}" srcOrd="9" destOrd="0" presId="urn:microsoft.com/office/officeart/2005/8/layout/default"/>
    <dgm:cxn modelId="{47B062DF-3251-43F7-A931-F02B79862D4F}" type="presParOf" srcId="{4C357A9C-F515-4DD6-97ED-A44CC8FB613A}" destId="{9BD12788-CFD2-4D09-8382-4F4BE78EEC94}" srcOrd="10" destOrd="0" presId="urn:microsoft.com/office/officeart/2005/8/layout/default"/>
    <dgm:cxn modelId="{E99EB107-396A-490E-BA2C-550598FCE56A}" type="presParOf" srcId="{4C357A9C-F515-4DD6-97ED-A44CC8FB613A}" destId="{3188ADD7-F6A7-4AA1-BDBE-325FDFBFF107}" srcOrd="11" destOrd="0" presId="urn:microsoft.com/office/officeart/2005/8/layout/default"/>
    <dgm:cxn modelId="{97010B4B-AD95-4679-AB58-4CA9E174B71B}" type="presParOf" srcId="{4C357A9C-F515-4DD6-97ED-A44CC8FB613A}" destId="{90C95A5F-A535-4B67-9939-0A527BE4A920}" srcOrd="12" destOrd="0" presId="urn:microsoft.com/office/officeart/2005/8/layout/default"/>
    <dgm:cxn modelId="{39C803E1-E258-455B-B334-202F6850E379}" type="presParOf" srcId="{4C357A9C-F515-4DD6-97ED-A44CC8FB613A}" destId="{2FDF3AB4-991F-4B08-B0CB-D08D156611B5}" srcOrd="13" destOrd="0" presId="urn:microsoft.com/office/officeart/2005/8/layout/default"/>
    <dgm:cxn modelId="{682A8DAA-DD66-4A34-94F8-D7A0608A7E83}" type="presParOf" srcId="{4C357A9C-F515-4DD6-97ED-A44CC8FB613A}" destId="{4ACA270B-28C1-46AC-97A1-0D0A9981C257}" srcOrd="14" destOrd="0" presId="urn:microsoft.com/office/officeart/2005/8/layout/default"/>
    <dgm:cxn modelId="{BEB3DDB7-158D-43F6-8B12-360C6AA2BD3F}" type="presParOf" srcId="{4C357A9C-F515-4DD6-97ED-A44CC8FB613A}" destId="{E862118F-2D6A-46A6-8C19-5E85B6226B1E}" srcOrd="15" destOrd="0" presId="urn:microsoft.com/office/officeart/2005/8/layout/default"/>
    <dgm:cxn modelId="{695E7704-7A83-49CA-A4DF-A95E2862C1CC}" type="presParOf" srcId="{4C357A9C-F515-4DD6-97ED-A44CC8FB613A}" destId="{A50A3E9C-6D17-46AA-A12C-1A2F9B4B3167}" srcOrd="16" destOrd="0" presId="urn:microsoft.com/office/officeart/2005/8/layout/default"/>
    <dgm:cxn modelId="{706FE6F4-23A5-407D-85A0-6315016D7C57}" type="presParOf" srcId="{4C357A9C-F515-4DD6-97ED-A44CC8FB613A}" destId="{6A449FF7-DD8B-4B47-9C9F-979EAFD5E916}" srcOrd="17" destOrd="0" presId="urn:microsoft.com/office/officeart/2005/8/layout/default"/>
    <dgm:cxn modelId="{E5C78674-4C14-4147-B6B3-E178515F85DB}" type="presParOf" srcId="{4C357A9C-F515-4DD6-97ED-A44CC8FB613A}" destId="{6D1D61BB-D89D-4082-AFD2-959D90BB2FE8}" srcOrd="18" destOrd="0" presId="urn:microsoft.com/office/officeart/2005/8/layout/default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3A4CF80-68AA-424B-8F8A-88D2F4D4C080}" type="doc">
      <dgm:prSet loTypeId="urn:microsoft.com/office/officeart/2005/8/layout/default" loCatId="list" qsTypeId="urn:microsoft.com/office/officeart/2005/8/quickstyle/simple4" qsCatId="simple" csTypeId="urn:microsoft.com/office/officeart/2005/8/colors/accent3_3" csCatId="accent3" phldr="1"/>
      <dgm:spPr/>
      <dgm:t>
        <a:bodyPr/>
        <a:lstStyle/>
        <a:p>
          <a:endParaRPr lang="de-DE"/>
        </a:p>
      </dgm:t>
    </dgm:pt>
    <dgm:pt modelId="{1579B090-B57A-4234-8F40-245EAA5E4AC9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ctr" rtl="0">
            <a:lnSpc>
              <a:spcPct val="90000"/>
            </a:lnSpc>
            <a:buNone/>
            <a:defRPr b="1"/>
          </a:pPr>
          <a:br>
            <a:rPr lang="de-AT" sz="1200" b="1" u="none" dirty="0"/>
          </a:br>
          <a:r>
            <a:rPr lang="de-AT" sz="1200" b="1" u="none" dirty="0">
              <a:solidFill>
                <a:schemeClr val="bg1"/>
              </a:solidFill>
            </a:rPr>
            <a:t>Dev/Test</a:t>
          </a:r>
          <a:br>
            <a:rPr lang="de-AT" sz="1200" b="1" u="none" dirty="0">
              <a:solidFill>
                <a:schemeClr val="bg1"/>
              </a:solidFill>
            </a:rPr>
          </a:br>
          <a:endParaRPr lang="de-DE" sz="1200" b="1" i="0" u="none" strike="noStrike" cap="none" baseline="0" noProof="0" dirty="0">
            <a:solidFill>
              <a:schemeClr val="bg1"/>
            </a:solidFill>
            <a:latin typeface="Franklin Gothic Book" panose="020B0503020102020204" pitchFamily="34" charset="0"/>
          </a:endParaRPr>
        </a:p>
      </dgm:t>
    </dgm:pt>
    <dgm:pt modelId="{C6A1122F-E3AC-49D5-B9B4-52DA7647443E}" type="parTrans" cxnId="{7103A6EC-B78C-4B73-8989-84344B3E0368}">
      <dgm:prSet/>
      <dgm:spPr/>
      <dgm:t>
        <a:bodyPr/>
        <a:lstStyle/>
        <a:p>
          <a:endParaRPr lang="de-DE"/>
        </a:p>
      </dgm:t>
    </dgm:pt>
    <dgm:pt modelId="{704471F8-5E0D-45EC-8F7C-33AD28A4D654}" type="sibTrans" cxnId="{7103A6EC-B78C-4B73-8989-84344B3E0368}">
      <dgm:prSet/>
      <dgm:spPr/>
      <dgm:t>
        <a:bodyPr/>
        <a:lstStyle/>
        <a:p>
          <a:endParaRPr lang="de-DE"/>
        </a:p>
      </dgm:t>
    </dgm:pt>
    <dgm:pt modelId="{94C181D1-C931-407B-B1F1-26744D79C832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>
            <a:buNone/>
          </a:pPr>
          <a:r>
            <a:rPr lang="de-AT" sz="1200" b="0" dirty="0">
              <a:solidFill>
                <a:schemeClr val="bg1"/>
              </a:solidFill>
            </a:rPr>
            <a:t>   Vereinfachen und beschleunigen Sie das Entwickeln und Testen von Apps (Dev/Test) über alle Plattformen hinweg.</a:t>
          </a:r>
        </a:p>
      </dgm:t>
    </dgm:pt>
    <dgm:pt modelId="{6578F097-D7B1-448C-8A38-6FC993164095}" type="parTrans" cxnId="{E5756730-CF8B-489D-8253-BE99FCC7401F}">
      <dgm:prSet/>
      <dgm:spPr/>
      <dgm:t>
        <a:bodyPr/>
        <a:lstStyle/>
        <a:p>
          <a:endParaRPr lang="de-AT"/>
        </a:p>
      </dgm:t>
    </dgm:pt>
    <dgm:pt modelId="{90377C27-9FEF-4CE2-BABF-C67A861AA39A}" type="sibTrans" cxnId="{E5756730-CF8B-489D-8253-BE99FCC7401F}">
      <dgm:prSet/>
      <dgm:spPr/>
      <dgm:t>
        <a:bodyPr/>
        <a:lstStyle/>
        <a:p>
          <a:endParaRPr lang="de-AT"/>
        </a:p>
      </dgm:t>
    </dgm:pt>
    <dgm:pt modelId="{4A44A862-EBCC-465F-AB69-891AC20E0E78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ctr">
            <a:buNone/>
          </a:pPr>
          <a:r>
            <a:rPr lang="de-AT" sz="1200" b="1" dirty="0">
              <a:solidFill>
                <a:schemeClr val="accent3">
                  <a:lumMod val="75000"/>
                </a:schemeClr>
              </a:solidFill>
            </a:rPr>
            <a:t>Blockchain</a:t>
          </a:r>
          <a:br>
            <a:rPr lang="de-AT" sz="1200" b="0" dirty="0">
              <a:solidFill>
                <a:schemeClr val="accent3">
                  <a:lumMod val="75000"/>
                </a:schemeClr>
              </a:solidFill>
            </a:rPr>
          </a:br>
          <a:endParaRPr lang="de-AT" sz="1200" b="0" dirty="0">
            <a:solidFill>
              <a:schemeClr val="accent3">
                <a:lumMod val="75000"/>
              </a:schemeClr>
            </a:solidFill>
          </a:endParaRPr>
        </a:p>
      </dgm:t>
    </dgm:pt>
    <dgm:pt modelId="{753110E6-AC77-4C36-9DC2-54BDCA71F986}" type="parTrans" cxnId="{A6161938-5565-4F5F-9CF2-6B6852093FE4}">
      <dgm:prSet/>
      <dgm:spPr/>
      <dgm:t>
        <a:bodyPr/>
        <a:lstStyle/>
        <a:p>
          <a:endParaRPr lang="de-AT"/>
        </a:p>
      </dgm:t>
    </dgm:pt>
    <dgm:pt modelId="{7D5E636B-4261-4D2A-899C-4628FA0F0607}" type="sibTrans" cxnId="{A6161938-5565-4F5F-9CF2-6B6852093FE4}">
      <dgm:prSet/>
      <dgm:spPr/>
      <dgm:t>
        <a:bodyPr/>
        <a:lstStyle/>
        <a:p>
          <a:endParaRPr lang="de-AT"/>
        </a:p>
      </dgm:t>
    </dgm:pt>
    <dgm:pt modelId="{ED58224B-CEC0-494F-ADE3-1C41EAF0D853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l">
            <a:buNone/>
          </a:pPr>
          <a:r>
            <a:rPr lang="de-AT" sz="1200" b="0" dirty="0">
              <a:solidFill>
                <a:schemeClr val="accent3">
                  <a:lumMod val="75000"/>
                </a:schemeClr>
              </a:solidFill>
            </a:rPr>
            <a:t>   </a:t>
          </a:r>
          <a:r>
            <a:rPr lang="de-DE" sz="1200" dirty="0"/>
            <a:t>Reduzieren Sie Betrugsfälle, und beschleunigen Sie Überprüfungen durch die manipulationssichere Aufbewahrung freigegebener Datensätze.</a:t>
          </a:r>
          <a:r>
            <a:rPr lang="de-AT" sz="1200" dirty="0"/>
            <a:t>.</a:t>
          </a:r>
          <a:endParaRPr lang="de-AT" sz="1200" b="0" dirty="0">
            <a:solidFill>
              <a:schemeClr val="accent3">
                <a:lumMod val="75000"/>
              </a:schemeClr>
            </a:solidFill>
          </a:endParaRPr>
        </a:p>
      </dgm:t>
    </dgm:pt>
    <dgm:pt modelId="{6776F9D3-C9A6-4ACD-BE0E-3D3FCC760DBF}" type="parTrans" cxnId="{A1261C2A-B910-44FF-9738-0878035A5B49}">
      <dgm:prSet/>
      <dgm:spPr/>
      <dgm:t>
        <a:bodyPr/>
        <a:lstStyle/>
        <a:p>
          <a:endParaRPr lang="de-AT"/>
        </a:p>
      </dgm:t>
    </dgm:pt>
    <dgm:pt modelId="{686DF647-30A7-427C-99C9-542295118649}" type="sibTrans" cxnId="{A1261C2A-B910-44FF-9738-0878035A5B49}">
      <dgm:prSet/>
      <dgm:spPr/>
      <dgm:t>
        <a:bodyPr/>
        <a:lstStyle/>
        <a:p>
          <a:endParaRPr lang="de-AT"/>
        </a:p>
      </dgm:t>
    </dgm:pt>
    <dgm:pt modelId="{5480A309-32BA-489B-B666-073097A1FD0C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ctr">
            <a:buNone/>
          </a:pPr>
          <a:r>
            <a:rPr lang="de-AT" sz="1200" b="1" dirty="0"/>
            <a:t>Business </a:t>
          </a:r>
          <a:r>
            <a:rPr lang="de-AT" sz="1200" b="1" dirty="0" err="1"/>
            <a:t>Intelligence</a:t>
          </a:r>
          <a:br>
            <a:rPr lang="de-AT" sz="1200" b="1" dirty="0">
              <a:solidFill>
                <a:schemeClr val="accent3">
                  <a:lumMod val="75000"/>
                </a:schemeClr>
              </a:solidFill>
            </a:rPr>
          </a:br>
          <a:endParaRPr lang="de-AT" sz="1200" b="1" dirty="0">
            <a:solidFill>
              <a:schemeClr val="accent3">
                <a:lumMod val="75000"/>
              </a:schemeClr>
            </a:solidFill>
          </a:endParaRPr>
        </a:p>
      </dgm:t>
    </dgm:pt>
    <dgm:pt modelId="{0EC4AB2C-7EFC-4666-851E-C68B459BF43A}" type="parTrans" cxnId="{9577B9ED-526B-47E8-A476-5131EE6F347C}">
      <dgm:prSet/>
      <dgm:spPr/>
      <dgm:t>
        <a:bodyPr/>
        <a:lstStyle/>
        <a:p>
          <a:endParaRPr lang="de-AT"/>
        </a:p>
      </dgm:t>
    </dgm:pt>
    <dgm:pt modelId="{2968BDB3-29AA-4C06-A1C0-B9F4991A9C5A}" type="sibTrans" cxnId="{9577B9ED-526B-47E8-A476-5131EE6F347C}">
      <dgm:prSet/>
      <dgm:spPr/>
      <dgm:t>
        <a:bodyPr/>
        <a:lstStyle/>
        <a:p>
          <a:endParaRPr lang="de-AT"/>
        </a:p>
      </dgm:t>
    </dgm:pt>
    <dgm:pt modelId="{D7D2361A-B85D-4171-AFA3-453A71D4F6D2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l">
            <a:buNone/>
          </a:pPr>
          <a:r>
            <a:rPr lang="de-AT" sz="1200" b="0" dirty="0">
              <a:solidFill>
                <a:schemeClr val="accent3">
                  <a:lumMod val="75000"/>
                </a:schemeClr>
              </a:solidFill>
            </a:rPr>
            <a:t>   </a:t>
          </a:r>
          <a:r>
            <a:rPr lang="de-DE" sz="1200" dirty="0"/>
            <a:t>Treffen Sie schneller und effizienter Entscheidungen, indem Sie fundiertere Erkenntnisse aus Analysen gewinnen.</a:t>
          </a:r>
          <a:endParaRPr lang="de-AT" sz="1200" b="0" dirty="0">
            <a:solidFill>
              <a:schemeClr val="accent3">
                <a:lumMod val="75000"/>
              </a:schemeClr>
            </a:solidFill>
          </a:endParaRPr>
        </a:p>
      </dgm:t>
    </dgm:pt>
    <dgm:pt modelId="{D0F97AFC-1C44-4EED-B3D5-BB4296C78389}" type="parTrans" cxnId="{BF5DD46E-83E5-4344-A982-20069D2E69C7}">
      <dgm:prSet/>
      <dgm:spPr/>
      <dgm:t>
        <a:bodyPr/>
        <a:lstStyle/>
        <a:p>
          <a:endParaRPr lang="de-AT"/>
        </a:p>
      </dgm:t>
    </dgm:pt>
    <dgm:pt modelId="{E0A7539E-1202-4C2B-918F-C382D9953847}" type="sibTrans" cxnId="{BF5DD46E-83E5-4344-A982-20069D2E69C7}">
      <dgm:prSet/>
      <dgm:spPr/>
      <dgm:t>
        <a:bodyPr/>
        <a:lstStyle/>
        <a:p>
          <a:endParaRPr lang="de-AT"/>
        </a:p>
      </dgm:t>
    </dgm:pt>
    <dgm:pt modelId="{7FAC7801-AC7B-4941-8F10-031693462B11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solidFill>
          <a:schemeClr val="bg1"/>
        </a:solidFill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ctr">
            <a:buNone/>
          </a:pPr>
          <a:br>
            <a:rPr lang="en-US" sz="1200" b="1" dirty="0"/>
          </a:br>
          <a:r>
            <a:rPr lang="en-US" sz="1200" b="1" dirty="0">
              <a:solidFill>
                <a:schemeClr val="bg1"/>
              </a:solidFill>
            </a:rPr>
            <a:t>E-Commerce</a:t>
          </a:r>
          <a:br>
            <a:rPr lang="en-US" sz="1200" b="1" dirty="0">
              <a:solidFill>
                <a:schemeClr val="bg1"/>
              </a:solidFill>
            </a:rPr>
          </a:br>
          <a:endParaRPr lang="de-AT" sz="1200" b="1" dirty="0">
            <a:solidFill>
              <a:schemeClr val="bg1"/>
            </a:solidFill>
          </a:endParaRPr>
        </a:p>
      </dgm:t>
    </dgm:pt>
    <dgm:pt modelId="{400CAC78-B1A8-4756-9785-9678B919B3F7}" type="parTrans" cxnId="{31D8C03D-0FC3-473B-8143-B26D3F82A7AF}">
      <dgm:prSet/>
      <dgm:spPr/>
      <dgm:t>
        <a:bodyPr/>
        <a:lstStyle/>
        <a:p>
          <a:endParaRPr lang="de-AT"/>
        </a:p>
      </dgm:t>
    </dgm:pt>
    <dgm:pt modelId="{AD06D8E7-B3F3-4E33-A07C-5F6808505240}" type="sibTrans" cxnId="{31D8C03D-0FC3-473B-8143-B26D3F82A7AF}">
      <dgm:prSet/>
      <dgm:spPr/>
      <dgm:t>
        <a:bodyPr/>
        <a:lstStyle/>
        <a:p>
          <a:endParaRPr lang="de-AT"/>
        </a:p>
      </dgm:t>
    </dgm:pt>
    <dgm:pt modelId="{17CC8B86-4255-4D51-A7D6-E7B3CF877BED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solidFill>
          <a:schemeClr val="bg1"/>
        </a:solidFill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l">
            <a:buNone/>
          </a:pPr>
          <a:r>
            <a:rPr lang="en-US" sz="1200" b="0" dirty="0">
              <a:solidFill>
                <a:schemeClr val="bg1"/>
              </a:solidFill>
            </a:rPr>
            <a:t>   Give customers what they want with a personalized, scalable, and secure shopping experience</a:t>
          </a:r>
          <a:endParaRPr lang="de-AT" sz="1200" b="0" dirty="0">
            <a:solidFill>
              <a:schemeClr val="bg1"/>
            </a:solidFill>
          </a:endParaRPr>
        </a:p>
      </dgm:t>
    </dgm:pt>
    <dgm:pt modelId="{90A74450-AF6B-4F95-888B-10800D0777FD}" type="parTrans" cxnId="{83CAAADE-5B76-47C5-81BB-DF4D3F233A1E}">
      <dgm:prSet/>
      <dgm:spPr/>
      <dgm:t>
        <a:bodyPr/>
        <a:lstStyle/>
        <a:p>
          <a:endParaRPr lang="de-AT"/>
        </a:p>
      </dgm:t>
    </dgm:pt>
    <dgm:pt modelId="{3FAB209B-7A3B-40FF-92FA-40F86B6AF2B4}" type="sibTrans" cxnId="{83CAAADE-5B76-47C5-81BB-DF4D3F233A1E}">
      <dgm:prSet/>
      <dgm:spPr/>
      <dgm:t>
        <a:bodyPr/>
        <a:lstStyle/>
        <a:p>
          <a:endParaRPr lang="de-AT"/>
        </a:p>
      </dgm:t>
    </dgm:pt>
    <dgm:pt modelId="{EDB41826-53FD-4195-AA25-7045572C04A9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ctr">
            <a:buNone/>
          </a:pPr>
          <a:br>
            <a:rPr lang="de-AT" sz="1200" b="1" dirty="0"/>
          </a:br>
          <a:r>
            <a:rPr lang="de-AT" sz="1200" b="1" dirty="0">
              <a:solidFill>
                <a:schemeClr val="bg1"/>
              </a:solidFill>
            </a:rPr>
            <a:t>Gaming</a:t>
          </a:r>
          <a:br>
            <a:rPr lang="de-AT" sz="1200" b="0" dirty="0">
              <a:solidFill>
                <a:schemeClr val="bg1"/>
              </a:solidFill>
            </a:rPr>
          </a:br>
          <a:endParaRPr lang="de-AT" sz="1200" b="0" dirty="0">
            <a:solidFill>
              <a:schemeClr val="bg1"/>
            </a:solidFill>
          </a:endParaRPr>
        </a:p>
      </dgm:t>
    </dgm:pt>
    <dgm:pt modelId="{DF984F3F-3F67-42B8-B389-CDE93C92DECC}" type="parTrans" cxnId="{FD0B978A-1BF6-4F9D-8D64-FD2C2134D873}">
      <dgm:prSet/>
      <dgm:spPr/>
      <dgm:t>
        <a:bodyPr/>
        <a:lstStyle/>
        <a:p>
          <a:endParaRPr lang="de-AT"/>
        </a:p>
      </dgm:t>
    </dgm:pt>
    <dgm:pt modelId="{A47C4193-0FF4-4123-9704-575510F176B0}" type="sibTrans" cxnId="{FD0B978A-1BF6-4F9D-8D64-FD2C2134D873}">
      <dgm:prSet/>
      <dgm:spPr/>
      <dgm:t>
        <a:bodyPr/>
        <a:lstStyle/>
        <a:p>
          <a:endParaRPr lang="de-AT"/>
        </a:p>
      </dgm:t>
    </dgm:pt>
    <dgm:pt modelId="{A5280392-FA24-4B62-A335-A546A1204445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l">
            <a:buNone/>
          </a:pPr>
          <a:r>
            <a:rPr lang="de-AT" sz="1200" b="0" dirty="0">
              <a:solidFill>
                <a:schemeClr val="bg1"/>
              </a:solidFill>
            </a:rPr>
            <a:t>   Erstellen, starten und skalieren Sie Ihre Spiele schnell und zuverlässig für verschiedene Plattformen, und optimieren Sie sie auf der Grundlage von Analysen.</a:t>
          </a:r>
        </a:p>
      </dgm:t>
    </dgm:pt>
    <dgm:pt modelId="{CDD75D9F-C555-48A1-8F3E-832469C3441B}" type="parTrans" cxnId="{2861D4B9-164F-4AA1-A340-733F96D1DB78}">
      <dgm:prSet/>
      <dgm:spPr/>
      <dgm:t>
        <a:bodyPr/>
        <a:lstStyle/>
        <a:p>
          <a:endParaRPr lang="de-AT"/>
        </a:p>
      </dgm:t>
    </dgm:pt>
    <dgm:pt modelId="{22697E77-258D-472A-B7D3-D630F6DF528A}" type="sibTrans" cxnId="{2861D4B9-164F-4AA1-A340-733F96D1DB78}">
      <dgm:prSet/>
      <dgm:spPr/>
      <dgm:t>
        <a:bodyPr/>
        <a:lstStyle/>
        <a:p>
          <a:endParaRPr lang="de-AT"/>
        </a:p>
      </dgm:t>
    </dgm:pt>
    <dgm:pt modelId="{556994DE-8311-4006-8358-C46EBA4699E7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ctr">
            <a:buNone/>
          </a:pPr>
          <a:r>
            <a:rPr lang="de-AT" sz="1200" b="1" dirty="0">
              <a:solidFill>
                <a:schemeClr val="accent3">
                  <a:lumMod val="75000"/>
                </a:schemeClr>
              </a:solidFill>
            </a:rPr>
            <a:t>Cloudanalysen</a:t>
          </a:r>
          <a:br>
            <a:rPr lang="de-AT" sz="1200" b="1" dirty="0">
              <a:solidFill>
                <a:schemeClr val="accent3">
                  <a:lumMod val="75000"/>
                </a:schemeClr>
              </a:solidFill>
            </a:rPr>
          </a:br>
          <a:endParaRPr lang="de-AT" sz="1200" b="1" dirty="0">
            <a:solidFill>
              <a:schemeClr val="accent3">
                <a:lumMod val="75000"/>
              </a:schemeClr>
            </a:solidFill>
          </a:endParaRPr>
        </a:p>
      </dgm:t>
    </dgm:pt>
    <dgm:pt modelId="{96299392-18FA-435A-B05C-13BAD2899AFD}" type="parTrans" cxnId="{476AC18A-521A-47D5-80E5-0FB90324DC34}">
      <dgm:prSet/>
      <dgm:spPr/>
      <dgm:t>
        <a:bodyPr/>
        <a:lstStyle/>
        <a:p>
          <a:endParaRPr lang="de-AT"/>
        </a:p>
      </dgm:t>
    </dgm:pt>
    <dgm:pt modelId="{7787514F-E250-46E0-8486-D7D890F337C0}" type="sibTrans" cxnId="{476AC18A-521A-47D5-80E5-0FB90324DC34}">
      <dgm:prSet/>
      <dgm:spPr/>
      <dgm:t>
        <a:bodyPr/>
        <a:lstStyle/>
        <a:p>
          <a:endParaRPr lang="de-AT"/>
        </a:p>
      </dgm:t>
    </dgm:pt>
    <dgm:pt modelId="{1314767D-072B-4F66-9D67-3EDBEC5625BE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l">
            <a:buNone/>
          </a:pPr>
          <a:r>
            <a:rPr lang="de-AT" sz="1200" dirty="0"/>
            <a:t>   </a:t>
          </a:r>
          <a:r>
            <a:rPr lang="de-DE" sz="1200" dirty="0"/>
            <a:t>Transformieren Sie Daten in zeitnahe Erkenntnisse auf Unternehmensniveau.</a:t>
          </a:r>
          <a:endParaRPr lang="de-AT" sz="1200" b="0" dirty="0">
            <a:solidFill>
              <a:schemeClr val="accent3">
                <a:lumMod val="75000"/>
              </a:schemeClr>
            </a:solidFill>
          </a:endParaRPr>
        </a:p>
      </dgm:t>
    </dgm:pt>
    <dgm:pt modelId="{78E9E017-E5B8-4C69-91C6-C259BDCD1140}" type="parTrans" cxnId="{715FD5C8-CB7E-422E-A292-68429920F411}">
      <dgm:prSet/>
      <dgm:spPr/>
      <dgm:t>
        <a:bodyPr/>
        <a:lstStyle/>
        <a:p>
          <a:endParaRPr lang="de-AT"/>
        </a:p>
      </dgm:t>
    </dgm:pt>
    <dgm:pt modelId="{144B54A7-612F-4864-8793-F3085AFFC1BC}" type="sibTrans" cxnId="{715FD5C8-CB7E-422E-A292-68429920F411}">
      <dgm:prSet/>
      <dgm:spPr/>
      <dgm:t>
        <a:bodyPr/>
        <a:lstStyle/>
        <a:p>
          <a:endParaRPr lang="de-AT"/>
        </a:p>
      </dgm:t>
    </dgm:pt>
    <dgm:pt modelId="{E7BB703A-8CE6-486A-B851-DF8233F83ACE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ctr">
            <a:buNone/>
          </a:pPr>
          <a:r>
            <a:rPr lang="de-AT" sz="1200" b="1" dirty="0">
              <a:solidFill>
                <a:schemeClr val="accent3">
                  <a:lumMod val="75000"/>
                </a:schemeClr>
              </a:solidFill>
            </a:rPr>
            <a:t>Internet der Dinge</a:t>
          </a:r>
          <a:br>
            <a:rPr lang="de-AT" sz="1200" b="0" dirty="0">
              <a:solidFill>
                <a:schemeClr val="accent3">
                  <a:lumMod val="75000"/>
                </a:schemeClr>
              </a:solidFill>
            </a:rPr>
          </a:br>
          <a:endParaRPr lang="de-AT" sz="1200" b="0" dirty="0">
            <a:solidFill>
              <a:schemeClr val="accent3">
                <a:lumMod val="75000"/>
              </a:schemeClr>
            </a:solidFill>
          </a:endParaRPr>
        </a:p>
      </dgm:t>
    </dgm:pt>
    <dgm:pt modelId="{125ED865-DF5F-4B6D-A36D-3747DFD3B5E2}" type="parTrans" cxnId="{76F1A750-751E-430D-8453-963F79996F19}">
      <dgm:prSet/>
      <dgm:spPr/>
      <dgm:t>
        <a:bodyPr/>
        <a:lstStyle/>
        <a:p>
          <a:endParaRPr lang="de-AT"/>
        </a:p>
      </dgm:t>
    </dgm:pt>
    <dgm:pt modelId="{47B8D06B-FBAA-41D2-8482-9A2FB94BD5A0}" type="sibTrans" cxnId="{76F1A750-751E-430D-8453-963F79996F19}">
      <dgm:prSet/>
      <dgm:spPr/>
      <dgm:t>
        <a:bodyPr/>
        <a:lstStyle/>
        <a:p>
          <a:endParaRPr lang="de-AT"/>
        </a:p>
      </dgm:t>
    </dgm:pt>
    <dgm:pt modelId="{8D4A3E0F-D2A1-4A52-9105-DA939E4E2CFD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l">
            <a:buNone/>
          </a:pPr>
          <a:r>
            <a:rPr lang="de-AT" sz="1200" dirty="0"/>
            <a:t>   </a:t>
          </a:r>
          <a:r>
            <a:rPr lang="de-DE" sz="1200" dirty="0"/>
            <a:t>Gewinnen Sie neue Erkenntnisse, indem Sie unerschlossene Daten von verbundenen Geräten, Ressourcen und Sensoren erfassen.</a:t>
          </a:r>
          <a:endParaRPr lang="de-AT" sz="1200" b="0" dirty="0">
            <a:solidFill>
              <a:schemeClr val="accent3">
                <a:lumMod val="75000"/>
              </a:schemeClr>
            </a:solidFill>
          </a:endParaRPr>
        </a:p>
      </dgm:t>
    </dgm:pt>
    <dgm:pt modelId="{11C60646-DF05-41C1-83D0-1C3E120AFF26}" type="parTrans" cxnId="{702EC34B-323E-4B2A-BEEA-0113753C29DE}">
      <dgm:prSet/>
      <dgm:spPr/>
      <dgm:t>
        <a:bodyPr/>
        <a:lstStyle/>
        <a:p>
          <a:endParaRPr lang="de-AT"/>
        </a:p>
      </dgm:t>
    </dgm:pt>
    <dgm:pt modelId="{6E07CA7A-F4E5-4F22-9FE8-E33ADFD2B50E}" type="sibTrans" cxnId="{702EC34B-323E-4B2A-BEEA-0113753C29DE}">
      <dgm:prSet/>
      <dgm:spPr/>
      <dgm:t>
        <a:bodyPr/>
        <a:lstStyle/>
        <a:p>
          <a:endParaRPr lang="de-AT"/>
        </a:p>
      </dgm:t>
    </dgm:pt>
    <dgm:pt modelId="{C4B97F39-9BF6-479B-AAC7-148F49F2105E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ctr">
            <a:buNone/>
          </a:pPr>
          <a:br>
            <a:rPr lang="de-AT" sz="1200" b="1" dirty="0"/>
          </a:br>
          <a:r>
            <a:rPr lang="de-AT" sz="1200" b="1" dirty="0">
              <a:solidFill>
                <a:schemeClr val="bg1"/>
              </a:solidFill>
            </a:rPr>
            <a:t>Microservice-Anwendungen</a:t>
          </a:r>
          <a:br>
            <a:rPr lang="de-AT" sz="1200" b="1" dirty="0">
              <a:solidFill>
                <a:schemeClr val="bg1"/>
              </a:solidFill>
            </a:rPr>
          </a:br>
          <a:endParaRPr lang="de-AT" sz="1200" b="1" dirty="0">
            <a:solidFill>
              <a:schemeClr val="bg1"/>
            </a:solidFill>
          </a:endParaRPr>
        </a:p>
      </dgm:t>
    </dgm:pt>
    <dgm:pt modelId="{0C183EE8-4E00-4173-96D2-B373C3335DB6}" type="parTrans" cxnId="{220BBBA6-0F9F-49BF-B60D-B87A97E7A0D9}">
      <dgm:prSet/>
      <dgm:spPr/>
      <dgm:t>
        <a:bodyPr/>
        <a:lstStyle/>
        <a:p>
          <a:endParaRPr lang="de-AT"/>
        </a:p>
      </dgm:t>
    </dgm:pt>
    <dgm:pt modelId="{F7DA0BB8-EB3A-4D3E-8D72-343E7190204B}" type="sibTrans" cxnId="{220BBBA6-0F9F-49BF-B60D-B87A97E7A0D9}">
      <dgm:prSet/>
      <dgm:spPr/>
      <dgm:t>
        <a:bodyPr/>
        <a:lstStyle/>
        <a:p>
          <a:endParaRPr lang="de-AT"/>
        </a:p>
      </dgm:t>
    </dgm:pt>
    <dgm:pt modelId="{BD525CE0-4F8A-4F0B-BF6F-D9A521B90688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l">
            <a:buNone/>
          </a:pPr>
          <a:r>
            <a:rPr lang="de-AT" sz="1200" b="0" dirty="0">
              <a:solidFill>
                <a:schemeClr val="bg1"/>
              </a:solidFill>
            </a:rPr>
            <a:t>   Entwickeln Sie zuverlässige Apps und Funktionen im großen Umfang, und bringen Sie diese schneller auf den Markt.</a:t>
          </a:r>
        </a:p>
      </dgm:t>
    </dgm:pt>
    <dgm:pt modelId="{2FE21716-0E92-49B8-BBD0-EC9987D8664A}" type="parTrans" cxnId="{3B714477-535E-4C06-BF4E-A584E6437BFC}">
      <dgm:prSet/>
      <dgm:spPr/>
      <dgm:t>
        <a:bodyPr/>
        <a:lstStyle/>
        <a:p>
          <a:endParaRPr lang="de-AT"/>
        </a:p>
      </dgm:t>
    </dgm:pt>
    <dgm:pt modelId="{83F9B23A-D204-4198-81AE-317A38EEE79E}" type="sibTrans" cxnId="{3B714477-535E-4C06-BF4E-A584E6437BFC}">
      <dgm:prSet/>
      <dgm:spPr/>
      <dgm:t>
        <a:bodyPr/>
        <a:lstStyle/>
        <a:p>
          <a:endParaRPr lang="de-AT"/>
        </a:p>
      </dgm:t>
    </dgm:pt>
    <dgm:pt modelId="{275F45E3-036D-4969-97E0-D7F005BD9F6E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ctr">
            <a:buNone/>
          </a:pPr>
          <a:r>
            <a:rPr lang="de-DE" sz="1200" b="1" dirty="0">
              <a:solidFill>
                <a:schemeClr val="accent3">
                  <a:lumMod val="75000"/>
                </a:schemeClr>
              </a:solidFill>
            </a:rPr>
            <a:t>Azure IoT für mehr Sicherheit </a:t>
          </a:r>
          <a:br>
            <a:rPr lang="de-DE" sz="1200" b="1" dirty="0">
              <a:solidFill>
                <a:schemeClr val="accent3">
                  <a:lumMod val="75000"/>
                </a:schemeClr>
              </a:solidFill>
            </a:rPr>
          </a:br>
          <a:r>
            <a:rPr lang="de-DE" sz="1200" b="1" dirty="0">
              <a:solidFill>
                <a:schemeClr val="accent3">
                  <a:lumMod val="75000"/>
                </a:schemeClr>
              </a:solidFill>
            </a:rPr>
            <a:t>am Arbeitsplatz</a:t>
          </a:r>
          <a:br>
            <a:rPr lang="de-AT" sz="1200" b="0" dirty="0">
              <a:solidFill>
                <a:schemeClr val="accent3">
                  <a:lumMod val="75000"/>
                </a:schemeClr>
              </a:solidFill>
            </a:rPr>
          </a:br>
          <a:endParaRPr lang="de-AT" sz="1200" b="0" dirty="0">
            <a:solidFill>
              <a:schemeClr val="accent3">
                <a:lumMod val="75000"/>
              </a:schemeClr>
            </a:solidFill>
          </a:endParaRPr>
        </a:p>
      </dgm:t>
    </dgm:pt>
    <dgm:pt modelId="{EFA03750-1346-4041-8B23-02C46D4209A3}" type="parTrans" cxnId="{B71531BC-12D7-479D-B0ED-51427366FD6B}">
      <dgm:prSet/>
      <dgm:spPr/>
      <dgm:t>
        <a:bodyPr/>
        <a:lstStyle/>
        <a:p>
          <a:endParaRPr lang="de-AT"/>
        </a:p>
      </dgm:t>
    </dgm:pt>
    <dgm:pt modelId="{0B6F16B3-177D-45F4-952C-07A1E33853CB}" type="sibTrans" cxnId="{B71531BC-12D7-479D-B0ED-51427366FD6B}">
      <dgm:prSet/>
      <dgm:spPr/>
      <dgm:t>
        <a:bodyPr/>
        <a:lstStyle/>
        <a:p>
          <a:endParaRPr lang="de-AT"/>
        </a:p>
      </dgm:t>
    </dgm:pt>
    <dgm:pt modelId="{AFD5E33A-A8C9-45B8-8F58-5FEE177C7D8A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l">
            <a:buNone/>
          </a:pPr>
          <a:r>
            <a:rPr lang="de-AT" sz="1200" b="0" dirty="0">
              <a:solidFill>
                <a:schemeClr val="accent3">
                  <a:lumMod val="75000"/>
                </a:schemeClr>
              </a:solidFill>
            </a:rPr>
            <a:t>   </a:t>
          </a:r>
          <a:r>
            <a:rPr lang="de-DE" sz="1200" dirty="0"/>
            <a:t>Erhöhen Sie die Sicherheit am Arbeitsplatz, wenn Sie den Betrieb vor Ort wieder aufnehmen.</a:t>
          </a:r>
          <a:endParaRPr lang="de-AT" sz="1200" b="0" dirty="0">
            <a:solidFill>
              <a:schemeClr val="accent3">
                <a:lumMod val="75000"/>
              </a:schemeClr>
            </a:solidFill>
          </a:endParaRPr>
        </a:p>
      </dgm:t>
    </dgm:pt>
    <dgm:pt modelId="{EA6C4BBA-092F-4E62-AA7A-474D8BDBCC55}" type="parTrans" cxnId="{6BA337D8-4387-4003-A3B0-C59D469FEB2D}">
      <dgm:prSet/>
      <dgm:spPr/>
      <dgm:t>
        <a:bodyPr/>
        <a:lstStyle/>
        <a:p>
          <a:endParaRPr lang="de-AT"/>
        </a:p>
      </dgm:t>
    </dgm:pt>
    <dgm:pt modelId="{8B10B4BC-AC79-4C6B-9BFE-28331893D060}" type="sibTrans" cxnId="{6BA337D8-4387-4003-A3B0-C59D469FEB2D}">
      <dgm:prSet/>
      <dgm:spPr/>
      <dgm:t>
        <a:bodyPr/>
        <a:lstStyle/>
        <a:p>
          <a:endParaRPr lang="de-AT"/>
        </a:p>
      </dgm:t>
    </dgm:pt>
    <dgm:pt modelId="{D9988D27-A21F-40B8-A9DA-5BE4A50C42D5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ctr">
            <a:buNone/>
          </a:pPr>
          <a:br>
            <a:rPr lang="de-AT" sz="1200" b="1" dirty="0"/>
          </a:br>
          <a:r>
            <a:rPr lang="de-AT" sz="1200" b="1" dirty="0">
              <a:solidFill>
                <a:schemeClr val="bg1"/>
              </a:solidFill>
            </a:rPr>
            <a:t>Windows Server in Azure</a:t>
          </a:r>
          <a:br>
            <a:rPr lang="de-AT" sz="1200" b="1" dirty="0">
              <a:solidFill>
                <a:schemeClr val="bg1"/>
              </a:solidFill>
            </a:rPr>
          </a:br>
          <a:endParaRPr lang="de-AT" sz="1200" b="1" dirty="0">
            <a:solidFill>
              <a:schemeClr val="bg1"/>
            </a:solidFill>
          </a:endParaRPr>
        </a:p>
      </dgm:t>
    </dgm:pt>
    <dgm:pt modelId="{26BEB2AE-C258-48A1-9DAB-7044BCC5EF04}" type="parTrans" cxnId="{6D0C50BF-DBBE-4BDE-9749-5992085D113F}">
      <dgm:prSet/>
      <dgm:spPr/>
      <dgm:t>
        <a:bodyPr/>
        <a:lstStyle/>
        <a:p>
          <a:endParaRPr lang="de-AT"/>
        </a:p>
      </dgm:t>
    </dgm:pt>
    <dgm:pt modelId="{A6A71583-21C1-47D7-BA17-AB615EA985A6}" type="sibTrans" cxnId="{6D0C50BF-DBBE-4BDE-9749-5992085D113F}">
      <dgm:prSet/>
      <dgm:spPr/>
      <dgm:t>
        <a:bodyPr/>
        <a:lstStyle/>
        <a:p>
          <a:endParaRPr lang="de-AT"/>
        </a:p>
      </dgm:t>
    </dgm:pt>
    <dgm:pt modelId="{8D55D86D-0BCC-4866-BCF4-49631AB530AF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l">
            <a:buNone/>
          </a:pPr>
          <a:r>
            <a:rPr lang="de-AT" sz="1200" b="0" dirty="0">
              <a:solidFill>
                <a:schemeClr val="bg1"/>
              </a:solidFill>
            </a:rPr>
            <a:t>   </a:t>
          </a:r>
          <a:r>
            <a:rPr lang="de-AT" sz="1200" dirty="0">
              <a:solidFill>
                <a:schemeClr val="bg1"/>
              </a:solidFill>
            </a:rPr>
            <a:t>Profitieren Sie in der besten Cloud für Windows Server von unübertroffener Sicherheit, nahtlosen Hybridvorgängen und Kosteneinsparungen.</a:t>
          </a:r>
          <a:endParaRPr lang="de-AT" sz="1200" b="0" dirty="0">
            <a:solidFill>
              <a:schemeClr val="bg1"/>
            </a:solidFill>
          </a:endParaRPr>
        </a:p>
      </dgm:t>
    </dgm:pt>
    <dgm:pt modelId="{ECE75411-69A4-43F3-96CE-75198DDF2948}" type="parTrans" cxnId="{18FB5DC1-A9E1-4AD1-BC10-A5344F1CD3EF}">
      <dgm:prSet/>
      <dgm:spPr/>
      <dgm:t>
        <a:bodyPr/>
        <a:lstStyle/>
        <a:p>
          <a:endParaRPr lang="de-AT"/>
        </a:p>
      </dgm:t>
    </dgm:pt>
    <dgm:pt modelId="{055C2659-1683-4C74-8AA1-09853AF20C66}" type="sibTrans" cxnId="{18FB5DC1-A9E1-4AD1-BC10-A5344F1CD3EF}">
      <dgm:prSet/>
      <dgm:spPr/>
      <dgm:t>
        <a:bodyPr/>
        <a:lstStyle/>
        <a:p>
          <a:endParaRPr lang="de-AT"/>
        </a:p>
      </dgm:t>
    </dgm:pt>
    <dgm:pt modelId="{4C357A9C-F515-4DD6-97ED-A44CC8FB613A}" type="pres">
      <dgm:prSet presAssocID="{23A4CF80-68AA-424B-8F8A-88D2F4D4C080}" presName="diagram" presStyleCnt="0">
        <dgm:presLayoutVars>
          <dgm:dir/>
          <dgm:resizeHandles val="exact"/>
        </dgm:presLayoutVars>
      </dgm:prSet>
      <dgm:spPr/>
    </dgm:pt>
    <dgm:pt modelId="{2B79706B-66B4-4C48-A733-9EF3253AD7A5}" type="pres">
      <dgm:prSet presAssocID="{1579B090-B57A-4234-8F40-245EAA5E4AC9}" presName="node" presStyleLbl="node1" presStyleIdx="0" presStyleCnt="10">
        <dgm:presLayoutVars>
          <dgm:bulletEnabled val="1"/>
        </dgm:presLayoutVars>
      </dgm:prSet>
      <dgm:spPr/>
    </dgm:pt>
    <dgm:pt modelId="{C4A34090-9531-4513-BF23-AA675ED97697}" type="pres">
      <dgm:prSet presAssocID="{704471F8-5E0D-45EC-8F7C-33AD28A4D654}" presName="sibTrans" presStyleCnt="0"/>
      <dgm:spPr/>
    </dgm:pt>
    <dgm:pt modelId="{15CB7664-7B51-4C85-8096-E53C3BB5DDC5}" type="pres">
      <dgm:prSet presAssocID="{4A44A862-EBCC-465F-AB69-891AC20E0E78}" presName="node" presStyleLbl="node1" presStyleIdx="1" presStyleCnt="10">
        <dgm:presLayoutVars>
          <dgm:bulletEnabled val="1"/>
        </dgm:presLayoutVars>
      </dgm:prSet>
      <dgm:spPr/>
    </dgm:pt>
    <dgm:pt modelId="{D23567CB-C946-41C2-BA7D-4F16BB227397}" type="pres">
      <dgm:prSet presAssocID="{7D5E636B-4261-4D2A-899C-4628FA0F0607}" presName="sibTrans" presStyleCnt="0"/>
      <dgm:spPr/>
    </dgm:pt>
    <dgm:pt modelId="{20C6C94E-CFBD-4163-8076-54CF0B943702}" type="pres">
      <dgm:prSet presAssocID="{5480A309-32BA-489B-B666-073097A1FD0C}" presName="node" presStyleLbl="node1" presStyleIdx="2" presStyleCnt="10">
        <dgm:presLayoutVars>
          <dgm:bulletEnabled val="1"/>
        </dgm:presLayoutVars>
      </dgm:prSet>
      <dgm:spPr/>
    </dgm:pt>
    <dgm:pt modelId="{DAEFB433-4752-48E4-9E43-F02DDA9112D1}" type="pres">
      <dgm:prSet presAssocID="{2968BDB3-29AA-4C06-A1C0-B9F4991A9C5A}" presName="sibTrans" presStyleCnt="0"/>
      <dgm:spPr/>
    </dgm:pt>
    <dgm:pt modelId="{B5F9A007-8E19-42E7-B28C-2A4D079EF199}" type="pres">
      <dgm:prSet presAssocID="{7FAC7801-AC7B-4941-8F10-031693462B11}" presName="node" presStyleLbl="node1" presStyleIdx="3" presStyleCnt="10">
        <dgm:presLayoutVars>
          <dgm:bulletEnabled val="1"/>
        </dgm:presLayoutVars>
      </dgm:prSet>
      <dgm:spPr/>
    </dgm:pt>
    <dgm:pt modelId="{1BD4375F-16E0-4BC1-BC0C-0F3F674EE31C}" type="pres">
      <dgm:prSet presAssocID="{AD06D8E7-B3F3-4E33-A07C-5F6808505240}" presName="sibTrans" presStyleCnt="0"/>
      <dgm:spPr/>
    </dgm:pt>
    <dgm:pt modelId="{C0136625-7C0A-4EF7-BEA6-52E4B96E161D}" type="pres">
      <dgm:prSet presAssocID="{EDB41826-53FD-4195-AA25-7045572C04A9}" presName="node" presStyleLbl="node1" presStyleIdx="4" presStyleCnt="10">
        <dgm:presLayoutVars>
          <dgm:bulletEnabled val="1"/>
        </dgm:presLayoutVars>
      </dgm:prSet>
      <dgm:spPr/>
    </dgm:pt>
    <dgm:pt modelId="{A58ED7E8-FAE0-4A9D-A7F2-1110A17E5DC6}" type="pres">
      <dgm:prSet presAssocID="{A47C4193-0FF4-4123-9704-575510F176B0}" presName="sibTrans" presStyleCnt="0"/>
      <dgm:spPr/>
    </dgm:pt>
    <dgm:pt modelId="{9BD12788-CFD2-4D09-8382-4F4BE78EEC94}" type="pres">
      <dgm:prSet presAssocID="{556994DE-8311-4006-8358-C46EBA4699E7}" presName="node" presStyleLbl="node1" presStyleIdx="5" presStyleCnt="10">
        <dgm:presLayoutVars>
          <dgm:bulletEnabled val="1"/>
        </dgm:presLayoutVars>
      </dgm:prSet>
      <dgm:spPr/>
    </dgm:pt>
    <dgm:pt modelId="{3188ADD7-F6A7-4AA1-BDBE-325FDFBFF107}" type="pres">
      <dgm:prSet presAssocID="{7787514F-E250-46E0-8486-D7D890F337C0}" presName="sibTrans" presStyleCnt="0"/>
      <dgm:spPr/>
    </dgm:pt>
    <dgm:pt modelId="{90C95A5F-A535-4B67-9939-0A527BE4A920}" type="pres">
      <dgm:prSet presAssocID="{E7BB703A-8CE6-486A-B851-DF8233F83ACE}" presName="node" presStyleLbl="node1" presStyleIdx="6" presStyleCnt="10">
        <dgm:presLayoutVars>
          <dgm:bulletEnabled val="1"/>
        </dgm:presLayoutVars>
      </dgm:prSet>
      <dgm:spPr/>
    </dgm:pt>
    <dgm:pt modelId="{2FDF3AB4-991F-4B08-B0CB-D08D156611B5}" type="pres">
      <dgm:prSet presAssocID="{47B8D06B-FBAA-41D2-8482-9A2FB94BD5A0}" presName="sibTrans" presStyleCnt="0"/>
      <dgm:spPr/>
    </dgm:pt>
    <dgm:pt modelId="{4ACA270B-28C1-46AC-97A1-0D0A9981C257}" type="pres">
      <dgm:prSet presAssocID="{C4B97F39-9BF6-479B-AAC7-148F49F2105E}" presName="node" presStyleLbl="node1" presStyleIdx="7" presStyleCnt="10">
        <dgm:presLayoutVars>
          <dgm:bulletEnabled val="1"/>
        </dgm:presLayoutVars>
      </dgm:prSet>
      <dgm:spPr/>
    </dgm:pt>
    <dgm:pt modelId="{E862118F-2D6A-46A6-8C19-5E85B6226B1E}" type="pres">
      <dgm:prSet presAssocID="{F7DA0BB8-EB3A-4D3E-8D72-343E7190204B}" presName="sibTrans" presStyleCnt="0"/>
      <dgm:spPr/>
    </dgm:pt>
    <dgm:pt modelId="{A50A3E9C-6D17-46AA-A12C-1A2F9B4B3167}" type="pres">
      <dgm:prSet presAssocID="{275F45E3-036D-4969-97E0-D7F005BD9F6E}" presName="node" presStyleLbl="node1" presStyleIdx="8" presStyleCnt="10">
        <dgm:presLayoutVars>
          <dgm:bulletEnabled val="1"/>
        </dgm:presLayoutVars>
      </dgm:prSet>
      <dgm:spPr/>
    </dgm:pt>
    <dgm:pt modelId="{6A449FF7-DD8B-4B47-9C9F-979EAFD5E916}" type="pres">
      <dgm:prSet presAssocID="{0B6F16B3-177D-45F4-952C-07A1E33853CB}" presName="sibTrans" presStyleCnt="0"/>
      <dgm:spPr/>
    </dgm:pt>
    <dgm:pt modelId="{6D1D61BB-D89D-4082-AFD2-959D90BB2FE8}" type="pres">
      <dgm:prSet presAssocID="{D9988D27-A21F-40B8-A9DA-5BE4A50C42D5}" presName="node" presStyleLbl="node1" presStyleIdx="9" presStyleCnt="10">
        <dgm:presLayoutVars>
          <dgm:bulletEnabled val="1"/>
        </dgm:presLayoutVars>
      </dgm:prSet>
      <dgm:spPr/>
    </dgm:pt>
  </dgm:ptLst>
  <dgm:cxnLst>
    <dgm:cxn modelId="{D528B005-758B-44C1-9E59-EDC351E70ABD}" type="presOf" srcId="{ED58224B-CEC0-494F-ADE3-1C41EAF0D853}" destId="{15CB7664-7B51-4C85-8096-E53C3BB5DDC5}" srcOrd="0" destOrd="1" presId="urn:microsoft.com/office/officeart/2005/8/layout/default"/>
    <dgm:cxn modelId="{AE6B9217-27E7-412A-BD3E-18BFEB0F9160}" type="presOf" srcId="{275F45E3-036D-4969-97E0-D7F005BD9F6E}" destId="{A50A3E9C-6D17-46AA-A12C-1A2F9B4B3167}" srcOrd="0" destOrd="0" presId="urn:microsoft.com/office/officeart/2005/8/layout/default"/>
    <dgm:cxn modelId="{7A5FF221-EA10-4AD4-BEB3-351908427F92}" type="presOf" srcId="{C4B97F39-9BF6-479B-AAC7-148F49F2105E}" destId="{4ACA270B-28C1-46AC-97A1-0D0A9981C257}" srcOrd="0" destOrd="0" presId="urn:microsoft.com/office/officeart/2005/8/layout/default"/>
    <dgm:cxn modelId="{8E808922-9490-41D4-B51F-4F416AE2E5CC}" type="presOf" srcId="{4A44A862-EBCC-465F-AB69-891AC20E0E78}" destId="{15CB7664-7B51-4C85-8096-E53C3BB5DDC5}" srcOrd="0" destOrd="0" presId="urn:microsoft.com/office/officeart/2005/8/layout/default"/>
    <dgm:cxn modelId="{2307D523-D67D-42F0-947F-6AE2E98CE0EB}" type="presOf" srcId="{EDB41826-53FD-4195-AA25-7045572C04A9}" destId="{C0136625-7C0A-4EF7-BEA6-52E4B96E161D}" srcOrd="0" destOrd="0" presId="urn:microsoft.com/office/officeart/2005/8/layout/default"/>
    <dgm:cxn modelId="{BBFE3225-6F4E-4E48-9F55-61AD26D96256}" type="presOf" srcId="{5480A309-32BA-489B-B666-073097A1FD0C}" destId="{20C6C94E-CFBD-4163-8076-54CF0B943702}" srcOrd="0" destOrd="0" presId="urn:microsoft.com/office/officeart/2005/8/layout/default"/>
    <dgm:cxn modelId="{A1261C2A-B910-44FF-9738-0878035A5B49}" srcId="{4A44A862-EBCC-465F-AB69-891AC20E0E78}" destId="{ED58224B-CEC0-494F-ADE3-1C41EAF0D853}" srcOrd="0" destOrd="0" parTransId="{6776F9D3-C9A6-4ACD-BE0E-3D3FCC760DBF}" sibTransId="{686DF647-30A7-427C-99C9-542295118649}"/>
    <dgm:cxn modelId="{E5756730-CF8B-489D-8253-BE99FCC7401F}" srcId="{1579B090-B57A-4234-8F40-245EAA5E4AC9}" destId="{94C181D1-C931-407B-B1F1-26744D79C832}" srcOrd="0" destOrd="0" parTransId="{6578F097-D7B1-448C-8A38-6FC993164095}" sibTransId="{90377C27-9FEF-4CE2-BABF-C67A861AA39A}"/>
    <dgm:cxn modelId="{A6161938-5565-4F5F-9CF2-6B6852093FE4}" srcId="{23A4CF80-68AA-424B-8F8A-88D2F4D4C080}" destId="{4A44A862-EBCC-465F-AB69-891AC20E0E78}" srcOrd="1" destOrd="0" parTransId="{753110E6-AC77-4C36-9DC2-54BDCA71F986}" sibTransId="{7D5E636B-4261-4D2A-899C-4628FA0F0607}"/>
    <dgm:cxn modelId="{E4087F39-7939-45F1-85B3-813235F63B2B}" type="presOf" srcId="{556994DE-8311-4006-8358-C46EBA4699E7}" destId="{9BD12788-CFD2-4D09-8382-4F4BE78EEC94}" srcOrd="0" destOrd="0" presId="urn:microsoft.com/office/officeart/2005/8/layout/default"/>
    <dgm:cxn modelId="{EA23F53B-12A5-41AD-A9BC-F4C570966748}" type="presOf" srcId="{A5280392-FA24-4B62-A335-A546A1204445}" destId="{C0136625-7C0A-4EF7-BEA6-52E4B96E161D}" srcOrd="0" destOrd="1" presId="urn:microsoft.com/office/officeart/2005/8/layout/default"/>
    <dgm:cxn modelId="{31D8C03D-0FC3-473B-8143-B26D3F82A7AF}" srcId="{23A4CF80-68AA-424B-8F8A-88D2F4D4C080}" destId="{7FAC7801-AC7B-4941-8F10-031693462B11}" srcOrd="3" destOrd="0" parTransId="{400CAC78-B1A8-4756-9785-9678B919B3F7}" sibTransId="{AD06D8E7-B3F3-4E33-A07C-5F6808505240}"/>
    <dgm:cxn modelId="{65B6EF61-2DE4-491F-BDB1-7CE512D6C99A}" type="presOf" srcId="{8D55D86D-0BCC-4866-BCF4-49631AB530AF}" destId="{6D1D61BB-D89D-4082-AFD2-959D90BB2FE8}" srcOrd="0" destOrd="1" presId="urn:microsoft.com/office/officeart/2005/8/layout/default"/>
    <dgm:cxn modelId="{DCA46162-C69F-408C-B825-456BBEE5CA08}" type="presOf" srcId="{94C181D1-C931-407B-B1F1-26744D79C832}" destId="{2B79706B-66B4-4C48-A733-9EF3253AD7A5}" srcOrd="0" destOrd="1" presId="urn:microsoft.com/office/officeart/2005/8/layout/default"/>
    <dgm:cxn modelId="{702EC34B-323E-4B2A-BEEA-0113753C29DE}" srcId="{E7BB703A-8CE6-486A-B851-DF8233F83ACE}" destId="{8D4A3E0F-D2A1-4A52-9105-DA939E4E2CFD}" srcOrd="0" destOrd="0" parTransId="{11C60646-DF05-41C1-83D0-1C3E120AFF26}" sibTransId="{6E07CA7A-F4E5-4F22-9FE8-E33ADFD2B50E}"/>
    <dgm:cxn modelId="{BF5DD46E-83E5-4344-A982-20069D2E69C7}" srcId="{5480A309-32BA-489B-B666-073097A1FD0C}" destId="{D7D2361A-B85D-4171-AFA3-453A71D4F6D2}" srcOrd="0" destOrd="0" parTransId="{D0F97AFC-1C44-4EED-B3D5-BB4296C78389}" sibTransId="{E0A7539E-1202-4C2B-918F-C382D9953847}"/>
    <dgm:cxn modelId="{7B6AE24E-AA3A-45B6-902C-98C72437E3F9}" type="presOf" srcId="{17CC8B86-4255-4D51-A7D6-E7B3CF877BED}" destId="{B5F9A007-8E19-42E7-B28C-2A4D079EF199}" srcOrd="0" destOrd="1" presId="urn:microsoft.com/office/officeart/2005/8/layout/default"/>
    <dgm:cxn modelId="{76F1A750-751E-430D-8453-963F79996F19}" srcId="{23A4CF80-68AA-424B-8F8A-88D2F4D4C080}" destId="{E7BB703A-8CE6-486A-B851-DF8233F83ACE}" srcOrd="6" destOrd="0" parTransId="{125ED865-DF5F-4B6D-A36D-3747DFD3B5E2}" sibTransId="{47B8D06B-FBAA-41D2-8482-9A2FB94BD5A0}"/>
    <dgm:cxn modelId="{3B714477-535E-4C06-BF4E-A584E6437BFC}" srcId="{C4B97F39-9BF6-479B-AAC7-148F49F2105E}" destId="{BD525CE0-4F8A-4F0B-BF6F-D9A521B90688}" srcOrd="0" destOrd="0" parTransId="{2FE21716-0E92-49B8-BBD0-EC9987D8664A}" sibTransId="{83F9B23A-D204-4198-81AE-317A38EEE79E}"/>
    <dgm:cxn modelId="{224CDC7C-F2DC-47A1-BB75-81A20E5F767E}" type="presOf" srcId="{BD525CE0-4F8A-4F0B-BF6F-D9A521B90688}" destId="{4ACA270B-28C1-46AC-97A1-0D0A9981C257}" srcOrd="0" destOrd="1" presId="urn:microsoft.com/office/officeart/2005/8/layout/default"/>
    <dgm:cxn modelId="{6E04017F-3302-4807-A965-D1446F1EBA99}" type="presOf" srcId="{D7D2361A-B85D-4171-AFA3-453A71D4F6D2}" destId="{20C6C94E-CFBD-4163-8076-54CF0B943702}" srcOrd="0" destOrd="1" presId="urn:microsoft.com/office/officeart/2005/8/layout/default"/>
    <dgm:cxn modelId="{FD0B978A-1BF6-4F9D-8D64-FD2C2134D873}" srcId="{23A4CF80-68AA-424B-8F8A-88D2F4D4C080}" destId="{EDB41826-53FD-4195-AA25-7045572C04A9}" srcOrd="4" destOrd="0" parTransId="{DF984F3F-3F67-42B8-B389-CDE93C92DECC}" sibTransId="{A47C4193-0FF4-4123-9704-575510F176B0}"/>
    <dgm:cxn modelId="{476AC18A-521A-47D5-80E5-0FB90324DC34}" srcId="{23A4CF80-68AA-424B-8F8A-88D2F4D4C080}" destId="{556994DE-8311-4006-8358-C46EBA4699E7}" srcOrd="5" destOrd="0" parTransId="{96299392-18FA-435A-B05C-13BAD2899AFD}" sibTransId="{7787514F-E250-46E0-8486-D7D890F337C0}"/>
    <dgm:cxn modelId="{2E89388B-F621-41C1-848C-A33F5D776F9E}" type="presOf" srcId="{1579B090-B57A-4234-8F40-245EAA5E4AC9}" destId="{2B79706B-66B4-4C48-A733-9EF3253AD7A5}" srcOrd="0" destOrd="0" presId="urn:microsoft.com/office/officeart/2005/8/layout/default"/>
    <dgm:cxn modelId="{E7F0248C-48BB-40D9-80FF-4079A569D9BB}" type="presOf" srcId="{23A4CF80-68AA-424B-8F8A-88D2F4D4C080}" destId="{4C357A9C-F515-4DD6-97ED-A44CC8FB613A}" srcOrd="0" destOrd="0" presId="urn:microsoft.com/office/officeart/2005/8/layout/default"/>
    <dgm:cxn modelId="{76325A92-EADD-4EA4-AB6F-55F0A40EA8AE}" type="presOf" srcId="{8D4A3E0F-D2A1-4A52-9105-DA939E4E2CFD}" destId="{90C95A5F-A535-4B67-9939-0A527BE4A920}" srcOrd="0" destOrd="1" presId="urn:microsoft.com/office/officeart/2005/8/layout/default"/>
    <dgm:cxn modelId="{9708F89B-9C26-4513-A01B-D87FEB890A86}" type="presOf" srcId="{D9988D27-A21F-40B8-A9DA-5BE4A50C42D5}" destId="{6D1D61BB-D89D-4082-AFD2-959D90BB2FE8}" srcOrd="0" destOrd="0" presId="urn:microsoft.com/office/officeart/2005/8/layout/default"/>
    <dgm:cxn modelId="{220BBBA6-0F9F-49BF-B60D-B87A97E7A0D9}" srcId="{23A4CF80-68AA-424B-8F8A-88D2F4D4C080}" destId="{C4B97F39-9BF6-479B-AAC7-148F49F2105E}" srcOrd="7" destOrd="0" parTransId="{0C183EE8-4E00-4173-96D2-B373C3335DB6}" sibTransId="{F7DA0BB8-EB3A-4D3E-8D72-343E7190204B}"/>
    <dgm:cxn modelId="{426647A7-D40E-49E8-9281-25BFD5643115}" type="presOf" srcId="{E7BB703A-8CE6-486A-B851-DF8233F83ACE}" destId="{90C95A5F-A535-4B67-9939-0A527BE4A920}" srcOrd="0" destOrd="0" presId="urn:microsoft.com/office/officeart/2005/8/layout/default"/>
    <dgm:cxn modelId="{4DE5F5AA-C5E5-4E19-AB30-F764C12D5E1D}" type="presOf" srcId="{7FAC7801-AC7B-4941-8F10-031693462B11}" destId="{B5F9A007-8E19-42E7-B28C-2A4D079EF199}" srcOrd="0" destOrd="0" presId="urn:microsoft.com/office/officeart/2005/8/layout/default"/>
    <dgm:cxn modelId="{CABC0CAC-6649-4540-A9AD-4E15C1C57F7B}" type="presOf" srcId="{1314767D-072B-4F66-9D67-3EDBEC5625BE}" destId="{9BD12788-CFD2-4D09-8382-4F4BE78EEC94}" srcOrd="0" destOrd="1" presId="urn:microsoft.com/office/officeart/2005/8/layout/default"/>
    <dgm:cxn modelId="{2861D4B9-164F-4AA1-A340-733F96D1DB78}" srcId="{EDB41826-53FD-4195-AA25-7045572C04A9}" destId="{A5280392-FA24-4B62-A335-A546A1204445}" srcOrd="0" destOrd="0" parTransId="{CDD75D9F-C555-48A1-8F3E-832469C3441B}" sibTransId="{22697E77-258D-472A-B7D3-D630F6DF528A}"/>
    <dgm:cxn modelId="{B71531BC-12D7-479D-B0ED-51427366FD6B}" srcId="{23A4CF80-68AA-424B-8F8A-88D2F4D4C080}" destId="{275F45E3-036D-4969-97E0-D7F005BD9F6E}" srcOrd="8" destOrd="0" parTransId="{EFA03750-1346-4041-8B23-02C46D4209A3}" sibTransId="{0B6F16B3-177D-45F4-952C-07A1E33853CB}"/>
    <dgm:cxn modelId="{6D0C50BF-DBBE-4BDE-9749-5992085D113F}" srcId="{23A4CF80-68AA-424B-8F8A-88D2F4D4C080}" destId="{D9988D27-A21F-40B8-A9DA-5BE4A50C42D5}" srcOrd="9" destOrd="0" parTransId="{26BEB2AE-C258-48A1-9DAB-7044BCC5EF04}" sibTransId="{A6A71583-21C1-47D7-BA17-AB615EA985A6}"/>
    <dgm:cxn modelId="{18FB5DC1-A9E1-4AD1-BC10-A5344F1CD3EF}" srcId="{D9988D27-A21F-40B8-A9DA-5BE4A50C42D5}" destId="{8D55D86D-0BCC-4866-BCF4-49631AB530AF}" srcOrd="0" destOrd="0" parTransId="{ECE75411-69A4-43F3-96CE-75198DDF2948}" sibTransId="{055C2659-1683-4C74-8AA1-09853AF20C66}"/>
    <dgm:cxn modelId="{715FD5C8-CB7E-422E-A292-68429920F411}" srcId="{556994DE-8311-4006-8358-C46EBA4699E7}" destId="{1314767D-072B-4F66-9D67-3EDBEC5625BE}" srcOrd="0" destOrd="0" parTransId="{78E9E017-E5B8-4C69-91C6-C259BDCD1140}" sibTransId="{144B54A7-612F-4864-8793-F3085AFFC1BC}"/>
    <dgm:cxn modelId="{134BC3D6-FA07-4F44-A38E-27D85DCD9FBA}" type="presOf" srcId="{AFD5E33A-A8C9-45B8-8F58-5FEE177C7D8A}" destId="{A50A3E9C-6D17-46AA-A12C-1A2F9B4B3167}" srcOrd="0" destOrd="1" presId="urn:microsoft.com/office/officeart/2005/8/layout/default"/>
    <dgm:cxn modelId="{6BA337D8-4387-4003-A3B0-C59D469FEB2D}" srcId="{275F45E3-036D-4969-97E0-D7F005BD9F6E}" destId="{AFD5E33A-A8C9-45B8-8F58-5FEE177C7D8A}" srcOrd="0" destOrd="0" parTransId="{EA6C4BBA-092F-4E62-AA7A-474D8BDBCC55}" sibTransId="{8B10B4BC-AC79-4C6B-9BFE-28331893D060}"/>
    <dgm:cxn modelId="{83CAAADE-5B76-47C5-81BB-DF4D3F233A1E}" srcId="{7FAC7801-AC7B-4941-8F10-031693462B11}" destId="{17CC8B86-4255-4D51-A7D6-E7B3CF877BED}" srcOrd="0" destOrd="0" parTransId="{90A74450-AF6B-4F95-888B-10800D0777FD}" sibTransId="{3FAB209B-7A3B-40FF-92FA-40F86B6AF2B4}"/>
    <dgm:cxn modelId="{7103A6EC-B78C-4B73-8989-84344B3E0368}" srcId="{23A4CF80-68AA-424B-8F8A-88D2F4D4C080}" destId="{1579B090-B57A-4234-8F40-245EAA5E4AC9}" srcOrd="0" destOrd="0" parTransId="{C6A1122F-E3AC-49D5-B9B4-52DA7647443E}" sibTransId="{704471F8-5E0D-45EC-8F7C-33AD28A4D654}"/>
    <dgm:cxn modelId="{9577B9ED-526B-47E8-A476-5131EE6F347C}" srcId="{23A4CF80-68AA-424B-8F8A-88D2F4D4C080}" destId="{5480A309-32BA-489B-B666-073097A1FD0C}" srcOrd="2" destOrd="0" parTransId="{0EC4AB2C-7EFC-4666-851E-C68B459BF43A}" sibTransId="{2968BDB3-29AA-4C06-A1C0-B9F4991A9C5A}"/>
    <dgm:cxn modelId="{E58C70F6-2DCA-4A11-B44F-7686E888F233}" type="presParOf" srcId="{4C357A9C-F515-4DD6-97ED-A44CC8FB613A}" destId="{2B79706B-66B4-4C48-A733-9EF3253AD7A5}" srcOrd="0" destOrd="0" presId="urn:microsoft.com/office/officeart/2005/8/layout/default"/>
    <dgm:cxn modelId="{91CF2433-1A77-4723-81D6-B32BD6954A4D}" type="presParOf" srcId="{4C357A9C-F515-4DD6-97ED-A44CC8FB613A}" destId="{C4A34090-9531-4513-BF23-AA675ED97697}" srcOrd="1" destOrd="0" presId="urn:microsoft.com/office/officeart/2005/8/layout/default"/>
    <dgm:cxn modelId="{76D2B90E-AC61-47B2-B7A1-FDB613D075D1}" type="presParOf" srcId="{4C357A9C-F515-4DD6-97ED-A44CC8FB613A}" destId="{15CB7664-7B51-4C85-8096-E53C3BB5DDC5}" srcOrd="2" destOrd="0" presId="urn:microsoft.com/office/officeart/2005/8/layout/default"/>
    <dgm:cxn modelId="{DAB230C9-2CD7-40F8-AB36-99020CB1A1E0}" type="presParOf" srcId="{4C357A9C-F515-4DD6-97ED-A44CC8FB613A}" destId="{D23567CB-C946-41C2-BA7D-4F16BB227397}" srcOrd="3" destOrd="0" presId="urn:microsoft.com/office/officeart/2005/8/layout/default"/>
    <dgm:cxn modelId="{4B3F473F-3D93-45A2-96C6-FA3EAC224AFD}" type="presParOf" srcId="{4C357A9C-F515-4DD6-97ED-A44CC8FB613A}" destId="{20C6C94E-CFBD-4163-8076-54CF0B943702}" srcOrd="4" destOrd="0" presId="urn:microsoft.com/office/officeart/2005/8/layout/default"/>
    <dgm:cxn modelId="{C0E98B71-6A6C-479C-961F-73F79F0D60D7}" type="presParOf" srcId="{4C357A9C-F515-4DD6-97ED-A44CC8FB613A}" destId="{DAEFB433-4752-48E4-9E43-F02DDA9112D1}" srcOrd="5" destOrd="0" presId="urn:microsoft.com/office/officeart/2005/8/layout/default"/>
    <dgm:cxn modelId="{1931E485-408D-4A94-810C-ED0EFFC28C5D}" type="presParOf" srcId="{4C357A9C-F515-4DD6-97ED-A44CC8FB613A}" destId="{B5F9A007-8E19-42E7-B28C-2A4D079EF199}" srcOrd="6" destOrd="0" presId="urn:microsoft.com/office/officeart/2005/8/layout/default"/>
    <dgm:cxn modelId="{B6134339-B610-43C8-B52E-54D6A774D012}" type="presParOf" srcId="{4C357A9C-F515-4DD6-97ED-A44CC8FB613A}" destId="{1BD4375F-16E0-4BC1-BC0C-0F3F674EE31C}" srcOrd="7" destOrd="0" presId="urn:microsoft.com/office/officeart/2005/8/layout/default"/>
    <dgm:cxn modelId="{2FD744CC-564D-4991-BCD7-45B1A20FD7B8}" type="presParOf" srcId="{4C357A9C-F515-4DD6-97ED-A44CC8FB613A}" destId="{C0136625-7C0A-4EF7-BEA6-52E4B96E161D}" srcOrd="8" destOrd="0" presId="urn:microsoft.com/office/officeart/2005/8/layout/default"/>
    <dgm:cxn modelId="{79EA068E-739B-46DA-93F8-1477A6290C00}" type="presParOf" srcId="{4C357A9C-F515-4DD6-97ED-A44CC8FB613A}" destId="{A58ED7E8-FAE0-4A9D-A7F2-1110A17E5DC6}" srcOrd="9" destOrd="0" presId="urn:microsoft.com/office/officeart/2005/8/layout/default"/>
    <dgm:cxn modelId="{47B062DF-3251-43F7-A931-F02B79862D4F}" type="presParOf" srcId="{4C357A9C-F515-4DD6-97ED-A44CC8FB613A}" destId="{9BD12788-CFD2-4D09-8382-4F4BE78EEC94}" srcOrd="10" destOrd="0" presId="urn:microsoft.com/office/officeart/2005/8/layout/default"/>
    <dgm:cxn modelId="{E99EB107-396A-490E-BA2C-550598FCE56A}" type="presParOf" srcId="{4C357A9C-F515-4DD6-97ED-A44CC8FB613A}" destId="{3188ADD7-F6A7-4AA1-BDBE-325FDFBFF107}" srcOrd="11" destOrd="0" presId="urn:microsoft.com/office/officeart/2005/8/layout/default"/>
    <dgm:cxn modelId="{97010B4B-AD95-4679-AB58-4CA9E174B71B}" type="presParOf" srcId="{4C357A9C-F515-4DD6-97ED-A44CC8FB613A}" destId="{90C95A5F-A535-4B67-9939-0A527BE4A920}" srcOrd="12" destOrd="0" presId="urn:microsoft.com/office/officeart/2005/8/layout/default"/>
    <dgm:cxn modelId="{39C803E1-E258-455B-B334-202F6850E379}" type="presParOf" srcId="{4C357A9C-F515-4DD6-97ED-A44CC8FB613A}" destId="{2FDF3AB4-991F-4B08-B0CB-D08D156611B5}" srcOrd="13" destOrd="0" presId="urn:microsoft.com/office/officeart/2005/8/layout/default"/>
    <dgm:cxn modelId="{682A8DAA-DD66-4A34-94F8-D7A0608A7E83}" type="presParOf" srcId="{4C357A9C-F515-4DD6-97ED-A44CC8FB613A}" destId="{4ACA270B-28C1-46AC-97A1-0D0A9981C257}" srcOrd="14" destOrd="0" presId="urn:microsoft.com/office/officeart/2005/8/layout/default"/>
    <dgm:cxn modelId="{BEB3DDB7-158D-43F6-8B12-360C6AA2BD3F}" type="presParOf" srcId="{4C357A9C-F515-4DD6-97ED-A44CC8FB613A}" destId="{E862118F-2D6A-46A6-8C19-5E85B6226B1E}" srcOrd="15" destOrd="0" presId="urn:microsoft.com/office/officeart/2005/8/layout/default"/>
    <dgm:cxn modelId="{695E7704-7A83-49CA-A4DF-A95E2862C1CC}" type="presParOf" srcId="{4C357A9C-F515-4DD6-97ED-A44CC8FB613A}" destId="{A50A3E9C-6D17-46AA-A12C-1A2F9B4B3167}" srcOrd="16" destOrd="0" presId="urn:microsoft.com/office/officeart/2005/8/layout/default"/>
    <dgm:cxn modelId="{706FE6F4-23A5-407D-85A0-6315016D7C57}" type="presParOf" srcId="{4C357A9C-F515-4DD6-97ED-A44CC8FB613A}" destId="{6A449FF7-DD8B-4B47-9C9F-979EAFD5E916}" srcOrd="17" destOrd="0" presId="urn:microsoft.com/office/officeart/2005/8/layout/default"/>
    <dgm:cxn modelId="{E5C78674-4C14-4147-B6B3-E178515F85DB}" type="presParOf" srcId="{4C357A9C-F515-4DD6-97ED-A44CC8FB613A}" destId="{6D1D61BB-D89D-4082-AFD2-959D90BB2FE8}" srcOrd="18" destOrd="0" presId="urn:microsoft.com/office/officeart/2005/8/layout/default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3A4CF80-68AA-424B-8F8A-88D2F4D4C080}" type="doc">
      <dgm:prSet loTypeId="urn:microsoft.com/office/officeart/2005/8/layout/default" loCatId="list" qsTypeId="urn:microsoft.com/office/officeart/2005/8/quickstyle/simple4" qsCatId="simple" csTypeId="urn:microsoft.com/office/officeart/2005/8/colors/accent3_3" csCatId="accent3" phldr="1"/>
      <dgm:spPr/>
      <dgm:t>
        <a:bodyPr/>
        <a:lstStyle/>
        <a:p>
          <a:endParaRPr lang="de-DE"/>
        </a:p>
      </dgm:t>
    </dgm:pt>
    <dgm:pt modelId="{1579B090-B57A-4234-8F40-245EAA5E4AC9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ctr" rtl="0">
            <a:lnSpc>
              <a:spcPct val="90000"/>
            </a:lnSpc>
            <a:buNone/>
            <a:defRPr b="1"/>
          </a:pPr>
          <a:br>
            <a:rPr lang="de-AT" sz="1200" b="1" u="none" dirty="0"/>
          </a:br>
          <a:r>
            <a:rPr lang="de-AT" sz="1200" b="1" u="none" dirty="0">
              <a:solidFill>
                <a:schemeClr val="bg1"/>
              </a:solidFill>
            </a:rPr>
            <a:t>Dev/Test</a:t>
          </a:r>
          <a:br>
            <a:rPr lang="de-AT" sz="1200" b="1" u="none" dirty="0">
              <a:solidFill>
                <a:schemeClr val="bg1"/>
              </a:solidFill>
            </a:rPr>
          </a:br>
          <a:endParaRPr lang="de-DE" sz="1200" b="1" i="0" u="none" strike="noStrike" cap="none" baseline="0" noProof="0" dirty="0">
            <a:solidFill>
              <a:schemeClr val="bg1"/>
            </a:solidFill>
            <a:latin typeface="Franklin Gothic Book" panose="020B0503020102020204" pitchFamily="34" charset="0"/>
          </a:endParaRPr>
        </a:p>
      </dgm:t>
    </dgm:pt>
    <dgm:pt modelId="{C6A1122F-E3AC-49D5-B9B4-52DA7647443E}" type="parTrans" cxnId="{7103A6EC-B78C-4B73-8989-84344B3E0368}">
      <dgm:prSet/>
      <dgm:spPr/>
      <dgm:t>
        <a:bodyPr/>
        <a:lstStyle/>
        <a:p>
          <a:endParaRPr lang="de-DE"/>
        </a:p>
      </dgm:t>
    </dgm:pt>
    <dgm:pt modelId="{704471F8-5E0D-45EC-8F7C-33AD28A4D654}" type="sibTrans" cxnId="{7103A6EC-B78C-4B73-8989-84344B3E0368}">
      <dgm:prSet/>
      <dgm:spPr/>
      <dgm:t>
        <a:bodyPr/>
        <a:lstStyle/>
        <a:p>
          <a:endParaRPr lang="de-DE"/>
        </a:p>
      </dgm:t>
    </dgm:pt>
    <dgm:pt modelId="{94C181D1-C931-407B-B1F1-26744D79C832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>
            <a:buNone/>
          </a:pPr>
          <a:r>
            <a:rPr lang="de-AT" sz="1200" b="0" dirty="0">
              <a:solidFill>
                <a:schemeClr val="bg1"/>
              </a:solidFill>
            </a:rPr>
            <a:t>   Vereinfachen und beschleunigen Sie das Entwickeln und Testen von Apps (Dev/Test) über alle Plattformen hinweg.</a:t>
          </a:r>
        </a:p>
      </dgm:t>
    </dgm:pt>
    <dgm:pt modelId="{6578F097-D7B1-448C-8A38-6FC993164095}" type="parTrans" cxnId="{E5756730-CF8B-489D-8253-BE99FCC7401F}">
      <dgm:prSet/>
      <dgm:spPr/>
      <dgm:t>
        <a:bodyPr/>
        <a:lstStyle/>
        <a:p>
          <a:endParaRPr lang="de-AT"/>
        </a:p>
      </dgm:t>
    </dgm:pt>
    <dgm:pt modelId="{90377C27-9FEF-4CE2-BABF-C67A861AA39A}" type="sibTrans" cxnId="{E5756730-CF8B-489D-8253-BE99FCC7401F}">
      <dgm:prSet/>
      <dgm:spPr/>
      <dgm:t>
        <a:bodyPr/>
        <a:lstStyle/>
        <a:p>
          <a:endParaRPr lang="de-AT"/>
        </a:p>
      </dgm:t>
    </dgm:pt>
    <dgm:pt modelId="{4A44A862-EBCC-465F-AB69-891AC20E0E78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ctr">
            <a:buNone/>
          </a:pPr>
          <a:r>
            <a:rPr lang="de-AT" sz="1200" b="1" dirty="0">
              <a:solidFill>
                <a:schemeClr val="accent3">
                  <a:lumMod val="75000"/>
                </a:schemeClr>
              </a:solidFill>
            </a:rPr>
            <a:t>Azure-Migrationscenter</a:t>
          </a:r>
          <a:br>
            <a:rPr lang="de-AT" sz="1200" b="0" dirty="0">
              <a:solidFill>
                <a:schemeClr val="accent3">
                  <a:lumMod val="75000"/>
                </a:schemeClr>
              </a:solidFill>
            </a:rPr>
          </a:br>
          <a:endParaRPr lang="de-AT" sz="1200" b="0" dirty="0">
            <a:solidFill>
              <a:schemeClr val="accent3">
                <a:lumMod val="75000"/>
              </a:schemeClr>
            </a:solidFill>
          </a:endParaRPr>
        </a:p>
      </dgm:t>
    </dgm:pt>
    <dgm:pt modelId="{753110E6-AC77-4C36-9DC2-54BDCA71F986}" type="parTrans" cxnId="{A6161938-5565-4F5F-9CF2-6B6852093FE4}">
      <dgm:prSet/>
      <dgm:spPr/>
      <dgm:t>
        <a:bodyPr/>
        <a:lstStyle/>
        <a:p>
          <a:endParaRPr lang="de-AT"/>
        </a:p>
      </dgm:t>
    </dgm:pt>
    <dgm:pt modelId="{7D5E636B-4261-4D2A-899C-4628FA0F0607}" type="sibTrans" cxnId="{A6161938-5565-4F5F-9CF2-6B6852093FE4}">
      <dgm:prSet/>
      <dgm:spPr/>
      <dgm:t>
        <a:bodyPr/>
        <a:lstStyle/>
        <a:p>
          <a:endParaRPr lang="de-AT"/>
        </a:p>
      </dgm:t>
    </dgm:pt>
    <dgm:pt modelId="{ED58224B-CEC0-494F-ADE3-1C41EAF0D853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l">
            <a:buNone/>
          </a:pPr>
          <a:r>
            <a:rPr lang="de-AT" sz="1200" b="0" dirty="0">
              <a:solidFill>
                <a:schemeClr val="accent3">
                  <a:lumMod val="75000"/>
                </a:schemeClr>
              </a:solidFill>
            </a:rPr>
            <a:t>   </a:t>
          </a:r>
          <a:r>
            <a:rPr lang="de-AT" sz="1200" dirty="0"/>
            <a:t>Sparen Sie Geld, und verbessern Sie die Effizienz, indem Sie Ihre Workloads mithilfe bewährter Tools und Leitfäden zu Azure migrieren.</a:t>
          </a:r>
          <a:endParaRPr lang="de-AT" sz="1200" b="0" dirty="0">
            <a:solidFill>
              <a:schemeClr val="accent3">
                <a:lumMod val="75000"/>
              </a:schemeClr>
            </a:solidFill>
          </a:endParaRPr>
        </a:p>
      </dgm:t>
    </dgm:pt>
    <dgm:pt modelId="{6776F9D3-C9A6-4ACD-BE0E-3D3FCC760DBF}" type="parTrans" cxnId="{A1261C2A-B910-44FF-9738-0878035A5B49}">
      <dgm:prSet/>
      <dgm:spPr/>
      <dgm:t>
        <a:bodyPr/>
        <a:lstStyle/>
        <a:p>
          <a:endParaRPr lang="de-AT"/>
        </a:p>
      </dgm:t>
    </dgm:pt>
    <dgm:pt modelId="{686DF647-30A7-427C-99C9-542295118649}" type="sibTrans" cxnId="{A1261C2A-B910-44FF-9738-0878035A5B49}">
      <dgm:prSet/>
      <dgm:spPr/>
      <dgm:t>
        <a:bodyPr/>
        <a:lstStyle/>
        <a:p>
          <a:endParaRPr lang="de-AT"/>
        </a:p>
      </dgm:t>
    </dgm:pt>
    <dgm:pt modelId="{5480A309-32BA-489B-B666-073097A1FD0C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ctr">
            <a:buNone/>
          </a:pPr>
          <a:r>
            <a:rPr lang="de-AT" sz="1200" b="1" dirty="0" err="1">
              <a:solidFill>
                <a:schemeClr val="accent3">
                  <a:lumMod val="75000"/>
                </a:schemeClr>
              </a:solidFill>
            </a:rPr>
            <a:t>Dev</a:t>
          </a:r>
          <a:r>
            <a:rPr lang="de-AT" sz="1200" b="1" dirty="0">
              <a:solidFill>
                <a:schemeClr val="accent3">
                  <a:lumMod val="75000"/>
                </a:schemeClr>
              </a:solidFill>
            </a:rPr>
            <a:t>/Test</a:t>
          </a:r>
          <a:br>
            <a:rPr lang="de-AT" sz="1200" b="1" dirty="0">
              <a:solidFill>
                <a:schemeClr val="accent3">
                  <a:lumMod val="75000"/>
                </a:schemeClr>
              </a:solidFill>
            </a:rPr>
          </a:br>
          <a:endParaRPr lang="de-AT" sz="1200" b="1" dirty="0">
            <a:solidFill>
              <a:schemeClr val="accent3">
                <a:lumMod val="75000"/>
              </a:schemeClr>
            </a:solidFill>
          </a:endParaRPr>
        </a:p>
      </dgm:t>
    </dgm:pt>
    <dgm:pt modelId="{0EC4AB2C-7EFC-4666-851E-C68B459BF43A}" type="parTrans" cxnId="{9577B9ED-526B-47E8-A476-5131EE6F347C}">
      <dgm:prSet/>
      <dgm:spPr/>
      <dgm:t>
        <a:bodyPr/>
        <a:lstStyle/>
        <a:p>
          <a:endParaRPr lang="de-AT"/>
        </a:p>
      </dgm:t>
    </dgm:pt>
    <dgm:pt modelId="{2968BDB3-29AA-4C06-A1C0-B9F4991A9C5A}" type="sibTrans" cxnId="{9577B9ED-526B-47E8-A476-5131EE6F347C}">
      <dgm:prSet/>
      <dgm:spPr/>
      <dgm:t>
        <a:bodyPr/>
        <a:lstStyle/>
        <a:p>
          <a:endParaRPr lang="de-AT"/>
        </a:p>
      </dgm:t>
    </dgm:pt>
    <dgm:pt modelId="{D7D2361A-B85D-4171-AFA3-453A71D4F6D2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l">
            <a:buNone/>
          </a:pPr>
          <a:r>
            <a:rPr lang="de-AT" sz="1200" b="0" dirty="0">
              <a:solidFill>
                <a:schemeClr val="accent3">
                  <a:lumMod val="75000"/>
                </a:schemeClr>
              </a:solidFill>
            </a:rPr>
            <a:t>   </a:t>
          </a:r>
          <a:r>
            <a:rPr lang="de-AT" sz="1200" dirty="0"/>
            <a:t>Vereinfachen und beschleunigen Sie das Entwickeln und Testen von Apps (Dev/Test) über alle Plattformen hinweg.</a:t>
          </a:r>
          <a:endParaRPr lang="de-AT" sz="1200" b="0" dirty="0">
            <a:solidFill>
              <a:schemeClr val="accent3">
                <a:lumMod val="75000"/>
              </a:schemeClr>
            </a:solidFill>
          </a:endParaRPr>
        </a:p>
      </dgm:t>
    </dgm:pt>
    <dgm:pt modelId="{D0F97AFC-1C44-4EED-B3D5-BB4296C78389}" type="parTrans" cxnId="{BF5DD46E-83E5-4344-A982-20069D2E69C7}">
      <dgm:prSet/>
      <dgm:spPr/>
      <dgm:t>
        <a:bodyPr/>
        <a:lstStyle/>
        <a:p>
          <a:endParaRPr lang="de-AT"/>
        </a:p>
      </dgm:t>
    </dgm:pt>
    <dgm:pt modelId="{E0A7539E-1202-4C2B-918F-C382D9953847}" type="sibTrans" cxnId="{BF5DD46E-83E5-4344-A982-20069D2E69C7}">
      <dgm:prSet/>
      <dgm:spPr/>
      <dgm:t>
        <a:bodyPr/>
        <a:lstStyle/>
        <a:p>
          <a:endParaRPr lang="de-AT"/>
        </a:p>
      </dgm:t>
    </dgm:pt>
    <dgm:pt modelId="{7FAC7801-AC7B-4941-8F10-031693462B11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solidFill>
          <a:schemeClr val="bg1"/>
        </a:solidFill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ctr">
            <a:buNone/>
          </a:pPr>
          <a:br>
            <a:rPr lang="en-US" sz="1200" b="1" dirty="0"/>
          </a:br>
          <a:r>
            <a:rPr lang="en-US" sz="1200" b="1" dirty="0">
              <a:solidFill>
                <a:schemeClr val="bg1"/>
              </a:solidFill>
            </a:rPr>
            <a:t>E-Commerce</a:t>
          </a:r>
          <a:br>
            <a:rPr lang="en-US" sz="1200" b="1" dirty="0">
              <a:solidFill>
                <a:schemeClr val="bg1"/>
              </a:solidFill>
            </a:rPr>
          </a:br>
          <a:endParaRPr lang="de-AT" sz="1200" b="1" dirty="0">
            <a:solidFill>
              <a:schemeClr val="bg1"/>
            </a:solidFill>
          </a:endParaRPr>
        </a:p>
      </dgm:t>
    </dgm:pt>
    <dgm:pt modelId="{400CAC78-B1A8-4756-9785-9678B919B3F7}" type="parTrans" cxnId="{31D8C03D-0FC3-473B-8143-B26D3F82A7AF}">
      <dgm:prSet/>
      <dgm:spPr/>
      <dgm:t>
        <a:bodyPr/>
        <a:lstStyle/>
        <a:p>
          <a:endParaRPr lang="de-AT"/>
        </a:p>
      </dgm:t>
    </dgm:pt>
    <dgm:pt modelId="{AD06D8E7-B3F3-4E33-A07C-5F6808505240}" type="sibTrans" cxnId="{31D8C03D-0FC3-473B-8143-B26D3F82A7AF}">
      <dgm:prSet/>
      <dgm:spPr/>
      <dgm:t>
        <a:bodyPr/>
        <a:lstStyle/>
        <a:p>
          <a:endParaRPr lang="de-AT"/>
        </a:p>
      </dgm:t>
    </dgm:pt>
    <dgm:pt modelId="{17CC8B86-4255-4D51-A7D6-E7B3CF877BED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solidFill>
          <a:schemeClr val="bg1"/>
        </a:solidFill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l">
            <a:buNone/>
          </a:pPr>
          <a:r>
            <a:rPr lang="en-US" sz="1200" b="0" dirty="0">
              <a:solidFill>
                <a:schemeClr val="bg1"/>
              </a:solidFill>
            </a:rPr>
            <a:t>   Give customers what they want with a personalized, scalable, and secure shopping experience</a:t>
          </a:r>
          <a:endParaRPr lang="de-AT" sz="1200" b="0" dirty="0">
            <a:solidFill>
              <a:schemeClr val="bg1"/>
            </a:solidFill>
          </a:endParaRPr>
        </a:p>
      </dgm:t>
    </dgm:pt>
    <dgm:pt modelId="{90A74450-AF6B-4F95-888B-10800D0777FD}" type="parTrans" cxnId="{83CAAADE-5B76-47C5-81BB-DF4D3F233A1E}">
      <dgm:prSet/>
      <dgm:spPr/>
      <dgm:t>
        <a:bodyPr/>
        <a:lstStyle/>
        <a:p>
          <a:endParaRPr lang="de-AT"/>
        </a:p>
      </dgm:t>
    </dgm:pt>
    <dgm:pt modelId="{3FAB209B-7A3B-40FF-92FA-40F86B6AF2B4}" type="sibTrans" cxnId="{83CAAADE-5B76-47C5-81BB-DF4D3F233A1E}">
      <dgm:prSet/>
      <dgm:spPr/>
      <dgm:t>
        <a:bodyPr/>
        <a:lstStyle/>
        <a:p>
          <a:endParaRPr lang="de-AT"/>
        </a:p>
      </dgm:t>
    </dgm:pt>
    <dgm:pt modelId="{EDB41826-53FD-4195-AA25-7045572C04A9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ctr">
            <a:buNone/>
          </a:pPr>
          <a:br>
            <a:rPr lang="de-AT" sz="1200" b="1" dirty="0"/>
          </a:br>
          <a:r>
            <a:rPr lang="de-AT" sz="1200" b="1" dirty="0">
              <a:solidFill>
                <a:schemeClr val="bg1"/>
              </a:solidFill>
            </a:rPr>
            <a:t>Gaming</a:t>
          </a:r>
          <a:br>
            <a:rPr lang="de-AT" sz="1200" b="0" dirty="0">
              <a:solidFill>
                <a:schemeClr val="bg1"/>
              </a:solidFill>
            </a:rPr>
          </a:br>
          <a:endParaRPr lang="de-AT" sz="1200" b="0" dirty="0">
            <a:solidFill>
              <a:schemeClr val="bg1"/>
            </a:solidFill>
          </a:endParaRPr>
        </a:p>
      </dgm:t>
    </dgm:pt>
    <dgm:pt modelId="{DF984F3F-3F67-42B8-B389-CDE93C92DECC}" type="parTrans" cxnId="{FD0B978A-1BF6-4F9D-8D64-FD2C2134D873}">
      <dgm:prSet/>
      <dgm:spPr/>
      <dgm:t>
        <a:bodyPr/>
        <a:lstStyle/>
        <a:p>
          <a:endParaRPr lang="de-AT"/>
        </a:p>
      </dgm:t>
    </dgm:pt>
    <dgm:pt modelId="{A47C4193-0FF4-4123-9704-575510F176B0}" type="sibTrans" cxnId="{FD0B978A-1BF6-4F9D-8D64-FD2C2134D873}">
      <dgm:prSet/>
      <dgm:spPr/>
      <dgm:t>
        <a:bodyPr/>
        <a:lstStyle/>
        <a:p>
          <a:endParaRPr lang="de-AT"/>
        </a:p>
      </dgm:t>
    </dgm:pt>
    <dgm:pt modelId="{A5280392-FA24-4B62-A335-A546A1204445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l">
            <a:buNone/>
          </a:pPr>
          <a:r>
            <a:rPr lang="de-AT" sz="1200" b="0" dirty="0">
              <a:solidFill>
                <a:schemeClr val="bg1"/>
              </a:solidFill>
            </a:rPr>
            <a:t>   Erstellen, starten und skalieren Sie Ihre Spiele schnell und zuverlässig für verschiedene Plattformen, und optimieren Sie sie auf der Grundlage von Analysen.</a:t>
          </a:r>
        </a:p>
      </dgm:t>
    </dgm:pt>
    <dgm:pt modelId="{CDD75D9F-C555-48A1-8F3E-832469C3441B}" type="parTrans" cxnId="{2861D4B9-164F-4AA1-A340-733F96D1DB78}">
      <dgm:prSet/>
      <dgm:spPr/>
      <dgm:t>
        <a:bodyPr/>
        <a:lstStyle/>
        <a:p>
          <a:endParaRPr lang="de-AT"/>
        </a:p>
      </dgm:t>
    </dgm:pt>
    <dgm:pt modelId="{22697E77-258D-472A-B7D3-D630F6DF528A}" type="sibTrans" cxnId="{2861D4B9-164F-4AA1-A340-733F96D1DB78}">
      <dgm:prSet/>
      <dgm:spPr/>
      <dgm:t>
        <a:bodyPr/>
        <a:lstStyle/>
        <a:p>
          <a:endParaRPr lang="de-AT"/>
        </a:p>
      </dgm:t>
    </dgm:pt>
    <dgm:pt modelId="{556994DE-8311-4006-8358-C46EBA4699E7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ctr">
            <a:buNone/>
          </a:pPr>
          <a:r>
            <a:rPr lang="de-AT" sz="1200" b="1" dirty="0">
              <a:solidFill>
                <a:schemeClr val="accent3">
                  <a:lumMod val="75000"/>
                </a:schemeClr>
              </a:solidFill>
            </a:rPr>
            <a:t>Branchenanwendungen</a:t>
          </a:r>
          <a:br>
            <a:rPr lang="de-AT" sz="1200" b="1" dirty="0">
              <a:solidFill>
                <a:schemeClr val="accent3">
                  <a:lumMod val="75000"/>
                </a:schemeClr>
              </a:solidFill>
            </a:rPr>
          </a:br>
          <a:endParaRPr lang="de-AT" sz="1200" b="1" dirty="0">
            <a:solidFill>
              <a:schemeClr val="accent3">
                <a:lumMod val="75000"/>
              </a:schemeClr>
            </a:solidFill>
          </a:endParaRPr>
        </a:p>
      </dgm:t>
    </dgm:pt>
    <dgm:pt modelId="{96299392-18FA-435A-B05C-13BAD2899AFD}" type="parTrans" cxnId="{476AC18A-521A-47D5-80E5-0FB90324DC34}">
      <dgm:prSet/>
      <dgm:spPr/>
      <dgm:t>
        <a:bodyPr/>
        <a:lstStyle/>
        <a:p>
          <a:endParaRPr lang="de-AT"/>
        </a:p>
      </dgm:t>
    </dgm:pt>
    <dgm:pt modelId="{7787514F-E250-46E0-8486-D7D890F337C0}" type="sibTrans" cxnId="{476AC18A-521A-47D5-80E5-0FB90324DC34}">
      <dgm:prSet/>
      <dgm:spPr/>
      <dgm:t>
        <a:bodyPr/>
        <a:lstStyle/>
        <a:p>
          <a:endParaRPr lang="de-AT"/>
        </a:p>
      </dgm:t>
    </dgm:pt>
    <dgm:pt modelId="{1314767D-072B-4F66-9D67-3EDBEC5625BE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l">
            <a:buNone/>
          </a:pPr>
          <a:r>
            <a:rPr lang="de-AT" sz="1200" dirty="0"/>
            <a:t>   Modernisieren Sie Ihre internen Branchen-Apps, um neuen geschäftlichen Herausforderungen zu begegnen.</a:t>
          </a:r>
          <a:endParaRPr lang="de-AT" sz="1200" b="0" dirty="0">
            <a:solidFill>
              <a:schemeClr val="accent3">
                <a:lumMod val="75000"/>
              </a:schemeClr>
            </a:solidFill>
          </a:endParaRPr>
        </a:p>
      </dgm:t>
    </dgm:pt>
    <dgm:pt modelId="{78E9E017-E5B8-4C69-91C6-C259BDCD1140}" type="parTrans" cxnId="{715FD5C8-CB7E-422E-A292-68429920F411}">
      <dgm:prSet/>
      <dgm:spPr/>
      <dgm:t>
        <a:bodyPr/>
        <a:lstStyle/>
        <a:p>
          <a:endParaRPr lang="de-AT"/>
        </a:p>
      </dgm:t>
    </dgm:pt>
    <dgm:pt modelId="{144B54A7-612F-4864-8793-F3085AFFC1BC}" type="sibTrans" cxnId="{715FD5C8-CB7E-422E-A292-68429920F411}">
      <dgm:prSet/>
      <dgm:spPr/>
      <dgm:t>
        <a:bodyPr/>
        <a:lstStyle/>
        <a:p>
          <a:endParaRPr lang="de-AT"/>
        </a:p>
      </dgm:t>
    </dgm:pt>
    <dgm:pt modelId="{E7BB703A-8CE6-486A-B851-DF8233F83ACE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ctr">
            <a:buNone/>
          </a:pPr>
          <a:r>
            <a:rPr lang="de-AT" sz="1200" b="1" dirty="0">
              <a:solidFill>
                <a:schemeClr val="accent3">
                  <a:lumMod val="75000"/>
                </a:schemeClr>
              </a:solidFill>
            </a:rPr>
            <a:t>Linux auf Azure</a:t>
          </a:r>
          <a:br>
            <a:rPr lang="de-AT" sz="1200" b="0" dirty="0">
              <a:solidFill>
                <a:schemeClr val="accent3">
                  <a:lumMod val="75000"/>
                </a:schemeClr>
              </a:solidFill>
            </a:rPr>
          </a:br>
          <a:endParaRPr lang="de-AT" sz="1200" b="0" dirty="0">
            <a:solidFill>
              <a:schemeClr val="accent3">
                <a:lumMod val="75000"/>
              </a:schemeClr>
            </a:solidFill>
          </a:endParaRPr>
        </a:p>
      </dgm:t>
    </dgm:pt>
    <dgm:pt modelId="{125ED865-DF5F-4B6D-A36D-3747DFD3B5E2}" type="parTrans" cxnId="{76F1A750-751E-430D-8453-963F79996F19}">
      <dgm:prSet/>
      <dgm:spPr/>
      <dgm:t>
        <a:bodyPr/>
        <a:lstStyle/>
        <a:p>
          <a:endParaRPr lang="de-AT"/>
        </a:p>
      </dgm:t>
    </dgm:pt>
    <dgm:pt modelId="{47B8D06B-FBAA-41D2-8482-9A2FB94BD5A0}" type="sibTrans" cxnId="{76F1A750-751E-430D-8453-963F79996F19}">
      <dgm:prSet/>
      <dgm:spPr/>
      <dgm:t>
        <a:bodyPr/>
        <a:lstStyle/>
        <a:p>
          <a:endParaRPr lang="de-AT"/>
        </a:p>
      </dgm:t>
    </dgm:pt>
    <dgm:pt modelId="{8D4A3E0F-D2A1-4A52-9105-DA939E4E2CFD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l">
            <a:buNone/>
          </a:pPr>
          <a:r>
            <a:rPr lang="de-AT" sz="1200" dirty="0"/>
            <a:t>   Führen Sie Ihre bevorzugte Linux-Distribution in Azure aus, und verwenden Sie dabei Tools und Befehle, die Ihnen bereits vertraut sind.</a:t>
          </a:r>
          <a:endParaRPr lang="de-AT" sz="1200" b="0" dirty="0">
            <a:solidFill>
              <a:schemeClr val="accent3">
                <a:lumMod val="75000"/>
              </a:schemeClr>
            </a:solidFill>
          </a:endParaRPr>
        </a:p>
      </dgm:t>
    </dgm:pt>
    <dgm:pt modelId="{11C60646-DF05-41C1-83D0-1C3E120AFF26}" type="parTrans" cxnId="{702EC34B-323E-4B2A-BEEA-0113753C29DE}">
      <dgm:prSet/>
      <dgm:spPr/>
      <dgm:t>
        <a:bodyPr/>
        <a:lstStyle/>
        <a:p>
          <a:endParaRPr lang="de-AT"/>
        </a:p>
      </dgm:t>
    </dgm:pt>
    <dgm:pt modelId="{6E07CA7A-F4E5-4F22-9FE8-E33ADFD2B50E}" type="sibTrans" cxnId="{702EC34B-323E-4B2A-BEEA-0113753C29DE}">
      <dgm:prSet/>
      <dgm:spPr/>
      <dgm:t>
        <a:bodyPr/>
        <a:lstStyle/>
        <a:p>
          <a:endParaRPr lang="de-AT"/>
        </a:p>
      </dgm:t>
    </dgm:pt>
    <dgm:pt modelId="{C4B97F39-9BF6-479B-AAC7-148F49F2105E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ctr">
            <a:buNone/>
          </a:pPr>
          <a:br>
            <a:rPr lang="de-AT" sz="1200" b="1" dirty="0"/>
          </a:br>
          <a:r>
            <a:rPr lang="de-AT" sz="1200" b="1" dirty="0">
              <a:solidFill>
                <a:schemeClr val="bg1"/>
              </a:solidFill>
            </a:rPr>
            <a:t>Microservice-Anwendungen</a:t>
          </a:r>
          <a:br>
            <a:rPr lang="de-AT" sz="1200" b="1" dirty="0">
              <a:solidFill>
                <a:schemeClr val="bg1"/>
              </a:solidFill>
            </a:rPr>
          </a:br>
          <a:endParaRPr lang="de-AT" sz="1200" b="1" dirty="0">
            <a:solidFill>
              <a:schemeClr val="bg1"/>
            </a:solidFill>
          </a:endParaRPr>
        </a:p>
      </dgm:t>
    </dgm:pt>
    <dgm:pt modelId="{0C183EE8-4E00-4173-96D2-B373C3335DB6}" type="parTrans" cxnId="{220BBBA6-0F9F-49BF-B60D-B87A97E7A0D9}">
      <dgm:prSet/>
      <dgm:spPr/>
      <dgm:t>
        <a:bodyPr/>
        <a:lstStyle/>
        <a:p>
          <a:endParaRPr lang="de-AT"/>
        </a:p>
      </dgm:t>
    </dgm:pt>
    <dgm:pt modelId="{F7DA0BB8-EB3A-4D3E-8D72-343E7190204B}" type="sibTrans" cxnId="{220BBBA6-0F9F-49BF-B60D-B87A97E7A0D9}">
      <dgm:prSet/>
      <dgm:spPr/>
      <dgm:t>
        <a:bodyPr/>
        <a:lstStyle/>
        <a:p>
          <a:endParaRPr lang="de-AT"/>
        </a:p>
      </dgm:t>
    </dgm:pt>
    <dgm:pt modelId="{BD525CE0-4F8A-4F0B-BF6F-D9A521B90688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l">
            <a:buNone/>
          </a:pPr>
          <a:r>
            <a:rPr lang="de-AT" sz="1200" b="0" dirty="0">
              <a:solidFill>
                <a:schemeClr val="bg1"/>
              </a:solidFill>
            </a:rPr>
            <a:t>   Entwickeln Sie zuverlässige Apps und Funktionen im großen Umfang, und bringen Sie diese schneller auf den Markt.</a:t>
          </a:r>
        </a:p>
      </dgm:t>
    </dgm:pt>
    <dgm:pt modelId="{2FE21716-0E92-49B8-BBD0-EC9987D8664A}" type="parTrans" cxnId="{3B714477-535E-4C06-BF4E-A584E6437BFC}">
      <dgm:prSet/>
      <dgm:spPr/>
      <dgm:t>
        <a:bodyPr/>
        <a:lstStyle/>
        <a:p>
          <a:endParaRPr lang="de-AT"/>
        </a:p>
      </dgm:t>
    </dgm:pt>
    <dgm:pt modelId="{83F9B23A-D204-4198-81AE-317A38EEE79E}" type="sibTrans" cxnId="{3B714477-535E-4C06-BF4E-A584E6437BFC}">
      <dgm:prSet/>
      <dgm:spPr/>
      <dgm:t>
        <a:bodyPr/>
        <a:lstStyle/>
        <a:p>
          <a:endParaRPr lang="de-AT"/>
        </a:p>
      </dgm:t>
    </dgm:pt>
    <dgm:pt modelId="{275F45E3-036D-4969-97E0-D7F005BD9F6E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ctr">
            <a:buNone/>
          </a:pPr>
          <a:r>
            <a:rPr lang="de-AT" sz="1200" b="1" dirty="0">
              <a:solidFill>
                <a:schemeClr val="accent3">
                  <a:lumMod val="75000"/>
                </a:schemeClr>
              </a:solidFill>
            </a:rPr>
            <a:t>SAP in Azure</a:t>
          </a:r>
          <a:br>
            <a:rPr lang="de-AT" sz="1200" b="0" dirty="0">
              <a:solidFill>
                <a:schemeClr val="accent3">
                  <a:lumMod val="75000"/>
                </a:schemeClr>
              </a:solidFill>
            </a:rPr>
          </a:br>
          <a:endParaRPr lang="de-AT" sz="1200" b="0" dirty="0">
            <a:solidFill>
              <a:schemeClr val="accent3">
                <a:lumMod val="75000"/>
              </a:schemeClr>
            </a:solidFill>
          </a:endParaRPr>
        </a:p>
      </dgm:t>
    </dgm:pt>
    <dgm:pt modelId="{EFA03750-1346-4041-8B23-02C46D4209A3}" type="parTrans" cxnId="{B71531BC-12D7-479D-B0ED-51427366FD6B}">
      <dgm:prSet/>
      <dgm:spPr/>
      <dgm:t>
        <a:bodyPr/>
        <a:lstStyle/>
        <a:p>
          <a:endParaRPr lang="de-AT"/>
        </a:p>
      </dgm:t>
    </dgm:pt>
    <dgm:pt modelId="{0B6F16B3-177D-45F4-952C-07A1E33853CB}" type="sibTrans" cxnId="{B71531BC-12D7-479D-B0ED-51427366FD6B}">
      <dgm:prSet/>
      <dgm:spPr/>
      <dgm:t>
        <a:bodyPr/>
        <a:lstStyle/>
        <a:p>
          <a:endParaRPr lang="de-AT"/>
        </a:p>
      </dgm:t>
    </dgm:pt>
    <dgm:pt modelId="{AFD5E33A-A8C9-45B8-8F58-5FEE177C7D8A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l">
            <a:buNone/>
          </a:pPr>
          <a:r>
            <a:rPr lang="de-AT" sz="1200" b="0" dirty="0">
              <a:solidFill>
                <a:schemeClr val="accent3">
                  <a:lumMod val="75000"/>
                </a:schemeClr>
              </a:solidFill>
            </a:rPr>
            <a:t>   </a:t>
          </a:r>
          <a:r>
            <a:rPr lang="de-AT" sz="1200" dirty="0"/>
            <a:t>Nutzen Sie die intelligenten Features, die Sicherheit und die Zuverlässigkeit von Azure in Ihren SAP-Anwendungen.</a:t>
          </a:r>
          <a:endParaRPr lang="de-AT" sz="1200" b="0" dirty="0">
            <a:solidFill>
              <a:schemeClr val="accent3">
                <a:lumMod val="75000"/>
              </a:schemeClr>
            </a:solidFill>
          </a:endParaRPr>
        </a:p>
      </dgm:t>
    </dgm:pt>
    <dgm:pt modelId="{EA6C4BBA-092F-4E62-AA7A-474D8BDBCC55}" type="parTrans" cxnId="{6BA337D8-4387-4003-A3B0-C59D469FEB2D}">
      <dgm:prSet/>
      <dgm:spPr/>
      <dgm:t>
        <a:bodyPr/>
        <a:lstStyle/>
        <a:p>
          <a:endParaRPr lang="de-AT"/>
        </a:p>
      </dgm:t>
    </dgm:pt>
    <dgm:pt modelId="{8B10B4BC-AC79-4C6B-9BFE-28331893D060}" type="sibTrans" cxnId="{6BA337D8-4387-4003-A3B0-C59D469FEB2D}">
      <dgm:prSet/>
      <dgm:spPr/>
      <dgm:t>
        <a:bodyPr/>
        <a:lstStyle/>
        <a:p>
          <a:endParaRPr lang="de-AT"/>
        </a:p>
      </dgm:t>
    </dgm:pt>
    <dgm:pt modelId="{D9988D27-A21F-40B8-A9DA-5BE4A50C42D5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ctr">
            <a:buNone/>
          </a:pPr>
          <a:r>
            <a:rPr lang="de-AT" sz="1200" b="1" dirty="0">
              <a:solidFill>
                <a:schemeClr val="accent3">
                  <a:lumMod val="75000"/>
                </a:schemeClr>
              </a:solidFill>
            </a:rPr>
            <a:t>Windows Server in Azure</a:t>
          </a:r>
          <a:br>
            <a:rPr lang="de-AT" sz="1200" b="1" dirty="0">
              <a:solidFill>
                <a:schemeClr val="accent3">
                  <a:lumMod val="75000"/>
                </a:schemeClr>
              </a:solidFill>
            </a:rPr>
          </a:br>
          <a:endParaRPr lang="de-AT" sz="1200" b="1" dirty="0">
            <a:solidFill>
              <a:schemeClr val="accent3">
                <a:lumMod val="75000"/>
              </a:schemeClr>
            </a:solidFill>
          </a:endParaRPr>
        </a:p>
      </dgm:t>
    </dgm:pt>
    <dgm:pt modelId="{26BEB2AE-C258-48A1-9DAB-7044BCC5EF04}" type="parTrans" cxnId="{6D0C50BF-DBBE-4BDE-9749-5992085D113F}">
      <dgm:prSet/>
      <dgm:spPr/>
      <dgm:t>
        <a:bodyPr/>
        <a:lstStyle/>
        <a:p>
          <a:endParaRPr lang="de-AT"/>
        </a:p>
      </dgm:t>
    </dgm:pt>
    <dgm:pt modelId="{A6A71583-21C1-47D7-BA17-AB615EA985A6}" type="sibTrans" cxnId="{6D0C50BF-DBBE-4BDE-9749-5992085D113F}">
      <dgm:prSet/>
      <dgm:spPr/>
      <dgm:t>
        <a:bodyPr/>
        <a:lstStyle/>
        <a:p>
          <a:endParaRPr lang="de-AT"/>
        </a:p>
      </dgm:t>
    </dgm:pt>
    <dgm:pt modelId="{8D55D86D-0BCC-4866-BCF4-49631AB530AF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l">
            <a:buNone/>
          </a:pPr>
          <a:r>
            <a:rPr lang="de-AT" sz="1200" b="0" dirty="0">
              <a:solidFill>
                <a:schemeClr val="accent3">
                  <a:lumMod val="75000"/>
                </a:schemeClr>
              </a:solidFill>
            </a:rPr>
            <a:t>   </a:t>
          </a:r>
          <a:r>
            <a:rPr lang="de-AT" sz="1200" dirty="0"/>
            <a:t>Profitieren Sie in der besten Cloud für Windows Server von unübertroffener Sicherheit, nahtlosen Hybridvorgängen und Kosteneinsparungen.</a:t>
          </a:r>
          <a:endParaRPr lang="de-AT" sz="1200" b="0" dirty="0">
            <a:solidFill>
              <a:schemeClr val="accent3">
                <a:lumMod val="75000"/>
              </a:schemeClr>
            </a:solidFill>
          </a:endParaRPr>
        </a:p>
      </dgm:t>
    </dgm:pt>
    <dgm:pt modelId="{ECE75411-69A4-43F3-96CE-75198DDF2948}" type="parTrans" cxnId="{18FB5DC1-A9E1-4AD1-BC10-A5344F1CD3EF}">
      <dgm:prSet/>
      <dgm:spPr/>
      <dgm:t>
        <a:bodyPr/>
        <a:lstStyle/>
        <a:p>
          <a:endParaRPr lang="de-AT"/>
        </a:p>
      </dgm:t>
    </dgm:pt>
    <dgm:pt modelId="{055C2659-1683-4C74-8AA1-09853AF20C66}" type="sibTrans" cxnId="{18FB5DC1-A9E1-4AD1-BC10-A5344F1CD3EF}">
      <dgm:prSet/>
      <dgm:spPr/>
      <dgm:t>
        <a:bodyPr/>
        <a:lstStyle/>
        <a:p>
          <a:endParaRPr lang="de-AT"/>
        </a:p>
      </dgm:t>
    </dgm:pt>
    <dgm:pt modelId="{4C357A9C-F515-4DD6-97ED-A44CC8FB613A}" type="pres">
      <dgm:prSet presAssocID="{23A4CF80-68AA-424B-8F8A-88D2F4D4C080}" presName="diagram" presStyleCnt="0">
        <dgm:presLayoutVars>
          <dgm:dir/>
          <dgm:resizeHandles val="exact"/>
        </dgm:presLayoutVars>
      </dgm:prSet>
      <dgm:spPr/>
    </dgm:pt>
    <dgm:pt modelId="{2B79706B-66B4-4C48-A733-9EF3253AD7A5}" type="pres">
      <dgm:prSet presAssocID="{1579B090-B57A-4234-8F40-245EAA5E4AC9}" presName="node" presStyleLbl="node1" presStyleIdx="0" presStyleCnt="10">
        <dgm:presLayoutVars>
          <dgm:bulletEnabled val="1"/>
        </dgm:presLayoutVars>
      </dgm:prSet>
      <dgm:spPr/>
    </dgm:pt>
    <dgm:pt modelId="{C4A34090-9531-4513-BF23-AA675ED97697}" type="pres">
      <dgm:prSet presAssocID="{704471F8-5E0D-45EC-8F7C-33AD28A4D654}" presName="sibTrans" presStyleCnt="0"/>
      <dgm:spPr/>
    </dgm:pt>
    <dgm:pt modelId="{15CB7664-7B51-4C85-8096-E53C3BB5DDC5}" type="pres">
      <dgm:prSet presAssocID="{4A44A862-EBCC-465F-AB69-891AC20E0E78}" presName="node" presStyleLbl="node1" presStyleIdx="1" presStyleCnt="10">
        <dgm:presLayoutVars>
          <dgm:bulletEnabled val="1"/>
        </dgm:presLayoutVars>
      </dgm:prSet>
      <dgm:spPr/>
    </dgm:pt>
    <dgm:pt modelId="{D23567CB-C946-41C2-BA7D-4F16BB227397}" type="pres">
      <dgm:prSet presAssocID="{7D5E636B-4261-4D2A-899C-4628FA0F0607}" presName="sibTrans" presStyleCnt="0"/>
      <dgm:spPr/>
    </dgm:pt>
    <dgm:pt modelId="{20C6C94E-CFBD-4163-8076-54CF0B943702}" type="pres">
      <dgm:prSet presAssocID="{5480A309-32BA-489B-B666-073097A1FD0C}" presName="node" presStyleLbl="node1" presStyleIdx="2" presStyleCnt="10">
        <dgm:presLayoutVars>
          <dgm:bulletEnabled val="1"/>
        </dgm:presLayoutVars>
      </dgm:prSet>
      <dgm:spPr/>
    </dgm:pt>
    <dgm:pt modelId="{DAEFB433-4752-48E4-9E43-F02DDA9112D1}" type="pres">
      <dgm:prSet presAssocID="{2968BDB3-29AA-4C06-A1C0-B9F4991A9C5A}" presName="sibTrans" presStyleCnt="0"/>
      <dgm:spPr/>
    </dgm:pt>
    <dgm:pt modelId="{B5F9A007-8E19-42E7-B28C-2A4D079EF199}" type="pres">
      <dgm:prSet presAssocID="{7FAC7801-AC7B-4941-8F10-031693462B11}" presName="node" presStyleLbl="node1" presStyleIdx="3" presStyleCnt="10">
        <dgm:presLayoutVars>
          <dgm:bulletEnabled val="1"/>
        </dgm:presLayoutVars>
      </dgm:prSet>
      <dgm:spPr/>
    </dgm:pt>
    <dgm:pt modelId="{1BD4375F-16E0-4BC1-BC0C-0F3F674EE31C}" type="pres">
      <dgm:prSet presAssocID="{AD06D8E7-B3F3-4E33-A07C-5F6808505240}" presName="sibTrans" presStyleCnt="0"/>
      <dgm:spPr/>
    </dgm:pt>
    <dgm:pt modelId="{C0136625-7C0A-4EF7-BEA6-52E4B96E161D}" type="pres">
      <dgm:prSet presAssocID="{EDB41826-53FD-4195-AA25-7045572C04A9}" presName="node" presStyleLbl="node1" presStyleIdx="4" presStyleCnt="10">
        <dgm:presLayoutVars>
          <dgm:bulletEnabled val="1"/>
        </dgm:presLayoutVars>
      </dgm:prSet>
      <dgm:spPr/>
    </dgm:pt>
    <dgm:pt modelId="{A58ED7E8-FAE0-4A9D-A7F2-1110A17E5DC6}" type="pres">
      <dgm:prSet presAssocID="{A47C4193-0FF4-4123-9704-575510F176B0}" presName="sibTrans" presStyleCnt="0"/>
      <dgm:spPr/>
    </dgm:pt>
    <dgm:pt modelId="{9BD12788-CFD2-4D09-8382-4F4BE78EEC94}" type="pres">
      <dgm:prSet presAssocID="{556994DE-8311-4006-8358-C46EBA4699E7}" presName="node" presStyleLbl="node1" presStyleIdx="5" presStyleCnt="10">
        <dgm:presLayoutVars>
          <dgm:bulletEnabled val="1"/>
        </dgm:presLayoutVars>
      </dgm:prSet>
      <dgm:spPr/>
    </dgm:pt>
    <dgm:pt modelId="{3188ADD7-F6A7-4AA1-BDBE-325FDFBFF107}" type="pres">
      <dgm:prSet presAssocID="{7787514F-E250-46E0-8486-D7D890F337C0}" presName="sibTrans" presStyleCnt="0"/>
      <dgm:spPr/>
    </dgm:pt>
    <dgm:pt modelId="{90C95A5F-A535-4B67-9939-0A527BE4A920}" type="pres">
      <dgm:prSet presAssocID="{E7BB703A-8CE6-486A-B851-DF8233F83ACE}" presName="node" presStyleLbl="node1" presStyleIdx="6" presStyleCnt="10">
        <dgm:presLayoutVars>
          <dgm:bulletEnabled val="1"/>
        </dgm:presLayoutVars>
      </dgm:prSet>
      <dgm:spPr/>
    </dgm:pt>
    <dgm:pt modelId="{2FDF3AB4-991F-4B08-B0CB-D08D156611B5}" type="pres">
      <dgm:prSet presAssocID="{47B8D06B-FBAA-41D2-8482-9A2FB94BD5A0}" presName="sibTrans" presStyleCnt="0"/>
      <dgm:spPr/>
    </dgm:pt>
    <dgm:pt modelId="{4ACA270B-28C1-46AC-97A1-0D0A9981C257}" type="pres">
      <dgm:prSet presAssocID="{C4B97F39-9BF6-479B-AAC7-148F49F2105E}" presName="node" presStyleLbl="node1" presStyleIdx="7" presStyleCnt="10">
        <dgm:presLayoutVars>
          <dgm:bulletEnabled val="1"/>
        </dgm:presLayoutVars>
      </dgm:prSet>
      <dgm:spPr/>
    </dgm:pt>
    <dgm:pt modelId="{E862118F-2D6A-46A6-8C19-5E85B6226B1E}" type="pres">
      <dgm:prSet presAssocID="{F7DA0BB8-EB3A-4D3E-8D72-343E7190204B}" presName="sibTrans" presStyleCnt="0"/>
      <dgm:spPr/>
    </dgm:pt>
    <dgm:pt modelId="{A50A3E9C-6D17-46AA-A12C-1A2F9B4B3167}" type="pres">
      <dgm:prSet presAssocID="{275F45E3-036D-4969-97E0-D7F005BD9F6E}" presName="node" presStyleLbl="node1" presStyleIdx="8" presStyleCnt="10">
        <dgm:presLayoutVars>
          <dgm:bulletEnabled val="1"/>
        </dgm:presLayoutVars>
      </dgm:prSet>
      <dgm:spPr/>
    </dgm:pt>
    <dgm:pt modelId="{6A449FF7-DD8B-4B47-9C9F-979EAFD5E916}" type="pres">
      <dgm:prSet presAssocID="{0B6F16B3-177D-45F4-952C-07A1E33853CB}" presName="sibTrans" presStyleCnt="0"/>
      <dgm:spPr/>
    </dgm:pt>
    <dgm:pt modelId="{6D1D61BB-D89D-4082-AFD2-959D90BB2FE8}" type="pres">
      <dgm:prSet presAssocID="{D9988D27-A21F-40B8-A9DA-5BE4A50C42D5}" presName="node" presStyleLbl="node1" presStyleIdx="9" presStyleCnt="10">
        <dgm:presLayoutVars>
          <dgm:bulletEnabled val="1"/>
        </dgm:presLayoutVars>
      </dgm:prSet>
      <dgm:spPr/>
    </dgm:pt>
  </dgm:ptLst>
  <dgm:cxnLst>
    <dgm:cxn modelId="{D528B005-758B-44C1-9E59-EDC351E70ABD}" type="presOf" srcId="{ED58224B-CEC0-494F-ADE3-1C41EAF0D853}" destId="{15CB7664-7B51-4C85-8096-E53C3BB5DDC5}" srcOrd="0" destOrd="1" presId="urn:microsoft.com/office/officeart/2005/8/layout/default"/>
    <dgm:cxn modelId="{AE6B9217-27E7-412A-BD3E-18BFEB0F9160}" type="presOf" srcId="{275F45E3-036D-4969-97E0-D7F005BD9F6E}" destId="{A50A3E9C-6D17-46AA-A12C-1A2F9B4B3167}" srcOrd="0" destOrd="0" presId="urn:microsoft.com/office/officeart/2005/8/layout/default"/>
    <dgm:cxn modelId="{7A5FF221-EA10-4AD4-BEB3-351908427F92}" type="presOf" srcId="{C4B97F39-9BF6-479B-AAC7-148F49F2105E}" destId="{4ACA270B-28C1-46AC-97A1-0D0A9981C257}" srcOrd="0" destOrd="0" presId="urn:microsoft.com/office/officeart/2005/8/layout/default"/>
    <dgm:cxn modelId="{8E808922-9490-41D4-B51F-4F416AE2E5CC}" type="presOf" srcId="{4A44A862-EBCC-465F-AB69-891AC20E0E78}" destId="{15CB7664-7B51-4C85-8096-E53C3BB5DDC5}" srcOrd="0" destOrd="0" presId="urn:microsoft.com/office/officeart/2005/8/layout/default"/>
    <dgm:cxn modelId="{2307D523-D67D-42F0-947F-6AE2E98CE0EB}" type="presOf" srcId="{EDB41826-53FD-4195-AA25-7045572C04A9}" destId="{C0136625-7C0A-4EF7-BEA6-52E4B96E161D}" srcOrd="0" destOrd="0" presId="urn:microsoft.com/office/officeart/2005/8/layout/default"/>
    <dgm:cxn modelId="{BBFE3225-6F4E-4E48-9F55-61AD26D96256}" type="presOf" srcId="{5480A309-32BA-489B-B666-073097A1FD0C}" destId="{20C6C94E-CFBD-4163-8076-54CF0B943702}" srcOrd="0" destOrd="0" presId="urn:microsoft.com/office/officeart/2005/8/layout/default"/>
    <dgm:cxn modelId="{A1261C2A-B910-44FF-9738-0878035A5B49}" srcId="{4A44A862-EBCC-465F-AB69-891AC20E0E78}" destId="{ED58224B-CEC0-494F-ADE3-1C41EAF0D853}" srcOrd="0" destOrd="0" parTransId="{6776F9D3-C9A6-4ACD-BE0E-3D3FCC760DBF}" sibTransId="{686DF647-30A7-427C-99C9-542295118649}"/>
    <dgm:cxn modelId="{E5756730-CF8B-489D-8253-BE99FCC7401F}" srcId="{1579B090-B57A-4234-8F40-245EAA5E4AC9}" destId="{94C181D1-C931-407B-B1F1-26744D79C832}" srcOrd="0" destOrd="0" parTransId="{6578F097-D7B1-448C-8A38-6FC993164095}" sibTransId="{90377C27-9FEF-4CE2-BABF-C67A861AA39A}"/>
    <dgm:cxn modelId="{A6161938-5565-4F5F-9CF2-6B6852093FE4}" srcId="{23A4CF80-68AA-424B-8F8A-88D2F4D4C080}" destId="{4A44A862-EBCC-465F-AB69-891AC20E0E78}" srcOrd="1" destOrd="0" parTransId="{753110E6-AC77-4C36-9DC2-54BDCA71F986}" sibTransId="{7D5E636B-4261-4D2A-899C-4628FA0F0607}"/>
    <dgm:cxn modelId="{E4087F39-7939-45F1-85B3-813235F63B2B}" type="presOf" srcId="{556994DE-8311-4006-8358-C46EBA4699E7}" destId="{9BD12788-CFD2-4D09-8382-4F4BE78EEC94}" srcOrd="0" destOrd="0" presId="urn:microsoft.com/office/officeart/2005/8/layout/default"/>
    <dgm:cxn modelId="{EA23F53B-12A5-41AD-A9BC-F4C570966748}" type="presOf" srcId="{A5280392-FA24-4B62-A335-A546A1204445}" destId="{C0136625-7C0A-4EF7-BEA6-52E4B96E161D}" srcOrd="0" destOrd="1" presId="urn:microsoft.com/office/officeart/2005/8/layout/default"/>
    <dgm:cxn modelId="{31D8C03D-0FC3-473B-8143-B26D3F82A7AF}" srcId="{23A4CF80-68AA-424B-8F8A-88D2F4D4C080}" destId="{7FAC7801-AC7B-4941-8F10-031693462B11}" srcOrd="3" destOrd="0" parTransId="{400CAC78-B1A8-4756-9785-9678B919B3F7}" sibTransId="{AD06D8E7-B3F3-4E33-A07C-5F6808505240}"/>
    <dgm:cxn modelId="{65B6EF61-2DE4-491F-BDB1-7CE512D6C99A}" type="presOf" srcId="{8D55D86D-0BCC-4866-BCF4-49631AB530AF}" destId="{6D1D61BB-D89D-4082-AFD2-959D90BB2FE8}" srcOrd="0" destOrd="1" presId="urn:microsoft.com/office/officeart/2005/8/layout/default"/>
    <dgm:cxn modelId="{DCA46162-C69F-408C-B825-456BBEE5CA08}" type="presOf" srcId="{94C181D1-C931-407B-B1F1-26744D79C832}" destId="{2B79706B-66B4-4C48-A733-9EF3253AD7A5}" srcOrd="0" destOrd="1" presId="urn:microsoft.com/office/officeart/2005/8/layout/default"/>
    <dgm:cxn modelId="{702EC34B-323E-4B2A-BEEA-0113753C29DE}" srcId="{E7BB703A-8CE6-486A-B851-DF8233F83ACE}" destId="{8D4A3E0F-D2A1-4A52-9105-DA939E4E2CFD}" srcOrd="0" destOrd="0" parTransId="{11C60646-DF05-41C1-83D0-1C3E120AFF26}" sibTransId="{6E07CA7A-F4E5-4F22-9FE8-E33ADFD2B50E}"/>
    <dgm:cxn modelId="{BF5DD46E-83E5-4344-A982-20069D2E69C7}" srcId="{5480A309-32BA-489B-B666-073097A1FD0C}" destId="{D7D2361A-B85D-4171-AFA3-453A71D4F6D2}" srcOrd="0" destOrd="0" parTransId="{D0F97AFC-1C44-4EED-B3D5-BB4296C78389}" sibTransId="{E0A7539E-1202-4C2B-918F-C382D9953847}"/>
    <dgm:cxn modelId="{7B6AE24E-AA3A-45B6-902C-98C72437E3F9}" type="presOf" srcId="{17CC8B86-4255-4D51-A7D6-E7B3CF877BED}" destId="{B5F9A007-8E19-42E7-B28C-2A4D079EF199}" srcOrd="0" destOrd="1" presId="urn:microsoft.com/office/officeart/2005/8/layout/default"/>
    <dgm:cxn modelId="{76F1A750-751E-430D-8453-963F79996F19}" srcId="{23A4CF80-68AA-424B-8F8A-88D2F4D4C080}" destId="{E7BB703A-8CE6-486A-B851-DF8233F83ACE}" srcOrd="6" destOrd="0" parTransId="{125ED865-DF5F-4B6D-A36D-3747DFD3B5E2}" sibTransId="{47B8D06B-FBAA-41D2-8482-9A2FB94BD5A0}"/>
    <dgm:cxn modelId="{3B714477-535E-4C06-BF4E-A584E6437BFC}" srcId="{C4B97F39-9BF6-479B-AAC7-148F49F2105E}" destId="{BD525CE0-4F8A-4F0B-BF6F-D9A521B90688}" srcOrd="0" destOrd="0" parTransId="{2FE21716-0E92-49B8-BBD0-EC9987D8664A}" sibTransId="{83F9B23A-D204-4198-81AE-317A38EEE79E}"/>
    <dgm:cxn modelId="{224CDC7C-F2DC-47A1-BB75-81A20E5F767E}" type="presOf" srcId="{BD525CE0-4F8A-4F0B-BF6F-D9A521B90688}" destId="{4ACA270B-28C1-46AC-97A1-0D0A9981C257}" srcOrd="0" destOrd="1" presId="urn:microsoft.com/office/officeart/2005/8/layout/default"/>
    <dgm:cxn modelId="{6E04017F-3302-4807-A965-D1446F1EBA99}" type="presOf" srcId="{D7D2361A-B85D-4171-AFA3-453A71D4F6D2}" destId="{20C6C94E-CFBD-4163-8076-54CF0B943702}" srcOrd="0" destOrd="1" presId="urn:microsoft.com/office/officeart/2005/8/layout/default"/>
    <dgm:cxn modelId="{FD0B978A-1BF6-4F9D-8D64-FD2C2134D873}" srcId="{23A4CF80-68AA-424B-8F8A-88D2F4D4C080}" destId="{EDB41826-53FD-4195-AA25-7045572C04A9}" srcOrd="4" destOrd="0" parTransId="{DF984F3F-3F67-42B8-B389-CDE93C92DECC}" sibTransId="{A47C4193-0FF4-4123-9704-575510F176B0}"/>
    <dgm:cxn modelId="{476AC18A-521A-47D5-80E5-0FB90324DC34}" srcId="{23A4CF80-68AA-424B-8F8A-88D2F4D4C080}" destId="{556994DE-8311-4006-8358-C46EBA4699E7}" srcOrd="5" destOrd="0" parTransId="{96299392-18FA-435A-B05C-13BAD2899AFD}" sibTransId="{7787514F-E250-46E0-8486-D7D890F337C0}"/>
    <dgm:cxn modelId="{2E89388B-F621-41C1-848C-A33F5D776F9E}" type="presOf" srcId="{1579B090-B57A-4234-8F40-245EAA5E4AC9}" destId="{2B79706B-66B4-4C48-A733-9EF3253AD7A5}" srcOrd="0" destOrd="0" presId="urn:microsoft.com/office/officeart/2005/8/layout/default"/>
    <dgm:cxn modelId="{E7F0248C-48BB-40D9-80FF-4079A569D9BB}" type="presOf" srcId="{23A4CF80-68AA-424B-8F8A-88D2F4D4C080}" destId="{4C357A9C-F515-4DD6-97ED-A44CC8FB613A}" srcOrd="0" destOrd="0" presId="urn:microsoft.com/office/officeart/2005/8/layout/default"/>
    <dgm:cxn modelId="{76325A92-EADD-4EA4-AB6F-55F0A40EA8AE}" type="presOf" srcId="{8D4A3E0F-D2A1-4A52-9105-DA939E4E2CFD}" destId="{90C95A5F-A535-4B67-9939-0A527BE4A920}" srcOrd="0" destOrd="1" presId="urn:microsoft.com/office/officeart/2005/8/layout/default"/>
    <dgm:cxn modelId="{9708F89B-9C26-4513-A01B-D87FEB890A86}" type="presOf" srcId="{D9988D27-A21F-40B8-A9DA-5BE4A50C42D5}" destId="{6D1D61BB-D89D-4082-AFD2-959D90BB2FE8}" srcOrd="0" destOrd="0" presId="urn:microsoft.com/office/officeart/2005/8/layout/default"/>
    <dgm:cxn modelId="{220BBBA6-0F9F-49BF-B60D-B87A97E7A0D9}" srcId="{23A4CF80-68AA-424B-8F8A-88D2F4D4C080}" destId="{C4B97F39-9BF6-479B-AAC7-148F49F2105E}" srcOrd="7" destOrd="0" parTransId="{0C183EE8-4E00-4173-96D2-B373C3335DB6}" sibTransId="{F7DA0BB8-EB3A-4D3E-8D72-343E7190204B}"/>
    <dgm:cxn modelId="{426647A7-D40E-49E8-9281-25BFD5643115}" type="presOf" srcId="{E7BB703A-8CE6-486A-B851-DF8233F83ACE}" destId="{90C95A5F-A535-4B67-9939-0A527BE4A920}" srcOrd="0" destOrd="0" presId="urn:microsoft.com/office/officeart/2005/8/layout/default"/>
    <dgm:cxn modelId="{4DE5F5AA-C5E5-4E19-AB30-F764C12D5E1D}" type="presOf" srcId="{7FAC7801-AC7B-4941-8F10-031693462B11}" destId="{B5F9A007-8E19-42E7-B28C-2A4D079EF199}" srcOrd="0" destOrd="0" presId="urn:microsoft.com/office/officeart/2005/8/layout/default"/>
    <dgm:cxn modelId="{CABC0CAC-6649-4540-A9AD-4E15C1C57F7B}" type="presOf" srcId="{1314767D-072B-4F66-9D67-3EDBEC5625BE}" destId="{9BD12788-CFD2-4D09-8382-4F4BE78EEC94}" srcOrd="0" destOrd="1" presId="urn:microsoft.com/office/officeart/2005/8/layout/default"/>
    <dgm:cxn modelId="{2861D4B9-164F-4AA1-A340-733F96D1DB78}" srcId="{EDB41826-53FD-4195-AA25-7045572C04A9}" destId="{A5280392-FA24-4B62-A335-A546A1204445}" srcOrd="0" destOrd="0" parTransId="{CDD75D9F-C555-48A1-8F3E-832469C3441B}" sibTransId="{22697E77-258D-472A-B7D3-D630F6DF528A}"/>
    <dgm:cxn modelId="{B71531BC-12D7-479D-B0ED-51427366FD6B}" srcId="{23A4CF80-68AA-424B-8F8A-88D2F4D4C080}" destId="{275F45E3-036D-4969-97E0-D7F005BD9F6E}" srcOrd="8" destOrd="0" parTransId="{EFA03750-1346-4041-8B23-02C46D4209A3}" sibTransId="{0B6F16B3-177D-45F4-952C-07A1E33853CB}"/>
    <dgm:cxn modelId="{6D0C50BF-DBBE-4BDE-9749-5992085D113F}" srcId="{23A4CF80-68AA-424B-8F8A-88D2F4D4C080}" destId="{D9988D27-A21F-40B8-A9DA-5BE4A50C42D5}" srcOrd="9" destOrd="0" parTransId="{26BEB2AE-C258-48A1-9DAB-7044BCC5EF04}" sibTransId="{A6A71583-21C1-47D7-BA17-AB615EA985A6}"/>
    <dgm:cxn modelId="{18FB5DC1-A9E1-4AD1-BC10-A5344F1CD3EF}" srcId="{D9988D27-A21F-40B8-A9DA-5BE4A50C42D5}" destId="{8D55D86D-0BCC-4866-BCF4-49631AB530AF}" srcOrd="0" destOrd="0" parTransId="{ECE75411-69A4-43F3-96CE-75198DDF2948}" sibTransId="{055C2659-1683-4C74-8AA1-09853AF20C66}"/>
    <dgm:cxn modelId="{715FD5C8-CB7E-422E-A292-68429920F411}" srcId="{556994DE-8311-4006-8358-C46EBA4699E7}" destId="{1314767D-072B-4F66-9D67-3EDBEC5625BE}" srcOrd="0" destOrd="0" parTransId="{78E9E017-E5B8-4C69-91C6-C259BDCD1140}" sibTransId="{144B54A7-612F-4864-8793-F3085AFFC1BC}"/>
    <dgm:cxn modelId="{134BC3D6-FA07-4F44-A38E-27D85DCD9FBA}" type="presOf" srcId="{AFD5E33A-A8C9-45B8-8F58-5FEE177C7D8A}" destId="{A50A3E9C-6D17-46AA-A12C-1A2F9B4B3167}" srcOrd="0" destOrd="1" presId="urn:microsoft.com/office/officeart/2005/8/layout/default"/>
    <dgm:cxn modelId="{6BA337D8-4387-4003-A3B0-C59D469FEB2D}" srcId="{275F45E3-036D-4969-97E0-D7F005BD9F6E}" destId="{AFD5E33A-A8C9-45B8-8F58-5FEE177C7D8A}" srcOrd="0" destOrd="0" parTransId="{EA6C4BBA-092F-4E62-AA7A-474D8BDBCC55}" sibTransId="{8B10B4BC-AC79-4C6B-9BFE-28331893D060}"/>
    <dgm:cxn modelId="{83CAAADE-5B76-47C5-81BB-DF4D3F233A1E}" srcId="{7FAC7801-AC7B-4941-8F10-031693462B11}" destId="{17CC8B86-4255-4D51-A7D6-E7B3CF877BED}" srcOrd="0" destOrd="0" parTransId="{90A74450-AF6B-4F95-888B-10800D0777FD}" sibTransId="{3FAB209B-7A3B-40FF-92FA-40F86B6AF2B4}"/>
    <dgm:cxn modelId="{7103A6EC-B78C-4B73-8989-84344B3E0368}" srcId="{23A4CF80-68AA-424B-8F8A-88D2F4D4C080}" destId="{1579B090-B57A-4234-8F40-245EAA5E4AC9}" srcOrd="0" destOrd="0" parTransId="{C6A1122F-E3AC-49D5-B9B4-52DA7647443E}" sibTransId="{704471F8-5E0D-45EC-8F7C-33AD28A4D654}"/>
    <dgm:cxn modelId="{9577B9ED-526B-47E8-A476-5131EE6F347C}" srcId="{23A4CF80-68AA-424B-8F8A-88D2F4D4C080}" destId="{5480A309-32BA-489B-B666-073097A1FD0C}" srcOrd="2" destOrd="0" parTransId="{0EC4AB2C-7EFC-4666-851E-C68B459BF43A}" sibTransId="{2968BDB3-29AA-4C06-A1C0-B9F4991A9C5A}"/>
    <dgm:cxn modelId="{E58C70F6-2DCA-4A11-B44F-7686E888F233}" type="presParOf" srcId="{4C357A9C-F515-4DD6-97ED-A44CC8FB613A}" destId="{2B79706B-66B4-4C48-A733-9EF3253AD7A5}" srcOrd="0" destOrd="0" presId="urn:microsoft.com/office/officeart/2005/8/layout/default"/>
    <dgm:cxn modelId="{91CF2433-1A77-4723-81D6-B32BD6954A4D}" type="presParOf" srcId="{4C357A9C-F515-4DD6-97ED-A44CC8FB613A}" destId="{C4A34090-9531-4513-BF23-AA675ED97697}" srcOrd="1" destOrd="0" presId="urn:microsoft.com/office/officeart/2005/8/layout/default"/>
    <dgm:cxn modelId="{76D2B90E-AC61-47B2-B7A1-FDB613D075D1}" type="presParOf" srcId="{4C357A9C-F515-4DD6-97ED-A44CC8FB613A}" destId="{15CB7664-7B51-4C85-8096-E53C3BB5DDC5}" srcOrd="2" destOrd="0" presId="urn:microsoft.com/office/officeart/2005/8/layout/default"/>
    <dgm:cxn modelId="{DAB230C9-2CD7-40F8-AB36-99020CB1A1E0}" type="presParOf" srcId="{4C357A9C-F515-4DD6-97ED-A44CC8FB613A}" destId="{D23567CB-C946-41C2-BA7D-4F16BB227397}" srcOrd="3" destOrd="0" presId="urn:microsoft.com/office/officeart/2005/8/layout/default"/>
    <dgm:cxn modelId="{4B3F473F-3D93-45A2-96C6-FA3EAC224AFD}" type="presParOf" srcId="{4C357A9C-F515-4DD6-97ED-A44CC8FB613A}" destId="{20C6C94E-CFBD-4163-8076-54CF0B943702}" srcOrd="4" destOrd="0" presId="urn:microsoft.com/office/officeart/2005/8/layout/default"/>
    <dgm:cxn modelId="{C0E98B71-6A6C-479C-961F-73F79F0D60D7}" type="presParOf" srcId="{4C357A9C-F515-4DD6-97ED-A44CC8FB613A}" destId="{DAEFB433-4752-48E4-9E43-F02DDA9112D1}" srcOrd="5" destOrd="0" presId="urn:microsoft.com/office/officeart/2005/8/layout/default"/>
    <dgm:cxn modelId="{1931E485-408D-4A94-810C-ED0EFFC28C5D}" type="presParOf" srcId="{4C357A9C-F515-4DD6-97ED-A44CC8FB613A}" destId="{B5F9A007-8E19-42E7-B28C-2A4D079EF199}" srcOrd="6" destOrd="0" presId="urn:microsoft.com/office/officeart/2005/8/layout/default"/>
    <dgm:cxn modelId="{B6134339-B610-43C8-B52E-54D6A774D012}" type="presParOf" srcId="{4C357A9C-F515-4DD6-97ED-A44CC8FB613A}" destId="{1BD4375F-16E0-4BC1-BC0C-0F3F674EE31C}" srcOrd="7" destOrd="0" presId="urn:microsoft.com/office/officeart/2005/8/layout/default"/>
    <dgm:cxn modelId="{2FD744CC-564D-4991-BCD7-45B1A20FD7B8}" type="presParOf" srcId="{4C357A9C-F515-4DD6-97ED-A44CC8FB613A}" destId="{C0136625-7C0A-4EF7-BEA6-52E4B96E161D}" srcOrd="8" destOrd="0" presId="urn:microsoft.com/office/officeart/2005/8/layout/default"/>
    <dgm:cxn modelId="{79EA068E-739B-46DA-93F8-1477A6290C00}" type="presParOf" srcId="{4C357A9C-F515-4DD6-97ED-A44CC8FB613A}" destId="{A58ED7E8-FAE0-4A9D-A7F2-1110A17E5DC6}" srcOrd="9" destOrd="0" presId="urn:microsoft.com/office/officeart/2005/8/layout/default"/>
    <dgm:cxn modelId="{47B062DF-3251-43F7-A931-F02B79862D4F}" type="presParOf" srcId="{4C357A9C-F515-4DD6-97ED-A44CC8FB613A}" destId="{9BD12788-CFD2-4D09-8382-4F4BE78EEC94}" srcOrd="10" destOrd="0" presId="urn:microsoft.com/office/officeart/2005/8/layout/default"/>
    <dgm:cxn modelId="{E99EB107-396A-490E-BA2C-550598FCE56A}" type="presParOf" srcId="{4C357A9C-F515-4DD6-97ED-A44CC8FB613A}" destId="{3188ADD7-F6A7-4AA1-BDBE-325FDFBFF107}" srcOrd="11" destOrd="0" presId="urn:microsoft.com/office/officeart/2005/8/layout/default"/>
    <dgm:cxn modelId="{97010B4B-AD95-4679-AB58-4CA9E174B71B}" type="presParOf" srcId="{4C357A9C-F515-4DD6-97ED-A44CC8FB613A}" destId="{90C95A5F-A535-4B67-9939-0A527BE4A920}" srcOrd="12" destOrd="0" presId="urn:microsoft.com/office/officeart/2005/8/layout/default"/>
    <dgm:cxn modelId="{39C803E1-E258-455B-B334-202F6850E379}" type="presParOf" srcId="{4C357A9C-F515-4DD6-97ED-A44CC8FB613A}" destId="{2FDF3AB4-991F-4B08-B0CB-D08D156611B5}" srcOrd="13" destOrd="0" presId="urn:microsoft.com/office/officeart/2005/8/layout/default"/>
    <dgm:cxn modelId="{682A8DAA-DD66-4A34-94F8-D7A0608A7E83}" type="presParOf" srcId="{4C357A9C-F515-4DD6-97ED-A44CC8FB613A}" destId="{4ACA270B-28C1-46AC-97A1-0D0A9981C257}" srcOrd="14" destOrd="0" presId="urn:microsoft.com/office/officeart/2005/8/layout/default"/>
    <dgm:cxn modelId="{BEB3DDB7-158D-43F6-8B12-360C6AA2BD3F}" type="presParOf" srcId="{4C357A9C-F515-4DD6-97ED-A44CC8FB613A}" destId="{E862118F-2D6A-46A6-8C19-5E85B6226B1E}" srcOrd="15" destOrd="0" presId="urn:microsoft.com/office/officeart/2005/8/layout/default"/>
    <dgm:cxn modelId="{695E7704-7A83-49CA-A4DF-A95E2862C1CC}" type="presParOf" srcId="{4C357A9C-F515-4DD6-97ED-A44CC8FB613A}" destId="{A50A3E9C-6D17-46AA-A12C-1A2F9B4B3167}" srcOrd="16" destOrd="0" presId="urn:microsoft.com/office/officeart/2005/8/layout/default"/>
    <dgm:cxn modelId="{706FE6F4-23A5-407D-85A0-6315016D7C57}" type="presParOf" srcId="{4C357A9C-F515-4DD6-97ED-A44CC8FB613A}" destId="{6A449FF7-DD8B-4B47-9C9F-979EAFD5E916}" srcOrd="17" destOrd="0" presId="urn:microsoft.com/office/officeart/2005/8/layout/default"/>
    <dgm:cxn modelId="{E5C78674-4C14-4147-B6B3-E178515F85DB}" type="presParOf" srcId="{4C357A9C-F515-4DD6-97ED-A44CC8FB613A}" destId="{6D1D61BB-D89D-4082-AFD2-959D90BB2FE8}" srcOrd="18" destOrd="0" presId="urn:microsoft.com/office/officeart/2005/8/layout/default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3A4CF80-68AA-424B-8F8A-88D2F4D4C080}" type="doc">
      <dgm:prSet loTypeId="urn:microsoft.com/office/officeart/2005/8/layout/default" loCatId="list" qsTypeId="urn:microsoft.com/office/officeart/2005/8/quickstyle/simple4" qsCatId="simple" csTypeId="urn:microsoft.com/office/officeart/2005/8/colors/accent3_3" csCatId="accent3" phldr="1"/>
      <dgm:spPr/>
      <dgm:t>
        <a:bodyPr/>
        <a:lstStyle/>
        <a:p>
          <a:endParaRPr lang="de-DE"/>
        </a:p>
      </dgm:t>
    </dgm:pt>
    <dgm:pt modelId="{1579B090-B57A-4234-8F40-245EAA5E4AC9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ctr" rtl="0">
            <a:lnSpc>
              <a:spcPct val="90000"/>
            </a:lnSpc>
            <a:buNone/>
            <a:defRPr b="1"/>
          </a:pPr>
          <a:r>
            <a:rPr lang="de-AT" sz="1200" b="1" u="none" dirty="0"/>
            <a:t>Energieversorgung</a:t>
          </a:r>
          <a:br>
            <a:rPr lang="de-AT" sz="1200" b="1" u="none" dirty="0"/>
          </a:br>
          <a:endParaRPr lang="de-DE" sz="1200" b="1" i="0" u="none" strike="noStrike" cap="none" baseline="0" noProof="0" dirty="0">
            <a:latin typeface="Franklin Gothic Book" panose="020B0503020102020204" pitchFamily="34" charset="0"/>
          </a:endParaRPr>
        </a:p>
      </dgm:t>
    </dgm:pt>
    <dgm:pt modelId="{C6A1122F-E3AC-49D5-B9B4-52DA7647443E}" type="parTrans" cxnId="{7103A6EC-B78C-4B73-8989-84344B3E0368}">
      <dgm:prSet/>
      <dgm:spPr/>
      <dgm:t>
        <a:bodyPr/>
        <a:lstStyle/>
        <a:p>
          <a:endParaRPr lang="de-DE"/>
        </a:p>
      </dgm:t>
    </dgm:pt>
    <dgm:pt modelId="{704471F8-5E0D-45EC-8F7C-33AD28A4D654}" type="sibTrans" cxnId="{7103A6EC-B78C-4B73-8989-84344B3E0368}">
      <dgm:prSet/>
      <dgm:spPr/>
      <dgm:t>
        <a:bodyPr/>
        <a:lstStyle/>
        <a:p>
          <a:endParaRPr lang="de-DE"/>
        </a:p>
      </dgm:t>
    </dgm:pt>
    <dgm:pt modelId="{94C181D1-C931-407B-B1F1-26744D79C832}">
      <dgm:prSet custT="1"/>
      <dgm:spPr/>
      <dgm:t>
        <a:bodyPr anchor="ctr"/>
        <a:lstStyle/>
        <a:p>
          <a:pPr>
            <a:buNone/>
          </a:pPr>
          <a:r>
            <a:rPr lang="de-AT" sz="1200" b="0" dirty="0"/>
            <a:t>   </a:t>
          </a:r>
          <a:r>
            <a:rPr lang="de-DE" sz="1200" b="0" dirty="0"/>
            <a:t>Optimieren Sie sämtliche Bereiche – von der Arbeit im Außendienst bis hin zur Customer Experience –, um die Antwortraten zu erhöhen und die Kosten zu senken.</a:t>
          </a:r>
          <a:endParaRPr lang="de-AT" sz="1200" b="0" dirty="0"/>
        </a:p>
      </dgm:t>
    </dgm:pt>
    <dgm:pt modelId="{6578F097-D7B1-448C-8A38-6FC993164095}" type="parTrans" cxnId="{E5756730-CF8B-489D-8253-BE99FCC7401F}">
      <dgm:prSet/>
      <dgm:spPr/>
      <dgm:t>
        <a:bodyPr/>
        <a:lstStyle/>
        <a:p>
          <a:endParaRPr lang="de-AT"/>
        </a:p>
      </dgm:t>
    </dgm:pt>
    <dgm:pt modelId="{90377C27-9FEF-4CE2-BABF-C67A861AA39A}" type="sibTrans" cxnId="{E5756730-CF8B-489D-8253-BE99FCC7401F}">
      <dgm:prSet/>
      <dgm:spPr/>
      <dgm:t>
        <a:bodyPr/>
        <a:lstStyle/>
        <a:p>
          <a:endParaRPr lang="de-AT"/>
        </a:p>
      </dgm:t>
    </dgm:pt>
    <dgm:pt modelId="{4A44A862-EBCC-465F-AB69-891AC20E0E78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ctr">
            <a:buNone/>
          </a:pPr>
          <a:r>
            <a:rPr lang="de-AT" sz="1200" b="1" dirty="0"/>
            <a:t>Finanzdienstleistungen</a:t>
          </a:r>
          <a:br>
            <a:rPr lang="de-AT" sz="1200" b="0" dirty="0"/>
          </a:br>
          <a:endParaRPr lang="de-AT" sz="1200" b="0" dirty="0"/>
        </a:p>
      </dgm:t>
    </dgm:pt>
    <dgm:pt modelId="{753110E6-AC77-4C36-9DC2-54BDCA71F986}" type="parTrans" cxnId="{A6161938-5565-4F5F-9CF2-6B6852093FE4}">
      <dgm:prSet/>
      <dgm:spPr/>
      <dgm:t>
        <a:bodyPr/>
        <a:lstStyle/>
        <a:p>
          <a:endParaRPr lang="de-AT"/>
        </a:p>
      </dgm:t>
    </dgm:pt>
    <dgm:pt modelId="{7D5E636B-4261-4D2A-899C-4628FA0F0607}" type="sibTrans" cxnId="{A6161938-5565-4F5F-9CF2-6B6852093FE4}">
      <dgm:prSet/>
      <dgm:spPr/>
      <dgm:t>
        <a:bodyPr/>
        <a:lstStyle/>
        <a:p>
          <a:endParaRPr lang="de-AT"/>
        </a:p>
      </dgm:t>
    </dgm:pt>
    <dgm:pt modelId="{ED58224B-CEC0-494F-ADE3-1C41EAF0D853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l">
            <a:buNone/>
          </a:pPr>
          <a:r>
            <a:rPr lang="de-AT" sz="1200" b="0" dirty="0"/>
            <a:t>   </a:t>
          </a:r>
          <a:r>
            <a:rPr lang="de-DE" sz="1200" b="0" dirty="0"/>
            <a:t>Personalisieren Sie die Customer Experience, modernisieren Sie Finanzsysteme, und optimieren Sie das Risikomanagement.</a:t>
          </a:r>
          <a:endParaRPr lang="de-AT" sz="1200" b="0" dirty="0"/>
        </a:p>
      </dgm:t>
    </dgm:pt>
    <dgm:pt modelId="{6776F9D3-C9A6-4ACD-BE0E-3D3FCC760DBF}" type="parTrans" cxnId="{A1261C2A-B910-44FF-9738-0878035A5B49}">
      <dgm:prSet/>
      <dgm:spPr/>
      <dgm:t>
        <a:bodyPr/>
        <a:lstStyle/>
        <a:p>
          <a:endParaRPr lang="de-AT"/>
        </a:p>
      </dgm:t>
    </dgm:pt>
    <dgm:pt modelId="{686DF647-30A7-427C-99C9-542295118649}" type="sibTrans" cxnId="{A1261C2A-B910-44FF-9738-0878035A5B49}">
      <dgm:prSet/>
      <dgm:spPr/>
      <dgm:t>
        <a:bodyPr/>
        <a:lstStyle/>
        <a:p>
          <a:endParaRPr lang="de-AT"/>
        </a:p>
      </dgm:t>
    </dgm:pt>
    <dgm:pt modelId="{5480A309-32BA-489B-B666-073097A1FD0C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ctr">
            <a:buNone/>
          </a:pPr>
          <a:r>
            <a:rPr lang="de-AT" sz="1200" b="1" dirty="0"/>
            <a:t>Spieleentwicklung</a:t>
          </a:r>
          <a:br>
            <a:rPr lang="de-AT" sz="1200" b="1" dirty="0"/>
          </a:br>
          <a:endParaRPr lang="de-AT" sz="1200" b="1" dirty="0"/>
        </a:p>
      </dgm:t>
    </dgm:pt>
    <dgm:pt modelId="{0EC4AB2C-7EFC-4666-851E-C68B459BF43A}" type="parTrans" cxnId="{9577B9ED-526B-47E8-A476-5131EE6F347C}">
      <dgm:prSet/>
      <dgm:spPr/>
      <dgm:t>
        <a:bodyPr/>
        <a:lstStyle/>
        <a:p>
          <a:endParaRPr lang="de-AT"/>
        </a:p>
      </dgm:t>
    </dgm:pt>
    <dgm:pt modelId="{2968BDB3-29AA-4C06-A1C0-B9F4991A9C5A}" type="sibTrans" cxnId="{9577B9ED-526B-47E8-A476-5131EE6F347C}">
      <dgm:prSet/>
      <dgm:spPr/>
      <dgm:t>
        <a:bodyPr/>
        <a:lstStyle/>
        <a:p>
          <a:endParaRPr lang="de-AT"/>
        </a:p>
      </dgm:t>
    </dgm:pt>
    <dgm:pt modelId="{D7D2361A-B85D-4171-AFA3-453A71D4F6D2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l">
            <a:buNone/>
          </a:pPr>
          <a:r>
            <a:rPr lang="de-AT" sz="1200" b="0" dirty="0"/>
            <a:t>   </a:t>
          </a:r>
          <a:r>
            <a:rPr lang="de-DE" sz="1200" b="0" dirty="0"/>
            <a:t>Entwickeln, veröffentlichen und skalieren Sie Ihre Spiele schnell und zuverlässig für verschiedene Plattformen, und optimieren Sie sie auf der Grundlage von Analysen.</a:t>
          </a:r>
          <a:endParaRPr lang="de-AT" sz="1200" b="0" dirty="0"/>
        </a:p>
      </dgm:t>
    </dgm:pt>
    <dgm:pt modelId="{D0F97AFC-1C44-4EED-B3D5-BB4296C78389}" type="parTrans" cxnId="{BF5DD46E-83E5-4344-A982-20069D2E69C7}">
      <dgm:prSet/>
      <dgm:spPr/>
      <dgm:t>
        <a:bodyPr/>
        <a:lstStyle/>
        <a:p>
          <a:endParaRPr lang="de-AT"/>
        </a:p>
      </dgm:t>
    </dgm:pt>
    <dgm:pt modelId="{E0A7539E-1202-4C2B-918F-C382D9953847}" type="sibTrans" cxnId="{BF5DD46E-83E5-4344-A982-20069D2E69C7}">
      <dgm:prSet/>
      <dgm:spPr/>
      <dgm:t>
        <a:bodyPr/>
        <a:lstStyle/>
        <a:p>
          <a:endParaRPr lang="de-AT"/>
        </a:p>
      </dgm:t>
    </dgm:pt>
    <dgm:pt modelId="{7FAC7801-AC7B-4941-8F10-031693462B11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solidFill>
          <a:schemeClr val="bg1"/>
        </a:solidFill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ctr">
            <a:buNone/>
          </a:pPr>
          <a:r>
            <a:rPr lang="de-AT" sz="1200" b="1" dirty="0"/>
            <a:t>Behörden</a:t>
          </a:r>
          <a:br>
            <a:rPr lang="en-US" sz="1200" b="1" dirty="0"/>
          </a:br>
          <a:endParaRPr lang="de-AT" sz="1200" b="1" dirty="0"/>
        </a:p>
      </dgm:t>
    </dgm:pt>
    <dgm:pt modelId="{400CAC78-B1A8-4756-9785-9678B919B3F7}" type="parTrans" cxnId="{31D8C03D-0FC3-473B-8143-B26D3F82A7AF}">
      <dgm:prSet/>
      <dgm:spPr/>
      <dgm:t>
        <a:bodyPr/>
        <a:lstStyle/>
        <a:p>
          <a:endParaRPr lang="de-AT"/>
        </a:p>
      </dgm:t>
    </dgm:pt>
    <dgm:pt modelId="{AD06D8E7-B3F3-4E33-A07C-5F6808505240}" type="sibTrans" cxnId="{31D8C03D-0FC3-473B-8143-B26D3F82A7AF}">
      <dgm:prSet/>
      <dgm:spPr/>
      <dgm:t>
        <a:bodyPr/>
        <a:lstStyle/>
        <a:p>
          <a:endParaRPr lang="de-AT"/>
        </a:p>
      </dgm:t>
    </dgm:pt>
    <dgm:pt modelId="{17CC8B86-4255-4D51-A7D6-E7B3CF877BED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solidFill>
          <a:schemeClr val="bg1"/>
        </a:solidFill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l">
            <a:buNone/>
          </a:pPr>
          <a:r>
            <a:rPr lang="en-US" sz="1200" b="0" dirty="0"/>
            <a:t>   </a:t>
          </a:r>
          <a:r>
            <a:rPr lang="de-DE" sz="1200" b="0" dirty="0"/>
            <a:t>Implementieren Sie Remotezugriff für Behörden, fördern Sie die Zusammenarbeit zwischen Agenturen, und liefern Sie sichere Dienste.</a:t>
          </a:r>
          <a:endParaRPr lang="de-AT" sz="1200" b="0" dirty="0"/>
        </a:p>
      </dgm:t>
    </dgm:pt>
    <dgm:pt modelId="{90A74450-AF6B-4F95-888B-10800D0777FD}" type="parTrans" cxnId="{83CAAADE-5B76-47C5-81BB-DF4D3F233A1E}">
      <dgm:prSet/>
      <dgm:spPr/>
      <dgm:t>
        <a:bodyPr/>
        <a:lstStyle/>
        <a:p>
          <a:endParaRPr lang="de-AT"/>
        </a:p>
      </dgm:t>
    </dgm:pt>
    <dgm:pt modelId="{3FAB209B-7A3B-40FF-92FA-40F86B6AF2B4}" type="sibTrans" cxnId="{83CAAADE-5B76-47C5-81BB-DF4D3F233A1E}">
      <dgm:prSet/>
      <dgm:spPr/>
      <dgm:t>
        <a:bodyPr/>
        <a:lstStyle/>
        <a:p>
          <a:endParaRPr lang="de-AT"/>
        </a:p>
      </dgm:t>
    </dgm:pt>
    <dgm:pt modelId="{EDB41826-53FD-4195-AA25-7045572C04A9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ctr">
            <a:buNone/>
          </a:pPr>
          <a:r>
            <a:rPr lang="de-AT" sz="1200" b="1" dirty="0"/>
            <a:t>Gesundheitswesen und Biowissenschaften</a:t>
          </a:r>
          <a:br>
            <a:rPr lang="de-AT" sz="1200" b="1" dirty="0"/>
          </a:br>
          <a:endParaRPr lang="de-AT" sz="1200" b="0" dirty="0"/>
        </a:p>
      </dgm:t>
    </dgm:pt>
    <dgm:pt modelId="{DF984F3F-3F67-42B8-B389-CDE93C92DECC}" type="parTrans" cxnId="{FD0B978A-1BF6-4F9D-8D64-FD2C2134D873}">
      <dgm:prSet/>
      <dgm:spPr/>
      <dgm:t>
        <a:bodyPr/>
        <a:lstStyle/>
        <a:p>
          <a:endParaRPr lang="de-AT"/>
        </a:p>
      </dgm:t>
    </dgm:pt>
    <dgm:pt modelId="{A47C4193-0FF4-4123-9704-575510F176B0}" type="sibTrans" cxnId="{FD0B978A-1BF6-4F9D-8D64-FD2C2134D873}">
      <dgm:prSet/>
      <dgm:spPr/>
      <dgm:t>
        <a:bodyPr/>
        <a:lstStyle/>
        <a:p>
          <a:endParaRPr lang="de-AT"/>
        </a:p>
      </dgm:t>
    </dgm:pt>
    <dgm:pt modelId="{A5280392-FA24-4B62-A335-A546A1204445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l">
            <a:buNone/>
          </a:pPr>
          <a:r>
            <a:rPr lang="de-AT" sz="1200" b="0" dirty="0"/>
            <a:t>   </a:t>
          </a:r>
          <a:r>
            <a:rPr lang="de-DE" sz="1200" b="0" dirty="0"/>
            <a:t>Steigern Sie die </a:t>
          </a:r>
          <a:r>
            <a:rPr lang="de-DE" sz="1200" b="0" dirty="0" err="1"/>
            <a:t>Patientenbeteili-gung</a:t>
          </a:r>
          <a:r>
            <a:rPr lang="de-DE" sz="1200" b="0" dirty="0"/>
            <a:t>, fördern Sie die Zusammen-arbeit mit Anbietern und </a:t>
          </a:r>
          <a:r>
            <a:rPr lang="de-DE" sz="1200" b="0" dirty="0" err="1"/>
            <a:t>verbes-sern</a:t>
          </a:r>
          <a:r>
            <a:rPr lang="de-DE" sz="1200" b="0" dirty="0"/>
            <a:t> Sie die Einblicke in den Betrieb.</a:t>
          </a:r>
          <a:endParaRPr lang="de-AT" sz="1200" b="0" dirty="0"/>
        </a:p>
      </dgm:t>
    </dgm:pt>
    <dgm:pt modelId="{CDD75D9F-C555-48A1-8F3E-832469C3441B}" type="parTrans" cxnId="{2861D4B9-164F-4AA1-A340-733F96D1DB78}">
      <dgm:prSet/>
      <dgm:spPr/>
      <dgm:t>
        <a:bodyPr/>
        <a:lstStyle/>
        <a:p>
          <a:endParaRPr lang="de-AT"/>
        </a:p>
      </dgm:t>
    </dgm:pt>
    <dgm:pt modelId="{22697E77-258D-472A-B7D3-D630F6DF528A}" type="sibTrans" cxnId="{2861D4B9-164F-4AA1-A340-733F96D1DB78}">
      <dgm:prSet/>
      <dgm:spPr/>
      <dgm:t>
        <a:bodyPr/>
        <a:lstStyle/>
        <a:p>
          <a:endParaRPr lang="de-AT"/>
        </a:p>
      </dgm:t>
    </dgm:pt>
    <dgm:pt modelId="{556994DE-8311-4006-8358-C46EBA4699E7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ctr">
            <a:buNone/>
          </a:pPr>
          <a:r>
            <a:rPr lang="de-AT" sz="1200" b="1" dirty="0"/>
            <a:t>Fertigungsindustrie</a:t>
          </a:r>
          <a:br>
            <a:rPr lang="de-AT" sz="1200" b="1" dirty="0"/>
          </a:br>
          <a:endParaRPr lang="de-AT" sz="1200" b="1" dirty="0"/>
        </a:p>
      </dgm:t>
    </dgm:pt>
    <dgm:pt modelId="{96299392-18FA-435A-B05C-13BAD2899AFD}" type="parTrans" cxnId="{476AC18A-521A-47D5-80E5-0FB90324DC34}">
      <dgm:prSet/>
      <dgm:spPr/>
      <dgm:t>
        <a:bodyPr/>
        <a:lstStyle/>
        <a:p>
          <a:endParaRPr lang="de-AT"/>
        </a:p>
      </dgm:t>
    </dgm:pt>
    <dgm:pt modelId="{7787514F-E250-46E0-8486-D7D890F337C0}" type="sibTrans" cxnId="{476AC18A-521A-47D5-80E5-0FB90324DC34}">
      <dgm:prSet/>
      <dgm:spPr/>
      <dgm:t>
        <a:bodyPr/>
        <a:lstStyle/>
        <a:p>
          <a:endParaRPr lang="de-AT"/>
        </a:p>
      </dgm:t>
    </dgm:pt>
    <dgm:pt modelId="{1314767D-072B-4F66-9D67-3EDBEC5625BE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l">
            <a:buNone/>
          </a:pPr>
          <a:r>
            <a:rPr lang="de-AT" sz="1200" b="0" dirty="0"/>
            <a:t>   </a:t>
          </a:r>
          <a:r>
            <a:rPr lang="de-DE" sz="1200" b="0" dirty="0"/>
            <a:t>Steigern Sie die betriebliche Effizienz, senken Sie die Kosten, und generieren Sie neue Umsatzchancen.</a:t>
          </a:r>
          <a:endParaRPr lang="de-AT" sz="1200" b="0" dirty="0"/>
        </a:p>
      </dgm:t>
    </dgm:pt>
    <dgm:pt modelId="{78E9E017-E5B8-4C69-91C6-C259BDCD1140}" type="parTrans" cxnId="{715FD5C8-CB7E-422E-A292-68429920F411}">
      <dgm:prSet/>
      <dgm:spPr/>
      <dgm:t>
        <a:bodyPr/>
        <a:lstStyle/>
        <a:p>
          <a:endParaRPr lang="de-AT"/>
        </a:p>
      </dgm:t>
    </dgm:pt>
    <dgm:pt modelId="{144B54A7-612F-4864-8793-F3085AFFC1BC}" type="sibTrans" cxnId="{715FD5C8-CB7E-422E-A292-68429920F411}">
      <dgm:prSet/>
      <dgm:spPr/>
      <dgm:t>
        <a:bodyPr/>
        <a:lstStyle/>
        <a:p>
          <a:endParaRPr lang="de-AT"/>
        </a:p>
      </dgm:t>
    </dgm:pt>
    <dgm:pt modelId="{E7BB703A-8CE6-486A-B851-DF8233F83ACE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ctr">
            <a:buNone/>
          </a:pPr>
          <a:r>
            <a:rPr lang="de-AT" sz="1200" b="1" dirty="0"/>
            <a:t>Medien und Unterhaltung</a:t>
          </a:r>
          <a:br>
            <a:rPr lang="de-AT" sz="1200" b="0" dirty="0"/>
          </a:br>
          <a:endParaRPr lang="de-AT" sz="1200" b="0" dirty="0"/>
        </a:p>
      </dgm:t>
    </dgm:pt>
    <dgm:pt modelId="{125ED865-DF5F-4B6D-A36D-3747DFD3B5E2}" type="parTrans" cxnId="{76F1A750-751E-430D-8453-963F79996F19}">
      <dgm:prSet/>
      <dgm:spPr/>
      <dgm:t>
        <a:bodyPr/>
        <a:lstStyle/>
        <a:p>
          <a:endParaRPr lang="de-AT"/>
        </a:p>
      </dgm:t>
    </dgm:pt>
    <dgm:pt modelId="{47B8D06B-FBAA-41D2-8482-9A2FB94BD5A0}" type="sibTrans" cxnId="{76F1A750-751E-430D-8453-963F79996F19}">
      <dgm:prSet/>
      <dgm:spPr/>
      <dgm:t>
        <a:bodyPr/>
        <a:lstStyle/>
        <a:p>
          <a:endParaRPr lang="de-AT"/>
        </a:p>
      </dgm:t>
    </dgm:pt>
    <dgm:pt modelId="{8D4A3E0F-D2A1-4A52-9105-DA939E4E2CFD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l">
            <a:buNone/>
          </a:pPr>
          <a:r>
            <a:rPr lang="de-AT" sz="1200" b="0" dirty="0"/>
            <a:t>   </a:t>
          </a:r>
          <a:r>
            <a:rPr lang="de-DE" sz="1200" b="0" dirty="0"/>
            <a:t>Erstellen Sie Inhalte schneller, arbeiten Sie überall zusammen, und bieten Sie eine nahtlose Kundenerfahrung.</a:t>
          </a:r>
          <a:endParaRPr lang="de-AT" sz="1200" b="0" dirty="0"/>
        </a:p>
      </dgm:t>
    </dgm:pt>
    <dgm:pt modelId="{11C60646-DF05-41C1-83D0-1C3E120AFF26}" type="parTrans" cxnId="{702EC34B-323E-4B2A-BEEA-0113753C29DE}">
      <dgm:prSet/>
      <dgm:spPr/>
      <dgm:t>
        <a:bodyPr/>
        <a:lstStyle/>
        <a:p>
          <a:endParaRPr lang="de-AT"/>
        </a:p>
      </dgm:t>
    </dgm:pt>
    <dgm:pt modelId="{6E07CA7A-F4E5-4F22-9FE8-E33ADFD2B50E}" type="sibTrans" cxnId="{702EC34B-323E-4B2A-BEEA-0113753C29DE}">
      <dgm:prSet/>
      <dgm:spPr/>
      <dgm:t>
        <a:bodyPr/>
        <a:lstStyle/>
        <a:p>
          <a:endParaRPr lang="de-AT"/>
        </a:p>
      </dgm:t>
    </dgm:pt>
    <dgm:pt modelId="{C4B97F39-9BF6-479B-AAC7-148F49F2105E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ctr">
            <a:buNone/>
          </a:pPr>
          <a:r>
            <a:rPr lang="de-AT" sz="1200" b="1" dirty="0"/>
            <a:t>Handel</a:t>
          </a:r>
          <a:br>
            <a:rPr lang="de-AT" sz="1200" b="1" dirty="0"/>
          </a:br>
          <a:endParaRPr lang="de-AT" sz="1200" b="1" dirty="0"/>
        </a:p>
      </dgm:t>
    </dgm:pt>
    <dgm:pt modelId="{0C183EE8-4E00-4173-96D2-B373C3335DB6}" type="parTrans" cxnId="{220BBBA6-0F9F-49BF-B60D-B87A97E7A0D9}">
      <dgm:prSet/>
      <dgm:spPr/>
      <dgm:t>
        <a:bodyPr/>
        <a:lstStyle/>
        <a:p>
          <a:endParaRPr lang="de-AT"/>
        </a:p>
      </dgm:t>
    </dgm:pt>
    <dgm:pt modelId="{F7DA0BB8-EB3A-4D3E-8D72-343E7190204B}" type="sibTrans" cxnId="{220BBBA6-0F9F-49BF-B60D-B87A97E7A0D9}">
      <dgm:prSet/>
      <dgm:spPr/>
      <dgm:t>
        <a:bodyPr/>
        <a:lstStyle/>
        <a:p>
          <a:endParaRPr lang="de-AT"/>
        </a:p>
      </dgm:t>
    </dgm:pt>
    <dgm:pt modelId="{BD525CE0-4F8A-4F0B-BF6F-D9A521B90688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l">
            <a:buNone/>
          </a:pPr>
          <a:r>
            <a:rPr lang="de-AT" sz="1200" b="0" dirty="0"/>
            <a:t>   </a:t>
          </a:r>
          <a:r>
            <a:rPr lang="de-DE" sz="1200" b="0" dirty="0"/>
            <a:t>Personalisieren Sie die Customer Experience, fördern Sie Mitarbeiter, und optimieren Sie Lieferketten.</a:t>
          </a:r>
          <a:endParaRPr lang="de-AT" sz="1200" b="0" dirty="0"/>
        </a:p>
      </dgm:t>
    </dgm:pt>
    <dgm:pt modelId="{2FE21716-0E92-49B8-BBD0-EC9987D8664A}" type="parTrans" cxnId="{3B714477-535E-4C06-BF4E-A584E6437BFC}">
      <dgm:prSet/>
      <dgm:spPr/>
      <dgm:t>
        <a:bodyPr/>
        <a:lstStyle/>
        <a:p>
          <a:endParaRPr lang="de-AT"/>
        </a:p>
      </dgm:t>
    </dgm:pt>
    <dgm:pt modelId="{83F9B23A-D204-4198-81AE-317A38EEE79E}" type="sibTrans" cxnId="{3B714477-535E-4C06-BF4E-A584E6437BFC}">
      <dgm:prSet/>
      <dgm:spPr/>
      <dgm:t>
        <a:bodyPr/>
        <a:lstStyle/>
        <a:p>
          <a:endParaRPr lang="de-AT"/>
        </a:p>
      </dgm:t>
    </dgm:pt>
    <dgm:pt modelId="{275F45E3-036D-4969-97E0-D7F005BD9F6E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ctr">
            <a:buNone/>
          </a:pPr>
          <a:br>
            <a:rPr lang="de-AT" sz="1200" b="1" dirty="0"/>
          </a:br>
          <a:r>
            <a:rPr lang="de-AT" sz="1200" b="1" dirty="0">
              <a:solidFill>
                <a:schemeClr val="bg1"/>
              </a:solidFill>
            </a:rPr>
            <a:t>Mobil</a:t>
          </a:r>
          <a:br>
            <a:rPr lang="de-AT" sz="1200" b="0" dirty="0">
              <a:solidFill>
                <a:schemeClr val="bg1"/>
              </a:solidFill>
            </a:rPr>
          </a:br>
          <a:endParaRPr lang="de-AT" sz="1200" b="0" dirty="0">
            <a:solidFill>
              <a:schemeClr val="bg1"/>
            </a:solidFill>
          </a:endParaRPr>
        </a:p>
      </dgm:t>
    </dgm:pt>
    <dgm:pt modelId="{EFA03750-1346-4041-8B23-02C46D4209A3}" type="parTrans" cxnId="{B71531BC-12D7-479D-B0ED-51427366FD6B}">
      <dgm:prSet/>
      <dgm:spPr/>
      <dgm:t>
        <a:bodyPr/>
        <a:lstStyle/>
        <a:p>
          <a:endParaRPr lang="de-AT"/>
        </a:p>
      </dgm:t>
    </dgm:pt>
    <dgm:pt modelId="{0B6F16B3-177D-45F4-952C-07A1E33853CB}" type="sibTrans" cxnId="{B71531BC-12D7-479D-B0ED-51427366FD6B}">
      <dgm:prSet/>
      <dgm:spPr/>
      <dgm:t>
        <a:bodyPr/>
        <a:lstStyle/>
        <a:p>
          <a:endParaRPr lang="de-AT"/>
        </a:p>
      </dgm:t>
    </dgm:pt>
    <dgm:pt modelId="{AFD5E33A-A8C9-45B8-8F58-5FEE177C7D8A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l">
            <a:buNone/>
          </a:pPr>
          <a:r>
            <a:rPr lang="de-AT" sz="1200" b="0" dirty="0">
              <a:solidFill>
                <a:schemeClr val="bg1"/>
              </a:solidFill>
            </a:rPr>
            <a:t>   Bieten Sie Ihre mobile App Kunden weltweit an – mit nur einem </a:t>
          </a:r>
          <a:r>
            <a:rPr lang="de-AT" sz="1200" b="0" dirty="0" err="1">
              <a:solidFill>
                <a:schemeClr val="bg1"/>
              </a:solidFill>
            </a:rPr>
            <a:t>Build</a:t>
          </a:r>
          <a:r>
            <a:rPr lang="de-AT" sz="1200" b="0" dirty="0">
              <a:solidFill>
                <a:schemeClr val="bg1"/>
              </a:solidFill>
            </a:rPr>
            <a:t> für alle Geräte.</a:t>
          </a:r>
        </a:p>
      </dgm:t>
    </dgm:pt>
    <dgm:pt modelId="{EA6C4BBA-092F-4E62-AA7A-474D8BDBCC55}" type="parTrans" cxnId="{6BA337D8-4387-4003-A3B0-C59D469FEB2D}">
      <dgm:prSet/>
      <dgm:spPr/>
      <dgm:t>
        <a:bodyPr/>
        <a:lstStyle/>
        <a:p>
          <a:endParaRPr lang="de-AT"/>
        </a:p>
      </dgm:t>
    </dgm:pt>
    <dgm:pt modelId="{8B10B4BC-AC79-4C6B-9BFE-28331893D060}" type="sibTrans" cxnId="{6BA337D8-4387-4003-A3B0-C59D469FEB2D}">
      <dgm:prSet/>
      <dgm:spPr/>
      <dgm:t>
        <a:bodyPr/>
        <a:lstStyle/>
        <a:p>
          <a:endParaRPr lang="de-AT"/>
        </a:p>
      </dgm:t>
    </dgm:pt>
    <dgm:pt modelId="{D9988D27-A21F-40B8-A9DA-5BE4A50C42D5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ctr">
            <a:buNone/>
          </a:pPr>
          <a:br>
            <a:rPr lang="de-AT" sz="1200" b="1" dirty="0"/>
          </a:br>
          <a:r>
            <a:rPr lang="de-AT" sz="1200" b="1" dirty="0">
              <a:solidFill>
                <a:schemeClr val="bg1"/>
              </a:solidFill>
            </a:rPr>
            <a:t>Serverloses Computing</a:t>
          </a:r>
          <a:br>
            <a:rPr lang="de-AT" sz="1200" b="1" dirty="0">
              <a:solidFill>
                <a:schemeClr val="bg1"/>
              </a:solidFill>
            </a:rPr>
          </a:br>
          <a:endParaRPr lang="de-AT" sz="1200" b="1" dirty="0">
            <a:solidFill>
              <a:schemeClr val="bg1"/>
            </a:solidFill>
          </a:endParaRPr>
        </a:p>
      </dgm:t>
    </dgm:pt>
    <dgm:pt modelId="{26BEB2AE-C258-48A1-9DAB-7044BCC5EF04}" type="parTrans" cxnId="{6D0C50BF-DBBE-4BDE-9749-5992085D113F}">
      <dgm:prSet/>
      <dgm:spPr/>
      <dgm:t>
        <a:bodyPr/>
        <a:lstStyle/>
        <a:p>
          <a:endParaRPr lang="de-AT"/>
        </a:p>
      </dgm:t>
    </dgm:pt>
    <dgm:pt modelId="{A6A71583-21C1-47D7-BA17-AB615EA985A6}" type="sibTrans" cxnId="{6D0C50BF-DBBE-4BDE-9749-5992085D113F}">
      <dgm:prSet/>
      <dgm:spPr/>
      <dgm:t>
        <a:bodyPr/>
        <a:lstStyle/>
        <a:p>
          <a:endParaRPr lang="de-AT"/>
        </a:p>
      </dgm:t>
    </dgm:pt>
    <dgm:pt modelId="{8D55D86D-0BCC-4866-BCF4-49631AB530AF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dgm:spPr>
      <dgm:t>
        <a:bodyPr anchor="ctr"/>
        <a:lstStyle/>
        <a:p>
          <a:pPr algn="l">
            <a:buNone/>
          </a:pPr>
          <a:r>
            <a:rPr lang="de-AT" sz="1200" b="0" dirty="0">
              <a:solidFill>
                <a:schemeClr val="bg1"/>
              </a:solidFill>
            </a:rPr>
            <a:t>   Beschleunigen Sie die App-Erstellung, da Sie keine Infrastruktur verwalten müssen.</a:t>
          </a:r>
        </a:p>
      </dgm:t>
    </dgm:pt>
    <dgm:pt modelId="{ECE75411-69A4-43F3-96CE-75198DDF2948}" type="parTrans" cxnId="{18FB5DC1-A9E1-4AD1-BC10-A5344F1CD3EF}">
      <dgm:prSet/>
      <dgm:spPr/>
      <dgm:t>
        <a:bodyPr/>
        <a:lstStyle/>
        <a:p>
          <a:endParaRPr lang="de-AT"/>
        </a:p>
      </dgm:t>
    </dgm:pt>
    <dgm:pt modelId="{055C2659-1683-4C74-8AA1-09853AF20C66}" type="sibTrans" cxnId="{18FB5DC1-A9E1-4AD1-BC10-A5344F1CD3EF}">
      <dgm:prSet/>
      <dgm:spPr/>
      <dgm:t>
        <a:bodyPr/>
        <a:lstStyle/>
        <a:p>
          <a:endParaRPr lang="de-AT"/>
        </a:p>
      </dgm:t>
    </dgm:pt>
    <dgm:pt modelId="{4C357A9C-F515-4DD6-97ED-A44CC8FB613A}" type="pres">
      <dgm:prSet presAssocID="{23A4CF80-68AA-424B-8F8A-88D2F4D4C080}" presName="diagram" presStyleCnt="0">
        <dgm:presLayoutVars>
          <dgm:dir/>
          <dgm:resizeHandles val="exact"/>
        </dgm:presLayoutVars>
      </dgm:prSet>
      <dgm:spPr/>
    </dgm:pt>
    <dgm:pt modelId="{2B79706B-66B4-4C48-A733-9EF3253AD7A5}" type="pres">
      <dgm:prSet presAssocID="{1579B090-B57A-4234-8F40-245EAA5E4AC9}" presName="node" presStyleLbl="node1" presStyleIdx="0" presStyleCnt="10">
        <dgm:presLayoutVars>
          <dgm:bulletEnabled val="1"/>
        </dgm:presLayoutVars>
      </dgm:prSet>
      <dgm:spPr/>
    </dgm:pt>
    <dgm:pt modelId="{C4A34090-9531-4513-BF23-AA675ED97697}" type="pres">
      <dgm:prSet presAssocID="{704471F8-5E0D-45EC-8F7C-33AD28A4D654}" presName="sibTrans" presStyleCnt="0"/>
      <dgm:spPr/>
    </dgm:pt>
    <dgm:pt modelId="{15CB7664-7B51-4C85-8096-E53C3BB5DDC5}" type="pres">
      <dgm:prSet presAssocID="{4A44A862-EBCC-465F-AB69-891AC20E0E78}" presName="node" presStyleLbl="node1" presStyleIdx="1" presStyleCnt="10">
        <dgm:presLayoutVars>
          <dgm:bulletEnabled val="1"/>
        </dgm:presLayoutVars>
      </dgm:prSet>
      <dgm:spPr/>
    </dgm:pt>
    <dgm:pt modelId="{D23567CB-C946-41C2-BA7D-4F16BB227397}" type="pres">
      <dgm:prSet presAssocID="{7D5E636B-4261-4D2A-899C-4628FA0F0607}" presName="sibTrans" presStyleCnt="0"/>
      <dgm:spPr/>
    </dgm:pt>
    <dgm:pt modelId="{20C6C94E-CFBD-4163-8076-54CF0B943702}" type="pres">
      <dgm:prSet presAssocID="{5480A309-32BA-489B-B666-073097A1FD0C}" presName="node" presStyleLbl="node1" presStyleIdx="2" presStyleCnt="10">
        <dgm:presLayoutVars>
          <dgm:bulletEnabled val="1"/>
        </dgm:presLayoutVars>
      </dgm:prSet>
      <dgm:spPr/>
    </dgm:pt>
    <dgm:pt modelId="{DAEFB433-4752-48E4-9E43-F02DDA9112D1}" type="pres">
      <dgm:prSet presAssocID="{2968BDB3-29AA-4C06-A1C0-B9F4991A9C5A}" presName="sibTrans" presStyleCnt="0"/>
      <dgm:spPr/>
    </dgm:pt>
    <dgm:pt modelId="{B5F9A007-8E19-42E7-B28C-2A4D079EF199}" type="pres">
      <dgm:prSet presAssocID="{7FAC7801-AC7B-4941-8F10-031693462B11}" presName="node" presStyleLbl="node1" presStyleIdx="3" presStyleCnt="10">
        <dgm:presLayoutVars>
          <dgm:bulletEnabled val="1"/>
        </dgm:presLayoutVars>
      </dgm:prSet>
      <dgm:spPr/>
    </dgm:pt>
    <dgm:pt modelId="{1BD4375F-16E0-4BC1-BC0C-0F3F674EE31C}" type="pres">
      <dgm:prSet presAssocID="{AD06D8E7-B3F3-4E33-A07C-5F6808505240}" presName="sibTrans" presStyleCnt="0"/>
      <dgm:spPr/>
    </dgm:pt>
    <dgm:pt modelId="{C0136625-7C0A-4EF7-BEA6-52E4B96E161D}" type="pres">
      <dgm:prSet presAssocID="{EDB41826-53FD-4195-AA25-7045572C04A9}" presName="node" presStyleLbl="node1" presStyleIdx="4" presStyleCnt="10">
        <dgm:presLayoutVars>
          <dgm:bulletEnabled val="1"/>
        </dgm:presLayoutVars>
      </dgm:prSet>
      <dgm:spPr/>
    </dgm:pt>
    <dgm:pt modelId="{A58ED7E8-FAE0-4A9D-A7F2-1110A17E5DC6}" type="pres">
      <dgm:prSet presAssocID="{A47C4193-0FF4-4123-9704-575510F176B0}" presName="sibTrans" presStyleCnt="0"/>
      <dgm:spPr/>
    </dgm:pt>
    <dgm:pt modelId="{9BD12788-CFD2-4D09-8382-4F4BE78EEC94}" type="pres">
      <dgm:prSet presAssocID="{556994DE-8311-4006-8358-C46EBA4699E7}" presName="node" presStyleLbl="node1" presStyleIdx="5" presStyleCnt="10">
        <dgm:presLayoutVars>
          <dgm:bulletEnabled val="1"/>
        </dgm:presLayoutVars>
      </dgm:prSet>
      <dgm:spPr/>
    </dgm:pt>
    <dgm:pt modelId="{3188ADD7-F6A7-4AA1-BDBE-325FDFBFF107}" type="pres">
      <dgm:prSet presAssocID="{7787514F-E250-46E0-8486-D7D890F337C0}" presName="sibTrans" presStyleCnt="0"/>
      <dgm:spPr/>
    </dgm:pt>
    <dgm:pt modelId="{90C95A5F-A535-4B67-9939-0A527BE4A920}" type="pres">
      <dgm:prSet presAssocID="{E7BB703A-8CE6-486A-B851-DF8233F83ACE}" presName="node" presStyleLbl="node1" presStyleIdx="6" presStyleCnt="10">
        <dgm:presLayoutVars>
          <dgm:bulletEnabled val="1"/>
        </dgm:presLayoutVars>
      </dgm:prSet>
      <dgm:spPr/>
    </dgm:pt>
    <dgm:pt modelId="{2FDF3AB4-991F-4B08-B0CB-D08D156611B5}" type="pres">
      <dgm:prSet presAssocID="{47B8D06B-FBAA-41D2-8482-9A2FB94BD5A0}" presName="sibTrans" presStyleCnt="0"/>
      <dgm:spPr/>
    </dgm:pt>
    <dgm:pt modelId="{4ACA270B-28C1-46AC-97A1-0D0A9981C257}" type="pres">
      <dgm:prSet presAssocID="{C4B97F39-9BF6-479B-AAC7-148F49F2105E}" presName="node" presStyleLbl="node1" presStyleIdx="7" presStyleCnt="10">
        <dgm:presLayoutVars>
          <dgm:bulletEnabled val="1"/>
        </dgm:presLayoutVars>
      </dgm:prSet>
      <dgm:spPr/>
    </dgm:pt>
    <dgm:pt modelId="{E862118F-2D6A-46A6-8C19-5E85B6226B1E}" type="pres">
      <dgm:prSet presAssocID="{F7DA0BB8-EB3A-4D3E-8D72-343E7190204B}" presName="sibTrans" presStyleCnt="0"/>
      <dgm:spPr/>
    </dgm:pt>
    <dgm:pt modelId="{A50A3E9C-6D17-46AA-A12C-1A2F9B4B3167}" type="pres">
      <dgm:prSet presAssocID="{275F45E3-036D-4969-97E0-D7F005BD9F6E}" presName="node" presStyleLbl="node1" presStyleIdx="8" presStyleCnt="10">
        <dgm:presLayoutVars>
          <dgm:bulletEnabled val="1"/>
        </dgm:presLayoutVars>
      </dgm:prSet>
      <dgm:spPr/>
    </dgm:pt>
    <dgm:pt modelId="{6A449FF7-DD8B-4B47-9C9F-979EAFD5E916}" type="pres">
      <dgm:prSet presAssocID="{0B6F16B3-177D-45F4-952C-07A1E33853CB}" presName="sibTrans" presStyleCnt="0"/>
      <dgm:spPr/>
    </dgm:pt>
    <dgm:pt modelId="{6D1D61BB-D89D-4082-AFD2-959D90BB2FE8}" type="pres">
      <dgm:prSet presAssocID="{D9988D27-A21F-40B8-A9DA-5BE4A50C42D5}" presName="node" presStyleLbl="node1" presStyleIdx="9" presStyleCnt="10">
        <dgm:presLayoutVars>
          <dgm:bulletEnabled val="1"/>
        </dgm:presLayoutVars>
      </dgm:prSet>
      <dgm:spPr/>
    </dgm:pt>
  </dgm:ptLst>
  <dgm:cxnLst>
    <dgm:cxn modelId="{D528B005-758B-44C1-9E59-EDC351E70ABD}" type="presOf" srcId="{ED58224B-CEC0-494F-ADE3-1C41EAF0D853}" destId="{15CB7664-7B51-4C85-8096-E53C3BB5DDC5}" srcOrd="0" destOrd="1" presId="urn:microsoft.com/office/officeart/2005/8/layout/default"/>
    <dgm:cxn modelId="{AE6B9217-27E7-412A-BD3E-18BFEB0F9160}" type="presOf" srcId="{275F45E3-036D-4969-97E0-D7F005BD9F6E}" destId="{A50A3E9C-6D17-46AA-A12C-1A2F9B4B3167}" srcOrd="0" destOrd="0" presId="urn:microsoft.com/office/officeart/2005/8/layout/default"/>
    <dgm:cxn modelId="{7A5FF221-EA10-4AD4-BEB3-351908427F92}" type="presOf" srcId="{C4B97F39-9BF6-479B-AAC7-148F49F2105E}" destId="{4ACA270B-28C1-46AC-97A1-0D0A9981C257}" srcOrd="0" destOrd="0" presId="urn:microsoft.com/office/officeart/2005/8/layout/default"/>
    <dgm:cxn modelId="{8E808922-9490-41D4-B51F-4F416AE2E5CC}" type="presOf" srcId="{4A44A862-EBCC-465F-AB69-891AC20E0E78}" destId="{15CB7664-7B51-4C85-8096-E53C3BB5DDC5}" srcOrd="0" destOrd="0" presId="urn:microsoft.com/office/officeart/2005/8/layout/default"/>
    <dgm:cxn modelId="{2307D523-D67D-42F0-947F-6AE2E98CE0EB}" type="presOf" srcId="{EDB41826-53FD-4195-AA25-7045572C04A9}" destId="{C0136625-7C0A-4EF7-BEA6-52E4B96E161D}" srcOrd="0" destOrd="0" presId="urn:microsoft.com/office/officeart/2005/8/layout/default"/>
    <dgm:cxn modelId="{BBFE3225-6F4E-4E48-9F55-61AD26D96256}" type="presOf" srcId="{5480A309-32BA-489B-B666-073097A1FD0C}" destId="{20C6C94E-CFBD-4163-8076-54CF0B943702}" srcOrd="0" destOrd="0" presId="urn:microsoft.com/office/officeart/2005/8/layout/default"/>
    <dgm:cxn modelId="{A1261C2A-B910-44FF-9738-0878035A5B49}" srcId="{4A44A862-EBCC-465F-AB69-891AC20E0E78}" destId="{ED58224B-CEC0-494F-ADE3-1C41EAF0D853}" srcOrd="0" destOrd="0" parTransId="{6776F9D3-C9A6-4ACD-BE0E-3D3FCC760DBF}" sibTransId="{686DF647-30A7-427C-99C9-542295118649}"/>
    <dgm:cxn modelId="{E5756730-CF8B-489D-8253-BE99FCC7401F}" srcId="{1579B090-B57A-4234-8F40-245EAA5E4AC9}" destId="{94C181D1-C931-407B-B1F1-26744D79C832}" srcOrd="0" destOrd="0" parTransId="{6578F097-D7B1-448C-8A38-6FC993164095}" sibTransId="{90377C27-9FEF-4CE2-BABF-C67A861AA39A}"/>
    <dgm:cxn modelId="{A6161938-5565-4F5F-9CF2-6B6852093FE4}" srcId="{23A4CF80-68AA-424B-8F8A-88D2F4D4C080}" destId="{4A44A862-EBCC-465F-AB69-891AC20E0E78}" srcOrd="1" destOrd="0" parTransId="{753110E6-AC77-4C36-9DC2-54BDCA71F986}" sibTransId="{7D5E636B-4261-4D2A-899C-4628FA0F0607}"/>
    <dgm:cxn modelId="{E4087F39-7939-45F1-85B3-813235F63B2B}" type="presOf" srcId="{556994DE-8311-4006-8358-C46EBA4699E7}" destId="{9BD12788-CFD2-4D09-8382-4F4BE78EEC94}" srcOrd="0" destOrd="0" presId="urn:microsoft.com/office/officeart/2005/8/layout/default"/>
    <dgm:cxn modelId="{EA23F53B-12A5-41AD-A9BC-F4C570966748}" type="presOf" srcId="{A5280392-FA24-4B62-A335-A546A1204445}" destId="{C0136625-7C0A-4EF7-BEA6-52E4B96E161D}" srcOrd="0" destOrd="1" presId="urn:microsoft.com/office/officeart/2005/8/layout/default"/>
    <dgm:cxn modelId="{31D8C03D-0FC3-473B-8143-B26D3F82A7AF}" srcId="{23A4CF80-68AA-424B-8F8A-88D2F4D4C080}" destId="{7FAC7801-AC7B-4941-8F10-031693462B11}" srcOrd="3" destOrd="0" parTransId="{400CAC78-B1A8-4756-9785-9678B919B3F7}" sibTransId="{AD06D8E7-B3F3-4E33-A07C-5F6808505240}"/>
    <dgm:cxn modelId="{65B6EF61-2DE4-491F-BDB1-7CE512D6C99A}" type="presOf" srcId="{8D55D86D-0BCC-4866-BCF4-49631AB530AF}" destId="{6D1D61BB-D89D-4082-AFD2-959D90BB2FE8}" srcOrd="0" destOrd="1" presId="urn:microsoft.com/office/officeart/2005/8/layout/default"/>
    <dgm:cxn modelId="{DCA46162-C69F-408C-B825-456BBEE5CA08}" type="presOf" srcId="{94C181D1-C931-407B-B1F1-26744D79C832}" destId="{2B79706B-66B4-4C48-A733-9EF3253AD7A5}" srcOrd="0" destOrd="1" presId="urn:microsoft.com/office/officeart/2005/8/layout/default"/>
    <dgm:cxn modelId="{702EC34B-323E-4B2A-BEEA-0113753C29DE}" srcId="{E7BB703A-8CE6-486A-B851-DF8233F83ACE}" destId="{8D4A3E0F-D2A1-4A52-9105-DA939E4E2CFD}" srcOrd="0" destOrd="0" parTransId="{11C60646-DF05-41C1-83D0-1C3E120AFF26}" sibTransId="{6E07CA7A-F4E5-4F22-9FE8-E33ADFD2B50E}"/>
    <dgm:cxn modelId="{BF5DD46E-83E5-4344-A982-20069D2E69C7}" srcId="{5480A309-32BA-489B-B666-073097A1FD0C}" destId="{D7D2361A-B85D-4171-AFA3-453A71D4F6D2}" srcOrd="0" destOrd="0" parTransId="{D0F97AFC-1C44-4EED-B3D5-BB4296C78389}" sibTransId="{E0A7539E-1202-4C2B-918F-C382D9953847}"/>
    <dgm:cxn modelId="{7B6AE24E-AA3A-45B6-902C-98C72437E3F9}" type="presOf" srcId="{17CC8B86-4255-4D51-A7D6-E7B3CF877BED}" destId="{B5F9A007-8E19-42E7-B28C-2A4D079EF199}" srcOrd="0" destOrd="1" presId="urn:microsoft.com/office/officeart/2005/8/layout/default"/>
    <dgm:cxn modelId="{76F1A750-751E-430D-8453-963F79996F19}" srcId="{23A4CF80-68AA-424B-8F8A-88D2F4D4C080}" destId="{E7BB703A-8CE6-486A-B851-DF8233F83ACE}" srcOrd="6" destOrd="0" parTransId="{125ED865-DF5F-4B6D-A36D-3747DFD3B5E2}" sibTransId="{47B8D06B-FBAA-41D2-8482-9A2FB94BD5A0}"/>
    <dgm:cxn modelId="{3B714477-535E-4C06-BF4E-A584E6437BFC}" srcId="{C4B97F39-9BF6-479B-AAC7-148F49F2105E}" destId="{BD525CE0-4F8A-4F0B-BF6F-D9A521B90688}" srcOrd="0" destOrd="0" parTransId="{2FE21716-0E92-49B8-BBD0-EC9987D8664A}" sibTransId="{83F9B23A-D204-4198-81AE-317A38EEE79E}"/>
    <dgm:cxn modelId="{224CDC7C-F2DC-47A1-BB75-81A20E5F767E}" type="presOf" srcId="{BD525CE0-4F8A-4F0B-BF6F-D9A521B90688}" destId="{4ACA270B-28C1-46AC-97A1-0D0A9981C257}" srcOrd="0" destOrd="1" presId="urn:microsoft.com/office/officeart/2005/8/layout/default"/>
    <dgm:cxn modelId="{6E04017F-3302-4807-A965-D1446F1EBA99}" type="presOf" srcId="{D7D2361A-B85D-4171-AFA3-453A71D4F6D2}" destId="{20C6C94E-CFBD-4163-8076-54CF0B943702}" srcOrd="0" destOrd="1" presId="urn:microsoft.com/office/officeart/2005/8/layout/default"/>
    <dgm:cxn modelId="{FD0B978A-1BF6-4F9D-8D64-FD2C2134D873}" srcId="{23A4CF80-68AA-424B-8F8A-88D2F4D4C080}" destId="{EDB41826-53FD-4195-AA25-7045572C04A9}" srcOrd="4" destOrd="0" parTransId="{DF984F3F-3F67-42B8-B389-CDE93C92DECC}" sibTransId="{A47C4193-0FF4-4123-9704-575510F176B0}"/>
    <dgm:cxn modelId="{476AC18A-521A-47D5-80E5-0FB90324DC34}" srcId="{23A4CF80-68AA-424B-8F8A-88D2F4D4C080}" destId="{556994DE-8311-4006-8358-C46EBA4699E7}" srcOrd="5" destOrd="0" parTransId="{96299392-18FA-435A-B05C-13BAD2899AFD}" sibTransId="{7787514F-E250-46E0-8486-D7D890F337C0}"/>
    <dgm:cxn modelId="{2E89388B-F621-41C1-848C-A33F5D776F9E}" type="presOf" srcId="{1579B090-B57A-4234-8F40-245EAA5E4AC9}" destId="{2B79706B-66B4-4C48-A733-9EF3253AD7A5}" srcOrd="0" destOrd="0" presId="urn:microsoft.com/office/officeart/2005/8/layout/default"/>
    <dgm:cxn modelId="{E7F0248C-48BB-40D9-80FF-4079A569D9BB}" type="presOf" srcId="{23A4CF80-68AA-424B-8F8A-88D2F4D4C080}" destId="{4C357A9C-F515-4DD6-97ED-A44CC8FB613A}" srcOrd="0" destOrd="0" presId="urn:microsoft.com/office/officeart/2005/8/layout/default"/>
    <dgm:cxn modelId="{76325A92-EADD-4EA4-AB6F-55F0A40EA8AE}" type="presOf" srcId="{8D4A3E0F-D2A1-4A52-9105-DA939E4E2CFD}" destId="{90C95A5F-A535-4B67-9939-0A527BE4A920}" srcOrd="0" destOrd="1" presId="urn:microsoft.com/office/officeart/2005/8/layout/default"/>
    <dgm:cxn modelId="{9708F89B-9C26-4513-A01B-D87FEB890A86}" type="presOf" srcId="{D9988D27-A21F-40B8-A9DA-5BE4A50C42D5}" destId="{6D1D61BB-D89D-4082-AFD2-959D90BB2FE8}" srcOrd="0" destOrd="0" presId="urn:microsoft.com/office/officeart/2005/8/layout/default"/>
    <dgm:cxn modelId="{220BBBA6-0F9F-49BF-B60D-B87A97E7A0D9}" srcId="{23A4CF80-68AA-424B-8F8A-88D2F4D4C080}" destId="{C4B97F39-9BF6-479B-AAC7-148F49F2105E}" srcOrd="7" destOrd="0" parTransId="{0C183EE8-4E00-4173-96D2-B373C3335DB6}" sibTransId="{F7DA0BB8-EB3A-4D3E-8D72-343E7190204B}"/>
    <dgm:cxn modelId="{426647A7-D40E-49E8-9281-25BFD5643115}" type="presOf" srcId="{E7BB703A-8CE6-486A-B851-DF8233F83ACE}" destId="{90C95A5F-A535-4B67-9939-0A527BE4A920}" srcOrd="0" destOrd="0" presId="urn:microsoft.com/office/officeart/2005/8/layout/default"/>
    <dgm:cxn modelId="{4DE5F5AA-C5E5-4E19-AB30-F764C12D5E1D}" type="presOf" srcId="{7FAC7801-AC7B-4941-8F10-031693462B11}" destId="{B5F9A007-8E19-42E7-B28C-2A4D079EF199}" srcOrd="0" destOrd="0" presId="urn:microsoft.com/office/officeart/2005/8/layout/default"/>
    <dgm:cxn modelId="{CABC0CAC-6649-4540-A9AD-4E15C1C57F7B}" type="presOf" srcId="{1314767D-072B-4F66-9D67-3EDBEC5625BE}" destId="{9BD12788-CFD2-4D09-8382-4F4BE78EEC94}" srcOrd="0" destOrd="1" presId="urn:microsoft.com/office/officeart/2005/8/layout/default"/>
    <dgm:cxn modelId="{2861D4B9-164F-4AA1-A340-733F96D1DB78}" srcId="{EDB41826-53FD-4195-AA25-7045572C04A9}" destId="{A5280392-FA24-4B62-A335-A546A1204445}" srcOrd="0" destOrd="0" parTransId="{CDD75D9F-C555-48A1-8F3E-832469C3441B}" sibTransId="{22697E77-258D-472A-B7D3-D630F6DF528A}"/>
    <dgm:cxn modelId="{B71531BC-12D7-479D-B0ED-51427366FD6B}" srcId="{23A4CF80-68AA-424B-8F8A-88D2F4D4C080}" destId="{275F45E3-036D-4969-97E0-D7F005BD9F6E}" srcOrd="8" destOrd="0" parTransId="{EFA03750-1346-4041-8B23-02C46D4209A3}" sibTransId="{0B6F16B3-177D-45F4-952C-07A1E33853CB}"/>
    <dgm:cxn modelId="{6D0C50BF-DBBE-4BDE-9749-5992085D113F}" srcId="{23A4CF80-68AA-424B-8F8A-88D2F4D4C080}" destId="{D9988D27-A21F-40B8-A9DA-5BE4A50C42D5}" srcOrd="9" destOrd="0" parTransId="{26BEB2AE-C258-48A1-9DAB-7044BCC5EF04}" sibTransId="{A6A71583-21C1-47D7-BA17-AB615EA985A6}"/>
    <dgm:cxn modelId="{18FB5DC1-A9E1-4AD1-BC10-A5344F1CD3EF}" srcId="{D9988D27-A21F-40B8-A9DA-5BE4A50C42D5}" destId="{8D55D86D-0BCC-4866-BCF4-49631AB530AF}" srcOrd="0" destOrd="0" parTransId="{ECE75411-69A4-43F3-96CE-75198DDF2948}" sibTransId="{055C2659-1683-4C74-8AA1-09853AF20C66}"/>
    <dgm:cxn modelId="{715FD5C8-CB7E-422E-A292-68429920F411}" srcId="{556994DE-8311-4006-8358-C46EBA4699E7}" destId="{1314767D-072B-4F66-9D67-3EDBEC5625BE}" srcOrd="0" destOrd="0" parTransId="{78E9E017-E5B8-4C69-91C6-C259BDCD1140}" sibTransId="{144B54A7-612F-4864-8793-F3085AFFC1BC}"/>
    <dgm:cxn modelId="{134BC3D6-FA07-4F44-A38E-27D85DCD9FBA}" type="presOf" srcId="{AFD5E33A-A8C9-45B8-8F58-5FEE177C7D8A}" destId="{A50A3E9C-6D17-46AA-A12C-1A2F9B4B3167}" srcOrd="0" destOrd="1" presId="urn:microsoft.com/office/officeart/2005/8/layout/default"/>
    <dgm:cxn modelId="{6BA337D8-4387-4003-A3B0-C59D469FEB2D}" srcId="{275F45E3-036D-4969-97E0-D7F005BD9F6E}" destId="{AFD5E33A-A8C9-45B8-8F58-5FEE177C7D8A}" srcOrd="0" destOrd="0" parTransId="{EA6C4BBA-092F-4E62-AA7A-474D8BDBCC55}" sibTransId="{8B10B4BC-AC79-4C6B-9BFE-28331893D060}"/>
    <dgm:cxn modelId="{83CAAADE-5B76-47C5-81BB-DF4D3F233A1E}" srcId="{7FAC7801-AC7B-4941-8F10-031693462B11}" destId="{17CC8B86-4255-4D51-A7D6-E7B3CF877BED}" srcOrd="0" destOrd="0" parTransId="{90A74450-AF6B-4F95-888B-10800D0777FD}" sibTransId="{3FAB209B-7A3B-40FF-92FA-40F86B6AF2B4}"/>
    <dgm:cxn modelId="{7103A6EC-B78C-4B73-8989-84344B3E0368}" srcId="{23A4CF80-68AA-424B-8F8A-88D2F4D4C080}" destId="{1579B090-B57A-4234-8F40-245EAA5E4AC9}" srcOrd="0" destOrd="0" parTransId="{C6A1122F-E3AC-49D5-B9B4-52DA7647443E}" sibTransId="{704471F8-5E0D-45EC-8F7C-33AD28A4D654}"/>
    <dgm:cxn modelId="{9577B9ED-526B-47E8-A476-5131EE6F347C}" srcId="{23A4CF80-68AA-424B-8F8A-88D2F4D4C080}" destId="{5480A309-32BA-489B-B666-073097A1FD0C}" srcOrd="2" destOrd="0" parTransId="{0EC4AB2C-7EFC-4666-851E-C68B459BF43A}" sibTransId="{2968BDB3-29AA-4C06-A1C0-B9F4991A9C5A}"/>
    <dgm:cxn modelId="{E58C70F6-2DCA-4A11-B44F-7686E888F233}" type="presParOf" srcId="{4C357A9C-F515-4DD6-97ED-A44CC8FB613A}" destId="{2B79706B-66B4-4C48-A733-9EF3253AD7A5}" srcOrd="0" destOrd="0" presId="urn:microsoft.com/office/officeart/2005/8/layout/default"/>
    <dgm:cxn modelId="{91CF2433-1A77-4723-81D6-B32BD6954A4D}" type="presParOf" srcId="{4C357A9C-F515-4DD6-97ED-A44CC8FB613A}" destId="{C4A34090-9531-4513-BF23-AA675ED97697}" srcOrd="1" destOrd="0" presId="urn:microsoft.com/office/officeart/2005/8/layout/default"/>
    <dgm:cxn modelId="{76D2B90E-AC61-47B2-B7A1-FDB613D075D1}" type="presParOf" srcId="{4C357A9C-F515-4DD6-97ED-A44CC8FB613A}" destId="{15CB7664-7B51-4C85-8096-E53C3BB5DDC5}" srcOrd="2" destOrd="0" presId="urn:microsoft.com/office/officeart/2005/8/layout/default"/>
    <dgm:cxn modelId="{DAB230C9-2CD7-40F8-AB36-99020CB1A1E0}" type="presParOf" srcId="{4C357A9C-F515-4DD6-97ED-A44CC8FB613A}" destId="{D23567CB-C946-41C2-BA7D-4F16BB227397}" srcOrd="3" destOrd="0" presId="urn:microsoft.com/office/officeart/2005/8/layout/default"/>
    <dgm:cxn modelId="{4B3F473F-3D93-45A2-96C6-FA3EAC224AFD}" type="presParOf" srcId="{4C357A9C-F515-4DD6-97ED-A44CC8FB613A}" destId="{20C6C94E-CFBD-4163-8076-54CF0B943702}" srcOrd="4" destOrd="0" presId="urn:microsoft.com/office/officeart/2005/8/layout/default"/>
    <dgm:cxn modelId="{C0E98B71-6A6C-479C-961F-73F79F0D60D7}" type="presParOf" srcId="{4C357A9C-F515-4DD6-97ED-A44CC8FB613A}" destId="{DAEFB433-4752-48E4-9E43-F02DDA9112D1}" srcOrd="5" destOrd="0" presId="urn:microsoft.com/office/officeart/2005/8/layout/default"/>
    <dgm:cxn modelId="{1931E485-408D-4A94-810C-ED0EFFC28C5D}" type="presParOf" srcId="{4C357A9C-F515-4DD6-97ED-A44CC8FB613A}" destId="{B5F9A007-8E19-42E7-B28C-2A4D079EF199}" srcOrd="6" destOrd="0" presId="urn:microsoft.com/office/officeart/2005/8/layout/default"/>
    <dgm:cxn modelId="{B6134339-B610-43C8-B52E-54D6A774D012}" type="presParOf" srcId="{4C357A9C-F515-4DD6-97ED-A44CC8FB613A}" destId="{1BD4375F-16E0-4BC1-BC0C-0F3F674EE31C}" srcOrd="7" destOrd="0" presId="urn:microsoft.com/office/officeart/2005/8/layout/default"/>
    <dgm:cxn modelId="{2FD744CC-564D-4991-BCD7-45B1A20FD7B8}" type="presParOf" srcId="{4C357A9C-F515-4DD6-97ED-A44CC8FB613A}" destId="{C0136625-7C0A-4EF7-BEA6-52E4B96E161D}" srcOrd="8" destOrd="0" presId="urn:microsoft.com/office/officeart/2005/8/layout/default"/>
    <dgm:cxn modelId="{79EA068E-739B-46DA-93F8-1477A6290C00}" type="presParOf" srcId="{4C357A9C-F515-4DD6-97ED-A44CC8FB613A}" destId="{A58ED7E8-FAE0-4A9D-A7F2-1110A17E5DC6}" srcOrd="9" destOrd="0" presId="urn:microsoft.com/office/officeart/2005/8/layout/default"/>
    <dgm:cxn modelId="{47B062DF-3251-43F7-A931-F02B79862D4F}" type="presParOf" srcId="{4C357A9C-F515-4DD6-97ED-A44CC8FB613A}" destId="{9BD12788-CFD2-4D09-8382-4F4BE78EEC94}" srcOrd="10" destOrd="0" presId="urn:microsoft.com/office/officeart/2005/8/layout/default"/>
    <dgm:cxn modelId="{E99EB107-396A-490E-BA2C-550598FCE56A}" type="presParOf" srcId="{4C357A9C-F515-4DD6-97ED-A44CC8FB613A}" destId="{3188ADD7-F6A7-4AA1-BDBE-325FDFBFF107}" srcOrd="11" destOrd="0" presId="urn:microsoft.com/office/officeart/2005/8/layout/default"/>
    <dgm:cxn modelId="{97010B4B-AD95-4679-AB58-4CA9E174B71B}" type="presParOf" srcId="{4C357A9C-F515-4DD6-97ED-A44CC8FB613A}" destId="{90C95A5F-A535-4B67-9939-0A527BE4A920}" srcOrd="12" destOrd="0" presId="urn:microsoft.com/office/officeart/2005/8/layout/default"/>
    <dgm:cxn modelId="{39C803E1-E258-455B-B334-202F6850E379}" type="presParOf" srcId="{4C357A9C-F515-4DD6-97ED-A44CC8FB613A}" destId="{2FDF3AB4-991F-4B08-B0CB-D08D156611B5}" srcOrd="13" destOrd="0" presId="urn:microsoft.com/office/officeart/2005/8/layout/default"/>
    <dgm:cxn modelId="{682A8DAA-DD66-4A34-94F8-D7A0608A7E83}" type="presParOf" srcId="{4C357A9C-F515-4DD6-97ED-A44CC8FB613A}" destId="{4ACA270B-28C1-46AC-97A1-0D0A9981C257}" srcOrd="14" destOrd="0" presId="urn:microsoft.com/office/officeart/2005/8/layout/default"/>
    <dgm:cxn modelId="{BEB3DDB7-158D-43F6-8B12-360C6AA2BD3F}" type="presParOf" srcId="{4C357A9C-F515-4DD6-97ED-A44CC8FB613A}" destId="{E862118F-2D6A-46A6-8C19-5E85B6226B1E}" srcOrd="15" destOrd="0" presId="urn:microsoft.com/office/officeart/2005/8/layout/default"/>
    <dgm:cxn modelId="{695E7704-7A83-49CA-A4DF-A95E2862C1CC}" type="presParOf" srcId="{4C357A9C-F515-4DD6-97ED-A44CC8FB613A}" destId="{A50A3E9C-6D17-46AA-A12C-1A2F9B4B3167}" srcOrd="16" destOrd="0" presId="urn:microsoft.com/office/officeart/2005/8/layout/default"/>
    <dgm:cxn modelId="{706FE6F4-23A5-407D-85A0-6315016D7C57}" type="presParOf" srcId="{4C357A9C-F515-4DD6-97ED-A44CC8FB613A}" destId="{6A449FF7-DD8B-4B47-9C9F-979EAFD5E916}" srcOrd="17" destOrd="0" presId="urn:microsoft.com/office/officeart/2005/8/layout/default"/>
    <dgm:cxn modelId="{E5C78674-4C14-4147-B6B3-E178515F85DB}" type="presParOf" srcId="{4C357A9C-F515-4DD6-97ED-A44CC8FB613A}" destId="{6D1D61BB-D89D-4082-AFD2-959D90BB2FE8}" srcOrd="18" destOrd="0" presId="urn:microsoft.com/office/officeart/2005/8/layout/default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03DC41-DB3C-42F3-97B9-0C7CD5253912}">
      <dsp:nvSpPr>
        <dsp:cNvPr id="0" name=""/>
        <dsp:cNvSpPr/>
      </dsp:nvSpPr>
      <dsp:spPr>
        <a:xfrm>
          <a:off x="815326" y="128505"/>
          <a:ext cx="1072846" cy="1072846"/>
        </a:xfrm>
        <a:prstGeom prst="ellipse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29F96FC-6F61-4A13-B661-3045A51F04BA}">
      <dsp:nvSpPr>
        <dsp:cNvPr id="0" name=""/>
        <dsp:cNvSpPr/>
      </dsp:nvSpPr>
      <dsp:spPr>
        <a:xfrm>
          <a:off x="922610" y="235785"/>
          <a:ext cx="858277" cy="858277"/>
        </a:xfrm>
        <a:prstGeom prst="chord">
          <a:avLst>
            <a:gd name="adj1" fmla="val 16200000"/>
            <a:gd name="adj2" fmla="val 1620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3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3BBA7A7-B96C-479D-9799-522ABDEC9D7D}">
      <dsp:nvSpPr>
        <dsp:cNvPr id="0" name=""/>
        <dsp:cNvSpPr/>
      </dsp:nvSpPr>
      <dsp:spPr>
        <a:xfrm>
          <a:off x="2011997" y="1181429"/>
          <a:ext cx="8714882" cy="30922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marL="0" lvl="0" indent="0" algn="l" defTabSz="12446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800" kern="1200" dirty="0">
              <a:solidFill>
                <a:schemeClr val="accent3">
                  <a:lumMod val="50000"/>
                </a:schemeClr>
              </a:solidFill>
            </a:rPr>
            <a:t>Sprengen Sie die Grenzen Ihrer aktuellen Computing-Plattform durch die flexible Entwicklung, Verwaltung und Bereitstellung von Anwendungen mit Azure. Verwenden Sie Ihre bevorzugten Sprachen, Frameworks und die gewünschte Infrastruktur – plus Ihr eigenes Rechenzentrum und andere Cloudmodelle.</a:t>
          </a:r>
          <a:br>
            <a:rPr lang="de-DE" sz="2800" kern="1200" dirty="0">
              <a:solidFill>
                <a:schemeClr val="accent3">
                  <a:lumMod val="50000"/>
                </a:schemeClr>
              </a:solidFill>
              <a:latin typeface="Franklin Gothic Book"/>
            </a:rPr>
          </a:br>
          <a:endParaRPr lang="de-DE" sz="2800" kern="1200" dirty="0">
            <a:solidFill>
              <a:schemeClr val="accent3">
                <a:lumMod val="50000"/>
              </a:schemeClr>
            </a:solidFill>
            <a:latin typeface="Franklin Gothic Book"/>
          </a:endParaRPr>
        </a:p>
      </dsp:txBody>
      <dsp:txXfrm>
        <a:off x="2011997" y="1181429"/>
        <a:ext cx="8714882" cy="3092252"/>
      </dsp:txXfrm>
    </dsp:sp>
    <dsp:sp modelId="{EA5713A7-20F7-4982-AEBE-4A0ACDB414EB}">
      <dsp:nvSpPr>
        <dsp:cNvPr id="0" name=""/>
        <dsp:cNvSpPr/>
      </dsp:nvSpPr>
      <dsp:spPr>
        <a:xfrm>
          <a:off x="2101356" y="309178"/>
          <a:ext cx="8253565" cy="6392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280" tIns="81280" rIns="81280" bIns="81280" numCol="1" spcCol="1270" anchor="b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de-DE" sz="3200" b="1" i="0" u="none" strike="noStrike" kern="1200" cap="none" baseline="0" noProof="0" dirty="0">
              <a:solidFill>
                <a:srgbClr val="496875"/>
              </a:solidFill>
              <a:latin typeface="Franklin Gothic Book"/>
            </a:rPr>
            <a:t>Erfinden mit dem Ziel im Blick</a:t>
          </a:r>
          <a:endParaRPr lang="de-DE" sz="1500" b="1" i="0" u="none" strike="noStrike" kern="1200" cap="none" baseline="0" noProof="0" dirty="0">
            <a:solidFill>
              <a:srgbClr val="496875"/>
            </a:solidFill>
            <a:latin typeface="Franklin Gothic Book"/>
          </a:endParaRPr>
        </a:p>
      </dsp:txBody>
      <dsp:txXfrm>
        <a:off x="2101356" y="309178"/>
        <a:ext cx="8253565" cy="639298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79706B-66B4-4C48-A733-9EF3253AD7A5}">
      <dsp:nvSpPr>
        <dsp:cNvPr id="0" name=""/>
        <dsp:cNvSpPr/>
      </dsp:nvSpPr>
      <dsp:spPr>
        <a:xfrm>
          <a:off x="3171" y="343733"/>
          <a:ext cx="2516390" cy="1509834"/>
        </a:xfrm>
        <a:prstGeom prst="rect">
          <a:avLst/>
        </a:prstGeom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accent3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de-AT" sz="1200" b="1" u="none" kern="1200" dirty="0" err="1"/>
            <a:t>Dev</a:t>
          </a:r>
          <a:r>
            <a:rPr lang="de-AT" sz="1200" b="1" u="none" kern="1200" dirty="0"/>
            <a:t>/Test</a:t>
          </a:r>
          <a:br>
            <a:rPr lang="de-AT" sz="1200" b="1" u="none" kern="1200" dirty="0"/>
          </a:br>
          <a:endParaRPr lang="de-DE" sz="1200" b="1" i="0" u="none" strike="noStrike" kern="1200" cap="none" baseline="0" noProof="0" dirty="0">
            <a:latin typeface="Franklin Gothic Book" panose="020B0503020102020204" pitchFamily="34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AT" sz="1200" b="0" kern="1200" dirty="0"/>
            <a:t>   Vereinfachen und beschleunigen Sie das Entwickeln und Testen von Apps (Dev/Test) über alle Plattformen hinweg.</a:t>
          </a:r>
        </a:p>
      </dsp:txBody>
      <dsp:txXfrm>
        <a:off x="3171" y="343733"/>
        <a:ext cx="2516390" cy="1509834"/>
      </dsp:txXfrm>
    </dsp:sp>
    <dsp:sp modelId="{15CB7664-7B51-4C85-8096-E53C3BB5DDC5}">
      <dsp:nvSpPr>
        <dsp:cNvPr id="0" name=""/>
        <dsp:cNvSpPr/>
      </dsp:nvSpPr>
      <dsp:spPr>
        <a:xfrm>
          <a:off x="2771201" y="343733"/>
          <a:ext cx="2516390" cy="1509834"/>
        </a:xfrm>
        <a:prstGeom prst="rect">
          <a:avLst/>
        </a:prstGeom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accent3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200" b="1" kern="1200" dirty="0"/>
            <a:t>DevOps</a:t>
          </a:r>
          <a:br>
            <a:rPr lang="de-AT" sz="1200" b="0" kern="1200" dirty="0"/>
          </a:br>
          <a:endParaRPr lang="de-AT" sz="1200" b="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AT" sz="1200" b="0" kern="1200" dirty="0"/>
            <a:t>   Bringen Sie Menschen, Prozesse und Produkte zusammen, um für Kunden und Kollegen einen kontinuierlichen Mehrwert zu schaffen.</a:t>
          </a:r>
        </a:p>
      </dsp:txBody>
      <dsp:txXfrm>
        <a:off x="2771201" y="343733"/>
        <a:ext cx="2516390" cy="1509834"/>
      </dsp:txXfrm>
    </dsp:sp>
    <dsp:sp modelId="{20C6C94E-CFBD-4163-8076-54CF0B943702}">
      <dsp:nvSpPr>
        <dsp:cNvPr id="0" name=""/>
        <dsp:cNvSpPr/>
      </dsp:nvSpPr>
      <dsp:spPr>
        <a:xfrm>
          <a:off x="5539231" y="343733"/>
          <a:ext cx="2516390" cy="1509834"/>
        </a:xfrm>
        <a:prstGeom prst="rect">
          <a:avLst/>
        </a:prstGeom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accent3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200" b="1" kern="1200" dirty="0" err="1"/>
            <a:t>DevSecOps</a:t>
          </a:r>
          <a:br>
            <a:rPr lang="de-AT" sz="1200" b="1" kern="1200" dirty="0"/>
          </a:br>
          <a:endParaRPr lang="de-AT" sz="12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AT" sz="1200" b="0" kern="1200" dirty="0"/>
            <a:t>   Schützen Sie alle Aspekte des Softwarebereitstellungszyklus mit integrierten Sicherheitsfunktionen.</a:t>
          </a:r>
        </a:p>
      </dsp:txBody>
      <dsp:txXfrm>
        <a:off x="5539231" y="343733"/>
        <a:ext cx="2516390" cy="1509834"/>
      </dsp:txXfrm>
    </dsp:sp>
    <dsp:sp modelId="{B5F9A007-8E19-42E7-B28C-2A4D079EF199}">
      <dsp:nvSpPr>
        <dsp:cNvPr id="0" name=""/>
        <dsp:cNvSpPr/>
      </dsp:nvSpPr>
      <dsp:spPr>
        <a:xfrm>
          <a:off x="8307261" y="343733"/>
          <a:ext cx="2516390" cy="1509834"/>
        </a:xfrm>
        <a:prstGeom prst="rect">
          <a:avLst/>
        </a:prstGeom>
        <a:solidFill>
          <a:schemeClr val="bg1"/>
        </a:solidFill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accent3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E-Commerce</a:t>
          </a:r>
          <a:br>
            <a:rPr lang="en-US" sz="1200" b="1" kern="1200" dirty="0"/>
          </a:br>
          <a:endParaRPr lang="de-AT" sz="12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200" b="0" kern="1200" dirty="0"/>
            <a:t>   Give customers what they want with a personalized, scalable, and secure shopping experience</a:t>
          </a:r>
          <a:endParaRPr lang="de-AT" sz="1200" b="0" kern="1200" dirty="0"/>
        </a:p>
      </dsp:txBody>
      <dsp:txXfrm>
        <a:off x="8307261" y="343733"/>
        <a:ext cx="2516390" cy="1509834"/>
      </dsp:txXfrm>
    </dsp:sp>
    <dsp:sp modelId="{C0136625-7C0A-4EF7-BEA6-52E4B96E161D}">
      <dsp:nvSpPr>
        <dsp:cNvPr id="0" name=""/>
        <dsp:cNvSpPr/>
      </dsp:nvSpPr>
      <dsp:spPr>
        <a:xfrm>
          <a:off x="3171" y="2105207"/>
          <a:ext cx="2516390" cy="1509834"/>
        </a:xfrm>
        <a:prstGeom prst="rect">
          <a:avLst/>
        </a:prstGeom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accent3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200" b="1" kern="1200" dirty="0"/>
            <a:t>Gaming</a:t>
          </a:r>
          <a:br>
            <a:rPr lang="de-AT" sz="1200" b="0" kern="1200" dirty="0"/>
          </a:br>
          <a:endParaRPr lang="de-AT" sz="1200" b="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AT" sz="1200" b="0" kern="1200" dirty="0"/>
            <a:t>   Erstellen, starten und skalieren Sie Ihre Spiele schnell und zuverlässig für verschiedene Plattformen, und optimieren Sie sie auf der Grundlage von Analysen.</a:t>
          </a:r>
        </a:p>
      </dsp:txBody>
      <dsp:txXfrm>
        <a:off x="3171" y="2105207"/>
        <a:ext cx="2516390" cy="1509834"/>
      </dsp:txXfrm>
    </dsp:sp>
    <dsp:sp modelId="{9BD12788-CFD2-4D09-8382-4F4BE78EEC94}">
      <dsp:nvSpPr>
        <dsp:cNvPr id="0" name=""/>
        <dsp:cNvSpPr/>
      </dsp:nvSpPr>
      <dsp:spPr>
        <a:xfrm>
          <a:off x="2771201" y="2105207"/>
          <a:ext cx="2516390" cy="1509834"/>
        </a:xfrm>
        <a:prstGeom prst="rect">
          <a:avLst/>
        </a:prstGeom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accent3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200" b="1" kern="1200" dirty="0"/>
            <a:t>Internet der Dinge</a:t>
          </a:r>
          <a:br>
            <a:rPr lang="de-AT" sz="1200" b="1" kern="1200" dirty="0"/>
          </a:br>
          <a:endParaRPr lang="de-AT" sz="12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AT" sz="1200" b="0" kern="1200" dirty="0"/>
            <a:t>   Gewinnen Sie neue Erkenntnisse, indem Sie unerschlossene Daten von verbundenen Geräten, Ressourcen und Sensoren erfassen.</a:t>
          </a:r>
        </a:p>
      </dsp:txBody>
      <dsp:txXfrm>
        <a:off x="2771201" y="2105207"/>
        <a:ext cx="2516390" cy="1509834"/>
      </dsp:txXfrm>
    </dsp:sp>
    <dsp:sp modelId="{90C95A5F-A535-4B67-9939-0A527BE4A920}">
      <dsp:nvSpPr>
        <dsp:cNvPr id="0" name=""/>
        <dsp:cNvSpPr/>
      </dsp:nvSpPr>
      <dsp:spPr>
        <a:xfrm>
          <a:off x="5539231" y="2105207"/>
          <a:ext cx="2516390" cy="1509834"/>
        </a:xfrm>
        <a:prstGeom prst="rect">
          <a:avLst/>
        </a:prstGeom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accent3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200" b="1" kern="1200" dirty="0"/>
            <a:t>Branchenanwendungen</a:t>
          </a:r>
          <a:br>
            <a:rPr lang="de-AT" sz="1200" b="0" kern="1200" dirty="0"/>
          </a:br>
          <a:endParaRPr lang="de-AT" sz="1200" b="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AT" sz="1200" b="0" kern="1200" dirty="0"/>
            <a:t>   Modernisieren Sie Ihre internen Branchen-Apps, um neuen geschäftlichen Herausforderungen zu begegnen.</a:t>
          </a:r>
        </a:p>
      </dsp:txBody>
      <dsp:txXfrm>
        <a:off x="5539231" y="2105207"/>
        <a:ext cx="2516390" cy="1509834"/>
      </dsp:txXfrm>
    </dsp:sp>
    <dsp:sp modelId="{4ACA270B-28C1-46AC-97A1-0D0A9981C257}">
      <dsp:nvSpPr>
        <dsp:cNvPr id="0" name=""/>
        <dsp:cNvSpPr/>
      </dsp:nvSpPr>
      <dsp:spPr>
        <a:xfrm>
          <a:off x="8307261" y="2105207"/>
          <a:ext cx="2516390" cy="1509834"/>
        </a:xfrm>
        <a:prstGeom prst="rect">
          <a:avLst/>
        </a:prstGeom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accent3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200" b="1" kern="1200" dirty="0"/>
            <a:t>Microservice-Anwendungen</a:t>
          </a:r>
          <a:br>
            <a:rPr lang="de-AT" sz="1200" b="1" kern="1200" dirty="0"/>
          </a:br>
          <a:endParaRPr lang="de-AT" sz="12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AT" sz="1200" b="0" kern="1200" dirty="0"/>
            <a:t>   Entwickeln Sie zuverlässige Apps und Funktionen im großen Umfang, und bringen Sie diese schneller auf den Markt.</a:t>
          </a:r>
        </a:p>
      </dsp:txBody>
      <dsp:txXfrm>
        <a:off x="8307261" y="2105207"/>
        <a:ext cx="2516390" cy="1509834"/>
      </dsp:txXfrm>
    </dsp:sp>
    <dsp:sp modelId="{A50A3E9C-6D17-46AA-A12C-1A2F9B4B3167}">
      <dsp:nvSpPr>
        <dsp:cNvPr id="0" name=""/>
        <dsp:cNvSpPr/>
      </dsp:nvSpPr>
      <dsp:spPr>
        <a:xfrm>
          <a:off x="2771201" y="3866680"/>
          <a:ext cx="2516390" cy="1509834"/>
        </a:xfrm>
        <a:prstGeom prst="rect">
          <a:avLst/>
        </a:prstGeom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accent3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200" b="1" kern="1200" dirty="0"/>
            <a:t>Mobil</a:t>
          </a:r>
          <a:br>
            <a:rPr lang="de-AT" sz="1200" b="0" kern="1200" dirty="0"/>
          </a:br>
          <a:endParaRPr lang="de-AT" sz="1200" b="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AT" sz="1200" b="0" kern="1200" dirty="0"/>
            <a:t>   Bieten Sie Ihre mobile App Kunden weltweit an – mit nur einem </a:t>
          </a:r>
          <a:r>
            <a:rPr lang="de-AT" sz="1200" b="0" kern="1200" dirty="0" err="1"/>
            <a:t>Build</a:t>
          </a:r>
          <a:r>
            <a:rPr lang="de-AT" sz="1200" b="0" kern="1200" dirty="0"/>
            <a:t> für alle Geräte.</a:t>
          </a:r>
        </a:p>
      </dsp:txBody>
      <dsp:txXfrm>
        <a:off x="2771201" y="3866680"/>
        <a:ext cx="2516390" cy="1509834"/>
      </dsp:txXfrm>
    </dsp:sp>
    <dsp:sp modelId="{6D1D61BB-D89D-4082-AFD2-959D90BB2FE8}">
      <dsp:nvSpPr>
        <dsp:cNvPr id="0" name=""/>
        <dsp:cNvSpPr/>
      </dsp:nvSpPr>
      <dsp:spPr>
        <a:xfrm>
          <a:off x="5539231" y="3866680"/>
          <a:ext cx="2516390" cy="1509834"/>
        </a:xfrm>
        <a:prstGeom prst="rect">
          <a:avLst/>
        </a:prstGeom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accent3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200" b="1" kern="1200" dirty="0"/>
            <a:t>Serverloses Computing</a:t>
          </a:r>
          <a:br>
            <a:rPr lang="de-AT" sz="1200" b="1" kern="1200" dirty="0"/>
          </a:br>
          <a:endParaRPr lang="de-AT" sz="12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AT" sz="1200" b="0" kern="1200" dirty="0"/>
            <a:t>   Beschleunigen Sie die App-Erstellung, da Sie keine Infrastruktur verwalten müssen.</a:t>
          </a:r>
        </a:p>
      </dsp:txBody>
      <dsp:txXfrm>
        <a:off x="5539231" y="3866680"/>
        <a:ext cx="2516390" cy="1509834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03DC41-DB3C-42F3-97B9-0C7CD5253912}">
      <dsp:nvSpPr>
        <dsp:cNvPr id="0" name=""/>
        <dsp:cNvSpPr/>
      </dsp:nvSpPr>
      <dsp:spPr>
        <a:xfrm>
          <a:off x="2226216" y="320149"/>
          <a:ext cx="772860" cy="772860"/>
        </a:xfrm>
        <a:prstGeom prst="ellipse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9F96FC-6F61-4A13-B661-3045A51F04BA}">
      <dsp:nvSpPr>
        <dsp:cNvPr id="0" name=""/>
        <dsp:cNvSpPr/>
      </dsp:nvSpPr>
      <dsp:spPr>
        <a:xfrm>
          <a:off x="2299700" y="397701"/>
          <a:ext cx="618288" cy="618288"/>
        </a:xfrm>
        <a:prstGeom prst="chord">
          <a:avLst>
            <a:gd name="adj1" fmla="val 16200000"/>
            <a:gd name="adj2" fmla="val 162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BBA7A7-B96C-479D-9799-522ABDEC9D7D}">
      <dsp:nvSpPr>
        <dsp:cNvPr id="0" name=""/>
        <dsp:cNvSpPr/>
      </dsp:nvSpPr>
      <dsp:spPr>
        <a:xfrm>
          <a:off x="3088278" y="851081"/>
          <a:ext cx="6278050" cy="22276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t" anchorCtr="0">
          <a:noAutofit/>
        </a:bodyPr>
        <a:lstStyle/>
        <a:p>
          <a:pPr marL="0" lvl="0" indent="0" algn="l" defTabSz="6223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Nutzen Sie den Mehrwert von Azure mit Tools, Angeboten und Anleitungen, </a:t>
          </a:r>
          <a:br>
            <a:rPr lang="de-DE" sz="1400" kern="1200" dirty="0"/>
          </a:br>
          <a:r>
            <a:rPr lang="de-DE" sz="1400" kern="1200" dirty="0"/>
            <a:t>die Ihnen helfen, Ihre Rechnung nachzuvollziehen und zu prognostizieren, </a:t>
          </a:r>
          <a:r>
            <a:rPr lang="de-DE" sz="1400" kern="1200" dirty="0" err="1"/>
            <a:t>Workloadkosten</a:t>
          </a:r>
          <a:r>
            <a:rPr lang="de-DE" sz="1400" kern="1200" dirty="0"/>
            <a:t> zu optimieren und Ausgaben mit Cloud </a:t>
          </a:r>
          <a:r>
            <a:rPr lang="de-DE" sz="1400" kern="1200" dirty="0" err="1"/>
            <a:t>Governance</a:t>
          </a:r>
          <a:r>
            <a:rPr lang="de-DE" sz="1400" kern="1200" dirty="0"/>
            <a:t> zu kontrollieren.</a:t>
          </a:r>
          <a:endParaRPr lang="de-DE" sz="1400" kern="1200" dirty="0">
            <a:latin typeface="Franklin Gothic Book"/>
          </a:endParaRPr>
        </a:p>
        <a:p>
          <a:pPr marL="0" lvl="0" indent="0" algn="l" defTabSz="6223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de-AT" sz="1400" kern="1200" dirty="0"/>
        </a:p>
      </dsp:txBody>
      <dsp:txXfrm>
        <a:off x="3088278" y="851081"/>
        <a:ext cx="6278050" cy="2227604"/>
      </dsp:txXfrm>
    </dsp:sp>
    <dsp:sp modelId="{EA5713A7-20F7-4982-AEBE-4A0ACDB414EB}">
      <dsp:nvSpPr>
        <dsp:cNvPr id="0" name=""/>
        <dsp:cNvSpPr/>
      </dsp:nvSpPr>
      <dsp:spPr>
        <a:xfrm>
          <a:off x="3152651" y="222726"/>
          <a:ext cx="5945725" cy="4605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b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de-DE" sz="1400" b="1" kern="1200" dirty="0"/>
            <a:t>Gewusst wie: Kosten verwalten und optimieren</a:t>
          </a:r>
          <a:endParaRPr lang="de-AT" sz="1400" b="1" kern="1200" dirty="0"/>
        </a:p>
      </dsp:txBody>
      <dsp:txXfrm>
        <a:off x="3152651" y="222726"/>
        <a:ext cx="5945725" cy="460539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03DC41-DB3C-42F3-97B9-0C7CD5253912}">
      <dsp:nvSpPr>
        <dsp:cNvPr id="0" name=""/>
        <dsp:cNvSpPr/>
      </dsp:nvSpPr>
      <dsp:spPr>
        <a:xfrm>
          <a:off x="2226216" y="320149"/>
          <a:ext cx="772860" cy="772860"/>
        </a:xfrm>
        <a:prstGeom prst="ellipse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9F96FC-6F61-4A13-B661-3045A51F04BA}">
      <dsp:nvSpPr>
        <dsp:cNvPr id="0" name=""/>
        <dsp:cNvSpPr/>
      </dsp:nvSpPr>
      <dsp:spPr>
        <a:xfrm>
          <a:off x="2299700" y="397701"/>
          <a:ext cx="618288" cy="618288"/>
        </a:xfrm>
        <a:prstGeom prst="chord">
          <a:avLst>
            <a:gd name="adj1" fmla="val 16200000"/>
            <a:gd name="adj2" fmla="val 162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BBA7A7-B96C-479D-9799-522ABDEC9D7D}">
      <dsp:nvSpPr>
        <dsp:cNvPr id="0" name=""/>
        <dsp:cNvSpPr/>
      </dsp:nvSpPr>
      <dsp:spPr>
        <a:xfrm>
          <a:off x="3150227" y="855797"/>
          <a:ext cx="6870656" cy="22276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t" anchorCtr="0">
          <a:noAutofit/>
        </a:bodyPr>
        <a:lstStyle/>
        <a:p>
          <a:pPr marL="0" lvl="0" indent="0" algn="l" defTabSz="6223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Nutzen Sie die kostenlosen Ressourcen, Tools und Expertentipps, während Sie Server, Anwendungen, Datenbanken und andere Workloads zu Azure migrieren.</a:t>
          </a:r>
          <a:endParaRPr lang="de-DE" sz="1400" kern="1200" dirty="0">
            <a:latin typeface="Franklin Gothic Book"/>
          </a:endParaRPr>
        </a:p>
        <a:p>
          <a:pPr marL="0" lvl="0" indent="0" algn="l" defTabSz="6223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de-AT" sz="1400" kern="1200" dirty="0"/>
        </a:p>
      </dsp:txBody>
      <dsp:txXfrm>
        <a:off x="3150227" y="855797"/>
        <a:ext cx="6870656" cy="2227604"/>
      </dsp:txXfrm>
    </dsp:sp>
    <dsp:sp modelId="{EA5713A7-20F7-4982-AEBE-4A0ACDB414EB}">
      <dsp:nvSpPr>
        <dsp:cNvPr id="0" name=""/>
        <dsp:cNvSpPr/>
      </dsp:nvSpPr>
      <dsp:spPr>
        <a:xfrm>
          <a:off x="3152651" y="222726"/>
          <a:ext cx="5945725" cy="4605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b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de-AT" sz="1400" b="1" kern="1200" dirty="0"/>
            <a:t>Eigenes Rechenzentrum sicher migrieren</a:t>
          </a:r>
        </a:p>
      </dsp:txBody>
      <dsp:txXfrm>
        <a:off x="3152651" y="222726"/>
        <a:ext cx="5945725" cy="460539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03DC41-DB3C-42F3-97B9-0C7CD5253912}">
      <dsp:nvSpPr>
        <dsp:cNvPr id="0" name=""/>
        <dsp:cNvSpPr/>
      </dsp:nvSpPr>
      <dsp:spPr>
        <a:xfrm>
          <a:off x="2226216" y="320149"/>
          <a:ext cx="772860" cy="772860"/>
        </a:xfrm>
        <a:prstGeom prst="ellipse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9F96FC-6F61-4A13-B661-3045A51F04BA}">
      <dsp:nvSpPr>
        <dsp:cNvPr id="0" name=""/>
        <dsp:cNvSpPr/>
      </dsp:nvSpPr>
      <dsp:spPr>
        <a:xfrm>
          <a:off x="2299700" y="397701"/>
          <a:ext cx="618288" cy="618288"/>
        </a:xfrm>
        <a:prstGeom prst="chord">
          <a:avLst>
            <a:gd name="adj1" fmla="val 16200000"/>
            <a:gd name="adj2" fmla="val 162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BBA7A7-B96C-479D-9799-522ABDEC9D7D}">
      <dsp:nvSpPr>
        <dsp:cNvPr id="0" name=""/>
        <dsp:cNvSpPr/>
      </dsp:nvSpPr>
      <dsp:spPr>
        <a:xfrm>
          <a:off x="3088278" y="851081"/>
          <a:ext cx="6278050" cy="22276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t" anchorCtr="0">
          <a:noAutofit/>
        </a:bodyPr>
        <a:lstStyle/>
        <a:p>
          <a:pPr marL="0" lvl="0" indent="0" algn="l" defTabSz="6223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Erreichen Sie Ihre kurz- und langfristigen Ziele mit einem bewährten Cloud Adoption Framework, mit dem sich geschäftliche und technische Strategien einfach entwickeln und aufeinander abstimmen lassen.</a:t>
          </a:r>
          <a:endParaRPr lang="de-DE" sz="1400" kern="1200" dirty="0">
            <a:latin typeface="Franklin Gothic Book"/>
          </a:endParaRPr>
        </a:p>
      </dsp:txBody>
      <dsp:txXfrm>
        <a:off x="3088278" y="851081"/>
        <a:ext cx="6278050" cy="2227604"/>
      </dsp:txXfrm>
    </dsp:sp>
    <dsp:sp modelId="{EA5713A7-20F7-4982-AEBE-4A0ACDB414EB}">
      <dsp:nvSpPr>
        <dsp:cNvPr id="0" name=""/>
        <dsp:cNvSpPr/>
      </dsp:nvSpPr>
      <dsp:spPr>
        <a:xfrm>
          <a:off x="3152651" y="222726"/>
          <a:ext cx="5945725" cy="4605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b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de-AT" sz="1400" b="1" kern="1200" dirty="0"/>
            <a:t>Eigene Cloudstrategie entwickeln</a:t>
          </a:r>
        </a:p>
      </dsp:txBody>
      <dsp:txXfrm>
        <a:off x="3152651" y="222726"/>
        <a:ext cx="5945725" cy="460539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03DC41-DB3C-42F3-97B9-0C7CD5253912}">
      <dsp:nvSpPr>
        <dsp:cNvPr id="0" name=""/>
        <dsp:cNvSpPr/>
      </dsp:nvSpPr>
      <dsp:spPr>
        <a:xfrm>
          <a:off x="2226216" y="320149"/>
          <a:ext cx="772860" cy="772860"/>
        </a:xfrm>
        <a:prstGeom prst="ellipse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9F96FC-6F61-4A13-B661-3045A51F04BA}">
      <dsp:nvSpPr>
        <dsp:cNvPr id="0" name=""/>
        <dsp:cNvSpPr/>
      </dsp:nvSpPr>
      <dsp:spPr>
        <a:xfrm>
          <a:off x="2299700" y="397701"/>
          <a:ext cx="618288" cy="618288"/>
        </a:xfrm>
        <a:prstGeom prst="chord">
          <a:avLst>
            <a:gd name="adj1" fmla="val 16200000"/>
            <a:gd name="adj2" fmla="val 162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BBA7A7-B96C-479D-9799-522ABDEC9D7D}">
      <dsp:nvSpPr>
        <dsp:cNvPr id="0" name=""/>
        <dsp:cNvSpPr/>
      </dsp:nvSpPr>
      <dsp:spPr>
        <a:xfrm>
          <a:off x="3088278" y="851081"/>
          <a:ext cx="6278050" cy="22276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t" anchorCtr="0">
          <a:noAutofit/>
        </a:bodyPr>
        <a:lstStyle/>
        <a:p>
          <a:pPr marL="0" lvl="0" indent="0" algn="l" defTabSz="6223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Erstellen und replizieren Sie schnell Richtlinien für vollständig verwaltete Cloudabonnements, und optimieren Sie eine rollenbasierte Zugriffssteuerung mithilfe von Vorlagen.</a:t>
          </a:r>
          <a:endParaRPr lang="de-DE" sz="1400" kern="1200" dirty="0">
            <a:latin typeface="Franklin Gothic Book"/>
          </a:endParaRPr>
        </a:p>
      </dsp:txBody>
      <dsp:txXfrm>
        <a:off x="3088278" y="851081"/>
        <a:ext cx="6278050" cy="2227604"/>
      </dsp:txXfrm>
    </dsp:sp>
    <dsp:sp modelId="{EA5713A7-20F7-4982-AEBE-4A0ACDB414EB}">
      <dsp:nvSpPr>
        <dsp:cNvPr id="0" name=""/>
        <dsp:cNvSpPr/>
      </dsp:nvSpPr>
      <dsp:spPr>
        <a:xfrm>
          <a:off x="3152651" y="222726"/>
          <a:ext cx="5945725" cy="4605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b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de-AT" sz="1400" b="1" kern="1200" dirty="0"/>
            <a:t>Ressourcen beliebiger Größe überwachen</a:t>
          </a:r>
        </a:p>
      </dsp:txBody>
      <dsp:txXfrm>
        <a:off x="3152651" y="222726"/>
        <a:ext cx="5945725" cy="460539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03DC41-DB3C-42F3-97B9-0C7CD5253912}">
      <dsp:nvSpPr>
        <dsp:cNvPr id="0" name=""/>
        <dsp:cNvSpPr/>
      </dsp:nvSpPr>
      <dsp:spPr>
        <a:xfrm>
          <a:off x="2226216" y="320149"/>
          <a:ext cx="772860" cy="772860"/>
        </a:xfrm>
        <a:prstGeom prst="ellipse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9F96FC-6F61-4A13-B661-3045A51F04BA}">
      <dsp:nvSpPr>
        <dsp:cNvPr id="0" name=""/>
        <dsp:cNvSpPr/>
      </dsp:nvSpPr>
      <dsp:spPr>
        <a:xfrm>
          <a:off x="2299700" y="397701"/>
          <a:ext cx="618288" cy="618288"/>
        </a:xfrm>
        <a:prstGeom prst="chord">
          <a:avLst>
            <a:gd name="adj1" fmla="val 16200000"/>
            <a:gd name="adj2" fmla="val 162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BBA7A7-B96C-479D-9799-522ABDEC9D7D}">
      <dsp:nvSpPr>
        <dsp:cNvPr id="0" name=""/>
        <dsp:cNvSpPr/>
      </dsp:nvSpPr>
      <dsp:spPr>
        <a:xfrm>
          <a:off x="3150227" y="855797"/>
          <a:ext cx="6870656" cy="22276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t" anchorCtr="0">
          <a:noAutofit/>
        </a:bodyPr>
        <a:lstStyle/>
        <a:p>
          <a:pPr marL="0" lvl="0" indent="0" algn="l" defTabSz="6223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Erfüllen Sie Ihre lokalen, globalen und branchenüblichen Anforderungen mit einem umfassenden Compliance-Portfolio, das wir stets auf dem neuesten Stand halten.</a:t>
          </a:r>
          <a:endParaRPr lang="de-DE" sz="1400" kern="1200" dirty="0">
            <a:latin typeface="Franklin Gothic Book"/>
          </a:endParaRPr>
        </a:p>
      </dsp:txBody>
      <dsp:txXfrm>
        <a:off x="3150227" y="855797"/>
        <a:ext cx="6870656" cy="2227604"/>
      </dsp:txXfrm>
    </dsp:sp>
    <dsp:sp modelId="{EA5713A7-20F7-4982-AEBE-4A0ACDB414EB}">
      <dsp:nvSpPr>
        <dsp:cNvPr id="0" name=""/>
        <dsp:cNvSpPr/>
      </dsp:nvSpPr>
      <dsp:spPr>
        <a:xfrm>
          <a:off x="3152651" y="222726"/>
          <a:ext cx="5945725" cy="4605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b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de-AT" sz="1400" b="1" kern="1200" dirty="0"/>
            <a:t>Konform werden und bleiben</a:t>
          </a:r>
        </a:p>
      </dsp:txBody>
      <dsp:txXfrm>
        <a:off x="3152651" y="222726"/>
        <a:ext cx="5945725" cy="460539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03DC41-DB3C-42F3-97B9-0C7CD5253912}">
      <dsp:nvSpPr>
        <dsp:cNvPr id="0" name=""/>
        <dsp:cNvSpPr/>
      </dsp:nvSpPr>
      <dsp:spPr>
        <a:xfrm>
          <a:off x="2226216" y="320149"/>
          <a:ext cx="772860" cy="772860"/>
        </a:xfrm>
        <a:prstGeom prst="ellipse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9F96FC-6F61-4A13-B661-3045A51F04BA}">
      <dsp:nvSpPr>
        <dsp:cNvPr id="0" name=""/>
        <dsp:cNvSpPr/>
      </dsp:nvSpPr>
      <dsp:spPr>
        <a:xfrm>
          <a:off x="2299700" y="397701"/>
          <a:ext cx="618288" cy="618288"/>
        </a:xfrm>
        <a:prstGeom prst="chord">
          <a:avLst>
            <a:gd name="adj1" fmla="val 16200000"/>
            <a:gd name="adj2" fmla="val 162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BBA7A7-B96C-479D-9799-522ABDEC9D7D}">
      <dsp:nvSpPr>
        <dsp:cNvPr id="0" name=""/>
        <dsp:cNvSpPr/>
      </dsp:nvSpPr>
      <dsp:spPr>
        <a:xfrm>
          <a:off x="3088278" y="851081"/>
          <a:ext cx="6278050" cy="22276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t" anchorCtr="0">
          <a:noAutofit/>
        </a:bodyPr>
        <a:lstStyle/>
        <a:p>
          <a:pPr marL="0" lvl="0" indent="0" algn="l" defTabSz="6223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Setzen Sie Lösungen für Ihr ganzes Kundenspektrum um – ob im Büro nebenan oder am anderen Ende der Welt. Mit Rechenzentren an noch mehr weltweiten Standorten, als Cloudanbieter mit einem der größten Compliance-Portfolios und mit unserer Verpflichtung zur Nachhaltigkeit stellen wir sicher, dass sich unsere Azure-Kunden nicht zwischen Quantität und Qualität entscheiden müssen.</a:t>
          </a:r>
          <a:endParaRPr lang="de-DE" sz="1400" kern="1200" dirty="0">
            <a:latin typeface="Franklin Gothic Book"/>
          </a:endParaRPr>
        </a:p>
      </dsp:txBody>
      <dsp:txXfrm>
        <a:off x="3088278" y="851081"/>
        <a:ext cx="6278050" cy="2227604"/>
      </dsp:txXfrm>
    </dsp:sp>
    <dsp:sp modelId="{EA5713A7-20F7-4982-AEBE-4A0ACDB414EB}">
      <dsp:nvSpPr>
        <dsp:cNvPr id="0" name=""/>
        <dsp:cNvSpPr/>
      </dsp:nvSpPr>
      <dsp:spPr>
        <a:xfrm>
          <a:off x="3152651" y="222726"/>
          <a:ext cx="5945725" cy="4605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b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de-DE" sz="1400" b="1" kern="1200" dirty="0"/>
            <a:t>Azure ist global, Azure ist lokal</a:t>
          </a:r>
          <a:endParaRPr lang="de-AT" sz="1400" b="1" kern="1200" dirty="0"/>
        </a:p>
      </dsp:txBody>
      <dsp:txXfrm>
        <a:off x="3152651" y="222726"/>
        <a:ext cx="5945725" cy="46053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4A901B-3E02-4ADD-8FA7-B94DC2744EA6}">
      <dsp:nvSpPr>
        <dsp:cNvPr id="0" name=""/>
        <dsp:cNvSpPr/>
      </dsp:nvSpPr>
      <dsp:spPr>
        <a:xfrm>
          <a:off x="0" y="0"/>
          <a:ext cx="3311131" cy="3311131"/>
        </a:xfrm>
        <a:prstGeom prst="ellipse">
          <a:avLst/>
        </a:prstGeom>
        <a:gradFill rotWithShape="0">
          <a:gsLst>
            <a:gs pos="0">
              <a:schemeClr val="accent3">
                <a:alpha val="50000"/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3">
                <a:alpha val="50000"/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82223" tIns="17780" rIns="182223" bIns="17780" numCol="1" spcCol="1270" anchor="ctr" anchorCtr="1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de-AT" sz="1400" b="1" u="none" kern="1200" dirty="0">
              <a:solidFill>
                <a:schemeClr val="accent3">
                  <a:lumMod val="50000"/>
                </a:schemeClr>
              </a:solidFill>
            </a:rPr>
            <a:t>Bereit für die Zukunft</a:t>
          </a:r>
          <a:br>
            <a:rPr lang="de-AT" sz="1400" b="1" u="none" kern="1200" dirty="0">
              <a:solidFill>
                <a:schemeClr val="accent3">
                  <a:lumMod val="50000"/>
                </a:schemeClr>
              </a:solidFill>
            </a:rPr>
          </a:br>
          <a:endParaRPr lang="de-DE" sz="1400" b="1" i="0" u="none" strike="noStrike" kern="1200" cap="none" baseline="0" noProof="0" dirty="0">
            <a:solidFill>
              <a:schemeClr val="accent3">
                <a:lumMod val="50000"/>
              </a:schemeClr>
            </a:solidFill>
            <a:latin typeface="Franklin Gothic Demi"/>
          </a:endParaRPr>
        </a:p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AT" sz="1400" kern="1200" dirty="0">
              <a:solidFill>
                <a:schemeClr val="accent3">
                  <a:lumMod val="50000"/>
                </a:schemeClr>
              </a:solidFill>
            </a:rPr>
            <a:t>   Die fortlaufenden Innovationen von Microsoft unterstützen Ihre Entwicklung in der Gegenwart und Ihre Produktziele für die Zukunft.</a:t>
          </a:r>
        </a:p>
      </dsp:txBody>
      <dsp:txXfrm>
        <a:off x="484904" y="484904"/>
        <a:ext cx="2341323" cy="2341323"/>
      </dsp:txXfrm>
    </dsp:sp>
    <dsp:sp modelId="{5E6FD704-BBEB-4E99-954A-D964434B0E1C}">
      <dsp:nvSpPr>
        <dsp:cNvPr id="0" name=""/>
        <dsp:cNvSpPr/>
      </dsp:nvSpPr>
      <dsp:spPr>
        <a:xfrm>
          <a:off x="2682799" y="1247782"/>
          <a:ext cx="3311131" cy="3311131"/>
        </a:xfrm>
        <a:prstGeom prst="ellipse">
          <a:avLst/>
        </a:prstGeom>
        <a:gradFill rotWithShape="0">
          <a:gsLst>
            <a:gs pos="0">
              <a:schemeClr val="accent3">
                <a:alpha val="50000"/>
                <a:hueOff val="204763"/>
                <a:satOff val="-4780"/>
                <a:lumOff val="6601"/>
                <a:alphaOff val="0"/>
                <a:tint val="98000"/>
                <a:lumMod val="110000"/>
              </a:schemeClr>
            </a:gs>
            <a:gs pos="84000">
              <a:schemeClr val="accent3">
                <a:alpha val="50000"/>
                <a:hueOff val="204763"/>
                <a:satOff val="-4780"/>
                <a:lumOff val="6601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82223" tIns="17780" rIns="182223" bIns="17780" numCol="1" spcCol="1270" anchor="ctr" anchorCtr="1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400" b="1" kern="1200" dirty="0">
              <a:solidFill>
                <a:schemeClr val="accent3">
                  <a:lumMod val="50000"/>
                </a:schemeClr>
              </a:solidFill>
            </a:rPr>
            <a:t>Individuelles Entwickeln</a:t>
          </a:r>
          <a:br>
            <a:rPr lang="de-AT" sz="1400" b="1" kern="1200" dirty="0"/>
          </a:br>
          <a:endParaRPr lang="de-AT" sz="1400" kern="1200" dirty="0"/>
        </a:p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AT" sz="1400" kern="1200" dirty="0">
              <a:solidFill>
                <a:schemeClr val="accent3">
                  <a:lumMod val="75000"/>
                </a:schemeClr>
              </a:solidFill>
            </a:rPr>
            <a:t>   Sie können Ihre Projekte nach Belieben erstellen und bereitstellen. Dabei werden alle Sprachen und Frameworks sowie Open-Source-Ansätze unterstützt.</a:t>
          </a:r>
        </a:p>
      </dsp:txBody>
      <dsp:txXfrm>
        <a:off x="3167703" y="1732686"/>
        <a:ext cx="2341323" cy="2341323"/>
      </dsp:txXfrm>
    </dsp:sp>
    <dsp:sp modelId="{E742F44D-E4E7-4AA8-879D-E2162183F204}">
      <dsp:nvSpPr>
        <dsp:cNvPr id="0" name=""/>
        <dsp:cNvSpPr/>
      </dsp:nvSpPr>
      <dsp:spPr>
        <a:xfrm>
          <a:off x="5287375" y="8"/>
          <a:ext cx="3311131" cy="3311131"/>
        </a:xfrm>
        <a:prstGeom prst="ellipse">
          <a:avLst/>
        </a:prstGeom>
        <a:gradFill rotWithShape="0">
          <a:gsLst>
            <a:gs pos="0">
              <a:schemeClr val="accent3">
                <a:alpha val="50000"/>
                <a:hueOff val="409526"/>
                <a:satOff val="-9560"/>
                <a:lumOff val="13203"/>
                <a:alphaOff val="0"/>
                <a:tint val="98000"/>
                <a:lumMod val="110000"/>
              </a:schemeClr>
            </a:gs>
            <a:gs pos="84000">
              <a:schemeClr val="accent3">
                <a:alpha val="50000"/>
                <a:hueOff val="409526"/>
                <a:satOff val="-9560"/>
                <a:lumOff val="13203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82223" tIns="17780" rIns="182223" bIns="17780" numCol="1" spcCol="1270" anchor="ctr" anchorCtr="1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400" b="1" kern="1200" dirty="0">
              <a:solidFill>
                <a:schemeClr val="accent3">
                  <a:lumMod val="50000"/>
                </a:schemeClr>
              </a:solidFill>
            </a:rPr>
            <a:t>Nahtloser Betrieb </a:t>
          </a:r>
          <a:br>
            <a:rPr lang="de-AT" sz="1400" b="1" kern="1200" dirty="0">
              <a:solidFill>
                <a:schemeClr val="accent3">
                  <a:lumMod val="50000"/>
                </a:schemeClr>
              </a:solidFill>
            </a:rPr>
          </a:br>
          <a:r>
            <a:rPr lang="de-AT" sz="1400" b="1" kern="1200" dirty="0">
              <a:solidFill>
                <a:schemeClr val="accent3">
                  <a:lumMod val="50000"/>
                </a:schemeClr>
              </a:solidFill>
            </a:rPr>
            <a:t>von Hybridlösungen</a:t>
          </a:r>
          <a:br>
            <a:rPr lang="de-AT" sz="1400" b="1" kern="1200" dirty="0"/>
          </a:br>
          <a:endParaRPr lang="de-AT" sz="1400" kern="1200" dirty="0"/>
        </a:p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AT" sz="1400" kern="1200" dirty="0">
              <a:solidFill>
                <a:schemeClr val="accent3">
                  <a:lumMod val="75000"/>
                </a:schemeClr>
              </a:solidFill>
            </a:rPr>
            <a:t>   Ob lokal, in der Cloud oder am Edge: Wir holen Sie dort ab, wo Sie sind. Integrieren und verwalten Sie Ihre Umgebungen mit Tools und Diensten, die für Hybrid Cloud entwickelt wurden.</a:t>
          </a:r>
        </a:p>
      </dsp:txBody>
      <dsp:txXfrm>
        <a:off x="5772279" y="484912"/>
        <a:ext cx="2341323" cy="2341323"/>
      </dsp:txXfrm>
    </dsp:sp>
    <dsp:sp modelId="{2BDF8B59-2614-4DD4-B08C-5CEAE6E2F1CD}">
      <dsp:nvSpPr>
        <dsp:cNvPr id="0" name=""/>
        <dsp:cNvSpPr/>
      </dsp:nvSpPr>
      <dsp:spPr>
        <a:xfrm>
          <a:off x="7949054" y="1247774"/>
          <a:ext cx="3311131" cy="3311131"/>
        </a:xfrm>
        <a:prstGeom prst="ellipse">
          <a:avLst/>
        </a:prstGeom>
        <a:gradFill rotWithShape="0">
          <a:gsLst>
            <a:gs pos="0">
              <a:schemeClr val="accent3">
                <a:alpha val="50000"/>
                <a:hueOff val="614289"/>
                <a:satOff val="-14340"/>
                <a:lumOff val="19804"/>
                <a:alphaOff val="0"/>
                <a:tint val="98000"/>
                <a:lumMod val="110000"/>
              </a:schemeClr>
            </a:gs>
            <a:gs pos="84000">
              <a:schemeClr val="accent3">
                <a:alpha val="50000"/>
                <a:hueOff val="614289"/>
                <a:satOff val="-14340"/>
                <a:lumOff val="19804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82223" tIns="17780" rIns="182223" bIns="17780" numCol="1" spcCol="1270" anchor="ctr" anchorCtr="1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400" b="1" kern="1200" dirty="0">
              <a:solidFill>
                <a:schemeClr val="accent3">
                  <a:lumMod val="50000"/>
                </a:schemeClr>
              </a:solidFill>
            </a:rPr>
            <a:t>Vertrauen Sie </a:t>
          </a:r>
          <a:br>
            <a:rPr lang="de-AT" sz="1400" b="1" kern="1200" dirty="0">
              <a:solidFill>
                <a:schemeClr val="accent3">
                  <a:lumMod val="50000"/>
                </a:schemeClr>
              </a:solidFill>
            </a:rPr>
          </a:br>
          <a:r>
            <a:rPr lang="de-AT" sz="1400" b="1" kern="1200" dirty="0">
              <a:solidFill>
                <a:schemeClr val="accent3">
                  <a:lumMod val="50000"/>
                </a:schemeClr>
              </a:solidFill>
            </a:rPr>
            <a:t>Ihrer Cloud</a:t>
          </a:r>
          <a:br>
            <a:rPr lang="de-AT" sz="1400" b="1" kern="1200" dirty="0"/>
          </a:br>
          <a:endParaRPr lang="de-AT" sz="1400" kern="1200" dirty="0"/>
        </a:p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AT" sz="1400" kern="1200" dirty="0">
              <a:solidFill>
                <a:schemeClr val="accent3">
                  <a:lumMod val="75000"/>
                </a:schemeClr>
              </a:solidFill>
            </a:rPr>
            <a:t>   Profitieren Sie von unserer Sicherheit, unserem Expertenteam und der proaktiven Compliance, der Unternehmen, Behörden und Startups vertrauen.</a:t>
          </a:r>
        </a:p>
      </dsp:txBody>
      <dsp:txXfrm>
        <a:off x="8433958" y="1732678"/>
        <a:ext cx="2341323" cy="234132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79706B-66B4-4C48-A733-9EF3253AD7A5}">
      <dsp:nvSpPr>
        <dsp:cNvPr id="0" name=""/>
        <dsp:cNvSpPr/>
      </dsp:nvSpPr>
      <dsp:spPr>
        <a:xfrm>
          <a:off x="3171" y="343733"/>
          <a:ext cx="2516390" cy="1509834"/>
        </a:xfrm>
        <a:prstGeom prst="rect">
          <a:avLst/>
        </a:prstGeom>
        <a:gradFill rotWithShape="0">
          <a:gsLst>
            <a:gs pos="0">
              <a:schemeClr val="accent3">
                <a:shade val="80000"/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3">
                <a:shade val="80000"/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br>
            <a:rPr lang="de-AT" sz="1400" b="1" kern="1200" dirty="0"/>
          </a:br>
          <a:r>
            <a:rPr lang="de-AT" sz="1400" b="1" kern="1200" dirty="0"/>
            <a:t>Virtuelle Computer</a:t>
          </a:r>
          <a:br>
            <a:rPr lang="de-AT" sz="1400" b="1" kern="1200" dirty="0"/>
          </a:br>
          <a:endParaRPr lang="de-DE" sz="1400" b="1" i="0" u="none" strike="noStrike" kern="1200" cap="none" baseline="0" noProof="0" dirty="0">
            <a:latin typeface="Franklin Gothic Book" panose="020B0503020102020204" pitchFamily="34" charset="0"/>
          </a:endParaRPr>
        </a:p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AT" sz="1400" kern="1200" dirty="0"/>
            <a:t>Virtuelle Windows- und Linux-Computer in Sekundenschnelle bereitstellen</a:t>
          </a:r>
          <a:br>
            <a:rPr lang="de-AT" sz="1400" kern="1200" dirty="0"/>
          </a:br>
          <a:endParaRPr lang="de-AT" sz="1400" kern="1200" dirty="0"/>
        </a:p>
      </dsp:txBody>
      <dsp:txXfrm>
        <a:off x="3171" y="343733"/>
        <a:ext cx="2516390" cy="1509834"/>
      </dsp:txXfrm>
    </dsp:sp>
    <dsp:sp modelId="{565A02EE-AD43-4B71-A266-EBE7E7536101}">
      <dsp:nvSpPr>
        <dsp:cNvPr id="0" name=""/>
        <dsp:cNvSpPr/>
      </dsp:nvSpPr>
      <dsp:spPr>
        <a:xfrm>
          <a:off x="2771201" y="343733"/>
          <a:ext cx="2516390" cy="1509834"/>
        </a:xfrm>
        <a:prstGeom prst="rect">
          <a:avLst/>
        </a:prstGeom>
        <a:gradFill rotWithShape="0">
          <a:gsLst>
            <a:gs pos="0">
              <a:schemeClr val="accent3">
                <a:shade val="80000"/>
                <a:hueOff val="15826"/>
                <a:satOff val="-1174"/>
                <a:lumOff val="2919"/>
                <a:alphaOff val="0"/>
                <a:tint val="98000"/>
                <a:lumMod val="110000"/>
              </a:schemeClr>
            </a:gs>
            <a:gs pos="84000">
              <a:schemeClr val="accent3">
                <a:shade val="80000"/>
                <a:hueOff val="15826"/>
                <a:satOff val="-1174"/>
                <a:lumOff val="2919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de-AT" sz="1400" b="1" kern="1200" dirty="0"/>
          </a:br>
          <a:r>
            <a:rPr lang="de-AT" sz="1400" b="1" kern="1200" dirty="0"/>
            <a:t>Windows Virtual Desktop</a:t>
          </a:r>
          <a:br>
            <a:rPr lang="de-AT" sz="1400" b="1" kern="1200" dirty="0"/>
          </a:br>
          <a:endParaRPr lang="de-AT" sz="1400" kern="1200" dirty="0"/>
        </a:p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AT" sz="1400" kern="1200" dirty="0"/>
            <a:t>Die beste virtuelle Desktopumgebung – in Azure</a:t>
          </a:r>
          <a:br>
            <a:rPr lang="de-AT" sz="1400" kern="1200" dirty="0"/>
          </a:br>
          <a:endParaRPr lang="de-AT" sz="1400" kern="1200" dirty="0"/>
        </a:p>
      </dsp:txBody>
      <dsp:txXfrm>
        <a:off x="2771201" y="343733"/>
        <a:ext cx="2516390" cy="1509834"/>
      </dsp:txXfrm>
    </dsp:sp>
    <dsp:sp modelId="{F517A077-1472-44D5-A56E-346E90673F1F}">
      <dsp:nvSpPr>
        <dsp:cNvPr id="0" name=""/>
        <dsp:cNvSpPr/>
      </dsp:nvSpPr>
      <dsp:spPr>
        <a:xfrm>
          <a:off x="5539231" y="343733"/>
          <a:ext cx="2516390" cy="1509834"/>
        </a:xfrm>
        <a:prstGeom prst="rect">
          <a:avLst/>
        </a:prstGeom>
        <a:gradFill rotWithShape="0">
          <a:gsLst>
            <a:gs pos="0">
              <a:schemeClr val="accent3">
                <a:shade val="80000"/>
                <a:hueOff val="31651"/>
                <a:satOff val="-2348"/>
                <a:lumOff val="5839"/>
                <a:alphaOff val="0"/>
                <a:tint val="98000"/>
                <a:lumMod val="110000"/>
              </a:schemeClr>
            </a:gs>
            <a:gs pos="84000">
              <a:schemeClr val="accent3">
                <a:shade val="80000"/>
                <a:hueOff val="31651"/>
                <a:satOff val="-2348"/>
                <a:lumOff val="5839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de-AT" sz="1400" b="1" kern="1200" dirty="0"/>
          </a:br>
          <a:r>
            <a:rPr lang="de-AT" sz="1400" b="1" kern="1200" dirty="0"/>
            <a:t>Azure SQL</a:t>
          </a:r>
          <a:br>
            <a:rPr lang="de-AT" sz="1400" b="1" kern="1200" dirty="0"/>
          </a:br>
          <a:endParaRPr lang="de-AT" sz="1400" kern="1200" dirty="0"/>
        </a:p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AT" sz="1400" kern="1200" dirty="0"/>
            <a:t>Moderne SQL-Familie für Migration und App-Modernisierung</a:t>
          </a:r>
          <a:br>
            <a:rPr lang="de-AT" sz="1400" kern="1200" dirty="0"/>
          </a:br>
          <a:endParaRPr lang="de-AT" sz="1400" kern="1200" dirty="0"/>
        </a:p>
      </dsp:txBody>
      <dsp:txXfrm>
        <a:off x="5539231" y="343733"/>
        <a:ext cx="2516390" cy="1509834"/>
      </dsp:txXfrm>
    </dsp:sp>
    <dsp:sp modelId="{D948E9AC-9A0C-4E2B-8384-ABD0512EE87E}">
      <dsp:nvSpPr>
        <dsp:cNvPr id="0" name=""/>
        <dsp:cNvSpPr/>
      </dsp:nvSpPr>
      <dsp:spPr>
        <a:xfrm>
          <a:off x="8307261" y="343733"/>
          <a:ext cx="2516390" cy="1509834"/>
        </a:xfrm>
        <a:prstGeom prst="rect">
          <a:avLst/>
        </a:prstGeom>
        <a:gradFill rotWithShape="0">
          <a:gsLst>
            <a:gs pos="0">
              <a:schemeClr val="accent3">
                <a:shade val="80000"/>
                <a:hueOff val="47477"/>
                <a:satOff val="-3522"/>
                <a:lumOff val="8758"/>
                <a:alphaOff val="0"/>
                <a:tint val="98000"/>
                <a:lumMod val="110000"/>
              </a:schemeClr>
            </a:gs>
            <a:gs pos="84000">
              <a:schemeClr val="accent3">
                <a:shade val="80000"/>
                <a:hueOff val="47477"/>
                <a:satOff val="-3522"/>
                <a:lumOff val="8758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de-AT" sz="1400" b="1" kern="1200" dirty="0"/>
          </a:br>
          <a:r>
            <a:rPr lang="de-AT" sz="1400" b="1" kern="1200" dirty="0"/>
            <a:t>App Service</a:t>
          </a:r>
          <a:br>
            <a:rPr lang="de-AT" sz="1400" b="1" kern="1200" dirty="0"/>
          </a:br>
          <a:endParaRPr lang="de-AT" sz="1400" kern="1200" dirty="0"/>
        </a:p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AT" sz="1400" kern="1200" dirty="0"/>
            <a:t>Leistungsstarke Cloud-Apps </a:t>
          </a:r>
          <a:br>
            <a:rPr lang="de-AT" sz="1400" kern="1200" dirty="0"/>
          </a:br>
          <a:r>
            <a:rPr lang="de-AT" sz="1400" kern="1200" dirty="0"/>
            <a:t>für Web- und Mobilgeräte schnell erstellen</a:t>
          </a:r>
          <a:br>
            <a:rPr lang="de-AT" sz="1400" kern="1200" dirty="0"/>
          </a:br>
          <a:endParaRPr lang="de-AT" sz="1400" kern="1200" dirty="0"/>
        </a:p>
      </dsp:txBody>
      <dsp:txXfrm>
        <a:off x="8307261" y="343733"/>
        <a:ext cx="2516390" cy="1509834"/>
      </dsp:txXfrm>
    </dsp:sp>
    <dsp:sp modelId="{B6E53DA8-1567-4EBA-89D1-B3F20758BDE5}">
      <dsp:nvSpPr>
        <dsp:cNvPr id="0" name=""/>
        <dsp:cNvSpPr/>
      </dsp:nvSpPr>
      <dsp:spPr>
        <a:xfrm>
          <a:off x="3171" y="2105207"/>
          <a:ext cx="2516390" cy="1509834"/>
        </a:xfrm>
        <a:prstGeom prst="rect">
          <a:avLst/>
        </a:prstGeom>
        <a:gradFill rotWithShape="0">
          <a:gsLst>
            <a:gs pos="0">
              <a:schemeClr val="accent3">
                <a:shade val="80000"/>
                <a:hueOff val="63302"/>
                <a:satOff val="-4696"/>
                <a:lumOff val="11677"/>
                <a:alphaOff val="0"/>
                <a:tint val="98000"/>
                <a:lumMod val="110000"/>
              </a:schemeClr>
            </a:gs>
            <a:gs pos="84000">
              <a:schemeClr val="accent3">
                <a:shade val="80000"/>
                <a:hueOff val="63302"/>
                <a:satOff val="-4696"/>
                <a:lumOff val="11677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de-AT" sz="1400" b="1" kern="1200" dirty="0"/>
          </a:br>
          <a:r>
            <a:rPr lang="de-AT" sz="1400" b="1" kern="1200" dirty="0"/>
            <a:t>Azure </a:t>
          </a:r>
          <a:r>
            <a:rPr lang="de-AT" sz="1400" b="1" kern="1200" dirty="0" err="1"/>
            <a:t>Cosmos</a:t>
          </a:r>
          <a:r>
            <a:rPr lang="de-AT" sz="1400" b="1" kern="1200" dirty="0"/>
            <a:t> DB</a:t>
          </a:r>
          <a:br>
            <a:rPr lang="de-AT" sz="1400" b="1" kern="1200" dirty="0"/>
          </a:br>
          <a:endParaRPr lang="de-AT" sz="1400" kern="1200" dirty="0"/>
        </a:p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AT" sz="1400" kern="1200" dirty="0"/>
            <a:t>   Schnelle NoSQL-Datenbank mit offenen APIs für jede Größenordnung</a:t>
          </a:r>
          <a:br>
            <a:rPr lang="de-AT" sz="1400" kern="1200" dirty="0"/>
          </a:br>
          <a:endParaRPr lang="de-AT" sz="1400" kern="1200" dirty="0"/>
        </a:p>
      </dsp:txBody>
      <dsp:txXfrm>
        <a:off x="3171" y="2105207"/>
        <a:ext cx="2516390" cy="1509834"/>
      </dsp:txXfrm>
    </dsp:sp>
    <dsp:sp modelId="{8E735CBE-6566-4CA1-A346-1BC6D17152F3}">
      <dsp:nvSpPr>
        <dsp:cNvPr id="0" name=""/>
        <dsp:cNvSpPr/>
      </dsp:nvSpPr>
      <dsp:spPr>
        <a:xfrm>
          <a:off x="2771201" y="2105207"/>
          <a:ext cx="2516390" cy="1509834"/>
        </a:xfrm>
        <a:prstGeom prst="rect">
          <a:avLst/>
        </a:prstGeom>
        <a:gradFill rotWithShape="0">
          <a:gsLst>
            <a:gs pos="0">
              <a:schemeClr val="accent3">
                <a:shade val="80000"/>
                <a:hueOff val="79128"/>
                <a:satOff val="-5869"/>
                <a:lumOff val="14596"/>
                <a:alphaOff val="0"/>
                <a:tint val="98000"/>
                <a:lumMod val="110000"/>
              </a:schemeClr>
            </a:gs>
            <a:gs pos="84000">
              <a:schemeClr val="accent3">
                <a:shade val="80000"/>
                <a:hueOff val="79128"/>
                <a:satOff val="-5869"/>
                <a:lumOff val="14596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de-AT" sz="1400" b="1" kern="1200" dirty="0"/>
          </a:br>
          <a:r>
            <a:rPr lang="de-AT" sz="1400" b="1" kern="1200" dirty="0" err="1"/>
            <a:t>PlayFab</a:t>
          </a:r>
          <a:br>
            <a:rPr lang="de-AT" sz="1400" b="1" kern="1200" dirty="0"/>
          </a:br>
          <a:endParaRPr lang="de-AT" sz="1400" kern="1200" dirty="0"/>
        </a:p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AT" sz="1400" kern="1200" dirty="0"/>
            <a:t>   </a:t>
          </a:r>
          <a:r>
            <a:rPr lang="de-AT" sz="1400" kern="1200" dirty="0" err="1"/>
            <a:t>LiveOps</a:t>
          </a:r>
          <a:r>
            <a:rPr lang="de-AT" sz="1400" kern="1200" dirty="0"/>
            <a:t>-Back-End-Komplettplattform für Entwicklung und Ausführung von Livespielen</a:t>
          </a:r>
          <a:br>
            <a:rPr lang="de-AT" sz="1400" kern="1200" dirty="0"/>
          </a:br>
          <a:endParaRPr lang="de-AT" sz="1400" kern="1200" dirty="0"/>
        </a:p>
      </dsp:txBody>
      <dsp:txXfrm>
        <a:off x="2771201" y="2105207"/>
        <a:ext cx="2516390" cy="1509834"/>
      </dsp:txXfrm>
    </dsp:sp>
    <dsp:sp modelId="{3E06980F-0132-4EF9-B875-1CD93DADAC25}">
      <dsp:nvSpPr>
        <dsp:cNvPr id="0" name=""/>
        <dsp:cNvSpPr/>
      </dsp:nvSpPr>
      <dsp:spPr>
        <a:xfrm>
          <a:off x="5539231" y="2105207"/>
          <a:ext cx="2516390" cy="1509834"/>
        </a:xfrm>
        <a:prstGeom prst="rect">
          <a:avLst/>
        </a:prstGeom>
        <a:gradFill rotWithShape="0">
          <a:gsLst>
            <a:gs pos="0">
              <a:schemeClr val="accent3">
                <a:shade val="80000"/>
                <a:hueOff val="94953"/>
                <a:satOff val="-7043"/>
                <a:lumOff val="17516"/>
                <a:alphaOff val="0"/>
                <a:tint val="98000"/>
                <a:lumMod val="110000"/>
              </a:schemeClr>
            </a:gs>
            <a:gs pos="84000">
              <a:schemeClr val="accent3">
                <a:shade val="80000"/>
                <a:hueOff val="94953"/>
                <a:satOff val="-7043"/>
                <a:lumOff val="17516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de-AT" sz="1400" b="1" kern="1200" dirty="0"/>
          </a:br>
          <a:r>
            <a:rPr lang="de-AT" sz="1400" b="1" kern="1200" dirty="0"/>
            <a:t>Azure </a:t>
          </a:r>
          <a:r>
            <a:rPr lang="de-AT" sz="1400" b="1" kern="1200" dirty="0" err="1"/>
            <a:t>Kubernetes</a:t>
          </a:r>
          <a:r>
            <a:rPr lang="de-AT" sz="1400" b="1" kern="1200" dirty="0"/>
            <a:t> Service </a:t>
          </a:r>
          <a:br>
            <a:rPr lang="de-AT" sz="1400" b="1" kern="1200" dirty="0"/>
          </a:br>
          <a:r>
            <a:rPr lang="de-AT" sz="1400" b="1" kern="1200" dirty="0"/>
            <a:t>(AKS)</a:t>
          </a:r>
          <a:br>
            <a:rPr lang="de-AT" sz="1400" b="1" kern="1200" dirty="0"/>
          </a:br>
          <a:endParaRPr lang="de-AT" sz="1400" kern="1200" dirty="0"/>
        </a:p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AT" sz="1400" kern="1200" dirty="0"/>
            <a:t>   Bereitstellung, Verwaltung und Betrieb von </a:t>
          </a:r>
          <a:r>
            <a:rPr lang="de-AT" sz="1400" kern="1200" dirty="0" err="1"/>
            <a:t>Kubernetes</a:t>
          </a:r>
          <a:r>
            <a:rPr lang="de-AT" sz="1400" kern="1200" dirty="0"/>
            <a:t> vereinfachen</a:t>
          </a:r>
          <a:br>
            <a:rPr lang="de-AT" sz="1400" kern="1200" dirty="0"/>
          </a:br>
          <a:endParaRPr lang="de-AT" sz="1400" kern="1200" dirty="0"/>
        </a:p>
      </dsp:txBody>
      <dsp:txXfrm>
        <a:off x="5539231" y="2105207"/>
        <a:ext cx="2516390" cy="1509834"/>
      </dsp:txXfrm>
    </dsp:sp>
    <dsp:sp modelId="{2639509C-4D6A-4262-B160-4AD086D034E5}">
      <dsp:nvSpPr>
        <dsp:cNvPr id="0" name=""/>
        <dsp:cNvSpPr/>
      </dsp:nvSpPr>
      <dsp:spPr>
        <a:xfrm>
          <a:off x="8307261" y="2105207"/>
          <a:ext cx="2516390" cy="1509834"/>
        </a:xfrm>
        <a:prstGeom prst="rect">
          <a:avLst/>
        </a:prstGeom>
        <a:gradFill rotWithShape="0">
          <a:gsLst>
            <a:gs pos="0">
              <a:schemeClr val="accent3">
                <a:shade val="80000"/>
                <a:hueOff val="110779"/>
                <a:satOff val="-8217"/>
                <a:lumOff val="20435"/>
                <a:alphaOff val="0"/>
                <a:tint val="98000"/>
                <a:lumMod val="110000"/>
              </a:schemeClr>
            </a:gs>
            <a:gs pos="84000">
              <a:schemeClr val="accent3">
                <a:shade val="80000"/>
                <a:hueOff val="110779"/>
                <a:satOff val="-8217"/>
                <a:lumOff val="20435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de-AT" sz="1400" b="1" kern="1200" dirty="0"/>
          </a:br>
          <a:r>
            <a:rPr lang="de-AT" sz="1400" b="1" kern="1200" dirty="0"/>
            <a:t>Azure </a:t>
          </a:r>
          <a:r>
            <a:rPr lang="de-AT" sz="1400" b="1" kern="1200" dirty="0" err="1"/>
            <a:t>Functions</a:t>
          </a:r>
          <a:br>
            <a:rPr lang="de-AT" sz="1400" b="1" kern="1200" dirty="0"/>
          </a:br>
          <a:endParaRPr lang="de-AT" sz="1400" kern="1200" dirty="0"/>
        </a:p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AT" sz="1400" kern="1200" dirty="0"/>
            <a:t>   Ereignisse mit serverlosem Code verarbeiten</a:t>
          </a:r>
        </a:p>
      </dsp:txBody>
      <dsp:txXfrm>
        <a:off x="8307261" y="2105207"/>
        <a:ext cx="2516390" cy="1509834"/>
      </dsp:txXfrm>
    </dsp:sp>
    <dsp:sp modelId="{D55CCF40-0059-48A4-87AD-AED74447EAB1}">
      <dsp:nvSpPr>
        <dsp:cNvPr id="0" name=""/>
        <dsp:cNvSpPr/>
      </dsp:nvSpPr>
      <dsp:spPr>
        <a:xfrm>
          <a:off x="1387186" y="3866680"/>
          <a:ext cx="2516390" cy="1509834"/>
        </a:xfrm>
        <a:prstGeom prst="rect">
          <a:avLst/>
        </a:prstGeom>
        <a:gradFill rotWithShape="0">
          <a:gsLst>
            <a:gs pos="0">
              <a:schemeClr val="accent3">
                <a:shade val="80000"/>
                <a:hueOff val="126604"/>
                <a:satOff val="-9391"/>
                <a:lumOff val="23354"/>
                <a:alphaOff val="0"/>
                <a:tint val="98000"/>
                <a:lumMod val="110000"/>
              </a:schemeClr>
            </a:gs>
            <a:gs pos="84000">
              <a:schemeClr val="accent3">
                <a:shade val="80000"/>
                <a:hueOff val="126604"/>
                <a:satOff val="-9391"/>
                <a:lumOff val="23354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de-AT" sz="1400" b="1" kern="1200" dirty="0"/>
          </a:br>
          <a:r>
            <a:rPr lang="de-AT" sz="1400" b="1" kern="1200" dirty="0"/>
            <a:t>Azure </a:t>
          </a:r>
          <a:r>
            <a:rPr lang="de-AT" sz="1400" b="1" kern="1200" dirty="0" err="1"/>
            <a:t>Cognitive</a:t>
          </a:r>
          <a:r>
            <a:rPr lang="de-AT" sz="1400" b="1" kern="1200" dirty="0"/>
            <a:t> Services</a:t>
          </a:r>
          <a:br>
            <a:rPr lang="de-AT" sz="1400" b="1" kern="1200" dirty="0"/>
          </a:br>
          <a:endParaRPr lang="de-AT" sz="1400" kern="1200" dirty="0"/>
        </a:p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AT" sz="1400" kern="1200" dirty="0"/>
            <a:t>   Intelligente API-Funktionen für kontextuelle Interaktion</a:t>
          </a:r>
          <a:br>
            <a:rPr lang="de-AT" sz="1400" kern="1200" dirty="0"/>
          </a:br>
          <a:endParaRPr lang="de-AT" sz="1400" kern="1200" dirty="0"/>
        </a:p>
      </dsp:txBody>
      <dsp:txXfrm>
        <a:off x="1387186" y="3866680"/>
        <a:ext cx="2516390" cy="1509834"/>
      </dsp:txXfrm>
    </dsp:sp>
    <dsp:sp modelId="{CC07C689-8D23-49C8-988C-4D452F24CF2D}">
      <dsp:nvSpPr>
        <dsp:cNvPr id="0" name=""/>
        <dsp:cNvSpPr/>
      </dsp:nvSpPr>
      <dsp:spPr>
        <a:xfrm>
          <a:off x="4155216" y="3866680"/>
          <a:ext cx="2516390" cy="1509834"/>
        </a:xfrm>
        <a:prstGeom prst="rect">
          <a:avLst/>
        </a:prstGeom>
        <a:gradFill rotWithShape="0">
          <a:gsLst>
            <a:gs pos="0">
              <a:schemeClr val="accent3">
                <a:shade val="80000"/>
                <a:hueOff val="142430"/>
                <a:satOff val="-10565"/>
                <a:lumOff val="26274"/>
                <a:alphaOff val="0"/>
                <a:tint val="98000"/>
                <a:lumMod val="110000"/>
              </a:schemeClr>
            </a:gs>
            <a:gs pos="84000">
              <a:schemeClr val="accent3">
                <a:shade val="80000"/>
                <a:hueOff val="142430"/>
                <a:satOff val="-10565"/>
                <a:lumOff val="26274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de-AT" sz="1400" b="1" kern="1200" dirty="0"/>
          </a:br>
          <a:r>
            <a:rPr lang="de-AT" sz="1400" b="1" kern="1200" dirty="0"/>
            <a:t>Azure Quantum</a:t>
          </a:r>
          <a:br>
            <a:rPr lang="de-AT" sz="1400" b="1" kern="1200" dirty="0"/>
          </a:br>
          <a:endParaRPr lang="de-AT" sz="1400" kern="1200" dirty="0"/>
        </a:p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AT" sz="1400" kern="1200" dirty="0"/>
            <a:t>   Die Auswirkungen von </a:t>
          </a:r>
          <a:r>
            <a:rPr lang="de-AT" sz="1400" kern="1200" dirty="0" err="1"/>
            <a:t>Quantencomputing</a:t>
          </a:r>
          <a:r>
            <a:rPr lang="de-AT" sz="1400" kern="1200" dirty="0"/>
            <a:t> noch heute in Azure erleben</a:t>
          </a:r>
        </a:p>
      </dsp:txBody>
      <dsp:txXfrm>
        <a:off x="4155216" y="3866680"/>
        <a:ext cx="2516390" cy="1509834"/>
      </dsp:txXfrm>
    </dsp:sp>
    <dsp:sp modelId="{33AC1CED-3D96-47CA-BAC9-9CB74C3C4177}">
      <dsp:nvSpPr>
        <dsp:cNvPr id="0" name=""/>
        <dsp:cNvSpPr/>
      </dsp:nvSpPr>
      <dsp:spPr>
        <a:xfrm>
          <a:off x="6923246" y="3866680"/>
          <a:ext cx="2516390" cy="1509834"/>
        </a:xfrm>
        <a:prstGeom prst="rect">
          <a:avLst/>
        </a:prstGeom>
        <a:gradFill rotWithShape="0">
          <a:gsLst>
            <a:gs pos="0">
              <a:schemeClr val="accent3">
                <a:shade val="80000"/>
                <a:hueOff val="158255"/>
                <a:satOff val="-11739"/>
                <a:lumOff val="29193"/>
                <a:alphaOff val="0"/>
                <a:tint val="98000"/>
                <a:lumMod val="110000"/>
              </a:schemeClr>
            </a:gs>
            <a:gs pos="84000">
              <a:schemeClr val="accent3">
                <a:shade val="80000"/>
                <a:hueOff val="158255"/>
                <a:satOff val="-11739"/>
                <a:lumOff val="29193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400" b="1" kern="1200" dirty="0"/>
            <a:t>200+ Produkte</a:t>
          </a:r>
        </a:p>
      </dsp:txBody>
      <dsp:txXfrm>
        <a:off x="6923246" y="3866680"/>
        <a:ext cx="2516390" cy="150983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79706B-66B4-4C48-A733-9EF3253AD7A5}">
      <dsp:nvSpPr>
        <dsp:cNvPr id="0" name=""/>
        <dsp:cNvSpPr/>
      </dsp:nvSpPr>
      <dsp:spPr>
        <a:xfrm>
          <a:off x="3171" y="343733"/>
          <a:ext cx="2516390" cy="1509834"/>
        </a:xfrm>
        <a:prstGeom prst="rect">
          <a:avLst/>
        </a:prstGeom>
        <a:noFill/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accent3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br>
            <a:rPr lang="de-AT" sz="1200" b="1" u="none" kern="1200" dirty="0"/>
          </a:br>
          <a:r>
            <a:rPr lang="de-AT" sz="1200" b="1" u="none" kern="1200" dirty="0">
              <a:solidFill>
                <a:schemeClr val="bg1"/>
              </a:solidFill>
            </a:rPr>
            <a:t>Dev/Test</a:t>
          </a:r>
          <a:br>
            <a:rPr lang="de-AT" sz="1200" b="1" u="none" kern="1200" dirty="0">
              <a:solidFill>
                <a:schemeClr val="bg1"/>
              </a:solidFill>
            </a:rPr>
          </a:br>
          <a:endParaRPr lang="de-DE" sz="1200" b="1" i="0" u="none" strike="noStrike" kern="1200" cap="none" baseline="0" noProof="0" dirty="0">
            <a:solidFill>
              <a:schemeClr val="bg1"/>
            </a:solidFill>
            <a:latin typeface="Franklin Gothic Book" panose="020B0503020102020204" pitchFamily="34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AT" sz="1200" b="0" kern="1200" dirty="0">
              <a:solidFill>
                <a:schemeClr val="bg1"/>
              </a:solidFill>
            </a:rPr>
            <a:t>   Vereinfachen und beschleunigen Sie das Entwickeln und Testen von Apps (Dev/Test) über alle Plattformen hinweg.</a:t>
          </a:r>
        </a:p>
      </dsp:txBody>
      <dsp:txXfrm>
        <a:off x="3171" y="343733"/>
        <a:ext cx="2516390" cy="1509834"/>
      </dsp:txXfrm>
    </dsp:sp>
    <dsp:sp modelId="{15CB7664-7B51-4C85-8096-E53C3BB5DDC5}">
      <dsp:nvSpPr>
        <dsp:cNvPr id="0" name=""/>
        <dsp:cNvSpPr/>
      </dsp:nvSpPr>
      <dsp:spPr>
        <a:xfrm>
          <a:off x="2771201" y="343733"/>
          <a:ext cx="2516390" cy="1509834"/>
        </a:xfrm>
        <a:prstGeom prst="rect">
          <a:avLst/>
        </a:prstGeom>
        <a:noFill/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accent3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de-AT" sz="1200" b="1" kern="1200" dirty="0">
              <a:solidFill>
                <a:schemeClr val="bg1"/>
              </a:solidFill>
            </a:rPr>
          </a:br>
          <a:r>
            <a:rPr lang="de-AT" sz="1200" b="1" kern="1200" dirty="0">
              <a:solidFill>
                <a:schemeClr val="bg1"/>
              </a:solidFill>
            </a:rPr>
            <a:t>DevOps</a:t>
          </a:r>
          <a:br>
            <a:rPr lang="de-AT" sz="1200" b="0" kern="1200" dirty="0">
              <a:solidFill>
                <a:schemeClr val="bg1"/>
              </a:solidFill>
            </a:rPr>
          </a:br>
          <a:endParaRPr lang="de-AT" sz="1200" b="0" kern="1200" dirty="0">
            <a:solidFill>
              <a:schemeClr val="bg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AT" sz="1200" b="0" kern="1200" dirty="0">
              <a:solidFill>
                <a:schemeClr val="bg1"/>
              </a:solidFill>
            </a:rPr>
            <a:t>   Bringen Sie Menschen, Prozesse und Produkte zusammen, um für Kunden und Kollegen einen kontinuierlichen Mehrwert zu schaffen.</a:t>
          </a:r>
        </a:p>
      </dsp:txBody>
      <dsp:txXfrm>
        <a:off x="2771201" y="343733"/>
        <a:ext cx="2516390" cy="1509834"/>
      </dsp:txXfrm>
    </dsp:sp>
    <dsp:sp modelId="{20C6C94E-CFBD-4163-8076-54CF0B943702}">
      <dsp:nvSpPr>
        <dsp:cNvPr id="0" name=""/>
        <dsp:cNvSpPr/>
      </dsp:nvSpPr>
      <dsp:spPr>
        <a:xfrm>
          <a:off x="5539231" y="343733"/>
          <a:ext cx="2516390" cy="1509834"/>
        </a:xfrm>
        <a:prstGeom prst="rect">
          <a:avLst/>
        </a:prstGeom>
        <a:noFill/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accent3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de-AT" sz="1200" b="1" kern="1200" dirty="0"/>
          </a:br>
          <a:r>
            <a:rPr lang="de-AT" sz="1200" b="1" kern="1200" dirty="0">
              <a:solidFill>
                <a:schemeClr val="bg1"/>
              </a:solidFill>
            </a:rPr>
            <a:t>DevSecOps</a:t>
          </a:r>
          <a:br>
            <a:rPr lang="de-AT" sz="1200" b="1" kern="1200" dirty="0">
              <a:solidFill>
                <a:schemeClr val="bg1"/>
              </a:solidFill>
            </a:rPr>
          </a:br>
          <a:endParaRPr lang="de-AT" sz="1200" b="1" kern="1200" dirty="0">
            <a:solidFill>
              <a:schemeClr val="bg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AT" sz="1200" b="0" kern="1200" dirty="0">
              <a:solidFill>
                <a:schemeClr val="bg1"/>
              </a:solidFill>
            </a:rPr>
            <a:t>   Schützen Sie alle Aspekte des Softwarebereitstellungszyklus mit integrierten Sicherheitsfunktionen.</a:t>
          </a:r>
        </a:p>
      </dsp:txBody>
      <dsp:txXfrm>
        <a:off x="5539231" y="343733"/>
        <a:ext cx="2516390" cy="1509834"/>
      </dsp:txXfrm>
    </dsp:sp>
    <dsp:sp modelId="{B5F9A007-8E19-42E7-B28C-2A4D079EF199}">
      <dsp:nvSpPr>
        <dsp:cNvPr id="0" name=""/>
        <dsp:cNvSpPr/>
      </dsp:nvSpPr>
      <dsp:spPr>
        <a:xfrm>
          <a:off x="8307261" y="343733"/>
          <a:ext cx="2516390" cy="1509834"/>
        </a:xfrm>
        <a:prstGeom prst="rect">
          <a:avLst/>
        </a:prstGeom>
        <a:solidFill>
          <a:schemeClr val="bg1"/>
        </a:solidFill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accent3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en-US" sz="1200" b="1" kern="1200" dirty="0"/>
          </a:br>
          <a:r>
            <a:rPr lang="en-US" sz="1200" b="1" kern="1200" dirty="0">
              <a:solidFill>
                <a:schemeClr val="bg1"/>
              </a:solidFill>
            </a:rPr>
            <a:t>E-Commerce</a:t>
          </a:r>
          <a:br>
            <a:rPr lang="en-US" sz="1200" b="1" kern="1200" dirty="0">
              <a:solidFill>
                <a:schemeClr val="bg1"/>
              </a:solidFill>
            </a:rPr>
          </a:br>
          <a:endParaRPr lang="de-AT" sz="1200" b="1" kern="1200" dirty="0">
            <a:solidFill>
              <a:schemeClr val="bg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200" b="0" kern="1200" dirty="0">
              <a:solidFill>
                <a:schemeClr val="bg1"/>
              </a:solidFill>
            </a:rPr>
            <a:t>   Give customers what they want with a personalized, scalable, and secure shopping experience</a:t>
          </a:r>
          <a:endParaRPr lang="de-AT" sz="1200" b="0" kern="1200" dirty="0">
            <a:solidFill>
              <a:schemeClr val="bg1"/>
            </a:solidFill>
          </a:endParaRPr>
        </a:p>
      </dsp:txBody>
      <dsp:txXfrm>
        <a:off x="8307261" y="343733"/>
        <a:ext cx="2516390" cy="1509834"/>
      </dsp:txXfrm>
    </dsp:sp>
    <dsp:sp modelId="{C0136625-7C0A-4EF7-BEA6-52E4B96E161D}">
      <dsp:nvSpPr>
        <dsp:cNvPr id="0" name=""/>
        <dsp:cNvSpPr/>
      </dsp:nvSpPr>
      <dsp:spPr>
        <a:xfrm>
          <a:off x="3171" y="2105207"/>
          <a:ext cx="2516390" cy="1509834"/>
        </a:xfrm>
        <a:prstGeom prst="rect">
          <a:avLst/>
        </a:prstGeom>
        <a:noFill/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accent3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de-AT" sz="1200" b="1" kern="1200" dirty="0"/>
          </a:br>
          <a:r>
            <a:rPr lang="de-AT" sz="1200" b="1" kern="1200" dirty="0">
              <a:solidFill>
                <a:schemeClr val="bg1"/>
              </a:solidFill>
            </a:rPr>
            <a:t>Gaming</a:t>
          </a:r>
          <a:br>
            <a:rPr lang="de-AT" sz="1200" b="0" kern="1200" dirty="0">
              <a:solidFill>
                <a:schemeClr val="bg1"/>
              </a:solidFill>
            </a:rPr>
          </a:br>
          <a:endParaRPr lang="de-AT" sz="1200" b="0" kern="1200" dirty="0">
            <a:solidFill>
              <a:schemeClr val="bg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AT" sz="1200" b="0" kern="1200" dirty="0">
              <a:solidFill>
                <a:schemeClr val="bg1"/>
              </a:solidFill>
            </a:rPr>
            <a:t>   Erstellen, starten und skalieren Sie Ihre Spiele schnell und zuverlässig für verschiedene </a:t>
          </a:r>
          <a:r>
            <a:rPr lang="de-AT" sz="1200" b="0" kern="1200" dirty="0" err="1">
              <a:solidFill>
                <a:schemeClr val="bg1"/>
              </a:solidFill>
            </a:rPr>
            <a:t>Plattf</a:t>
          </a:r>
          <a:r>
            <a:rPr lang="de-AT" sz="1200" b="0" kern="1200" dirty="0">
              <a:solidFill>
                <a:schemeClr val="bg1"/>
              </a:solidFill>
            </a:rPr>
            <a:t>.</a:t>
          </a:r>
        </a:p>
      </dsp:txBody>
      <dsp:txXfrm>
        <a:off x="3171" y="2105207"/>
        <a:ext cx="2516390" cy="1509834"/>
      </dsp:txXfrm>
    </dsp:sp>
    <dsp:sp modelId="{9BD12788-CFD2-4D09-8382-4F4BE78EEC94}">
      <dsp:nvSpPr>
        <dsp:cNvPr id="0" name=""/>
        <dsp:cNvSpPr/>
      </dsp:nvSpPr>
      <dsp:spPr>
        <a:xfrm>
          <a:off x="2771201" y="2105207"/>
          <a:ext cx="2516390" cy="1509834"/>
        </a:xfrm>
        <a:prstGeom prst="rect">
          <a:avLst/>
        </a:prstGeom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accent3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200" b="1" kern="1200" dirty="0">
              <a:solidFill>
                <a:schemeClr val="accent3">
                  <a:lumMod val="75000"/>
                </a:schemeClr>
              </a:solidFill>
            </a:rPr>
            <a:t>KI</a:t>
          </a:r>
          <a:br>
            <a:rPr lang="de-AT" sz="1200" b="1" kern="1200" dirty="0">
              <a:solidFill>
                <a:schemeClr val="accent3">
                  <a:lumMod val="75000"/>
                </a:schemeClr>
              </a:solidFill>
            </a:rPr>
          </a:br>
          <a:endParaRPr lang="de-AT" sz="1200" b="1" kern="1200" dirty="0">
            <a:solidFill>
              <a:schemeClr val="accent3">
                <a:lumMod val="75000"/>
              </a:schemeClr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AT" sz="1200" kern="1200" dirty="0"/>
            <a:t>   Entwickeln Sie Lösungen, um </a:t>
          </a:r>
          <a:br>
            <a:rPr lang="de-AT" sz="1200" kern="1200" dirty="0"/>
          </a:br>
          <a:r>
            <a:rPr lang="de-AT" sz="1200" kern="1200" dirty="0"/>
            <a:t>Bilder zu analysieren, Sprache zu verstehen und Vorhersagen aus Daten zu treffen.</a:t>
          </a:r>
          <a:endParaRPr lang="de-AT" sz="1200" b="0" kern="1200" dirty="0">
            <a:solidFill>
              <a:schemeClr val="accent3">
                <a:lumMod val="75000"/>
              </a:schemeClr>
            </a:solidFill>
          </a:endParaRPr>
        </a:p>
      </dsp:txBody>
      <dsp:txXfrm>
        <a:off x="2771201" y="2105207"/>
        <a:ext cx="2516390" cy="1509834"/>
      </dsp:txXfrm>
    </dsp:sp>
    <dsp:sp modelId="{90C95A5F-A535-4B67-9939-0A527BE4A920}">
      <dsp:nvSpPr>
        <dsp:cNvPr id="0" name=""/>
        <dsp:cNvSpPr/>
      </dsp:nvSpPr>
      <dsp:spPr>
        <a:xfrm>
          <a:off x="5539231" y="2105207"/>
          <a:ext cx="2516390" cy="1509834"/>
        </a:xfrm>
        <a:prstGeom prst="rect">
          <a:avLst/>
        </a:prstGeom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accent3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200" b="1" kern="1200" dirty="0">
              <a:solidFill>
                <a:schemeClr val="accent3">
                  <a:lumMod val="75000"/>
                </a:schemeClr>
              </a:solidFill>
            </a:rPr>
            <a:t>Knowledge Mining</a:t>
          </a:r>
          <a:br>
            <a:rPr lang="de-AT" sz="1200" b="0" kern="1200" dirty="0">
              <a:solidFill>
                <a:schemeClr val="accent3">
                  <a:lumMod val="75000"/>
                </a:schemeClr>
              </a:solidFill>
            </a:rPr>
          </a:br>
          <a:endParaRPr lang="de-AT" sz="1200" b="0" kern="1200" dirty="0">
            <a:solidFill>
              <a:schemeClr val="accent3">
                <a:lumMod val="75000"/>
              </a:schemeClr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AT" sz="1200" kern="1200" dirty="0"/>
            <a:t>   Gewinnen Sie mithilfe von KI verborgene Einblicke aus all Ihren Geschäftsdaten.</a:t>
          </a:r>
          <a:endParaRPr lang="de-AT" sz="1200" b="0" kern="1200" dirty="0">
            <a:solidFill>
              <a:schemeClr val="accent3">
                <a:lumMod val="75000"/>
              </a:schemeClr>
            </a:solidFill>
          </a:endParaRPr>
        </a:p>
      </dsp:txBody>
      <dsp:txXfrm>
        <a:off x="5539231" y="2105207"/>
        <a:ext cx="2516390" cy="1509834"/>
      </dsp:txXfrm>
    </dsp:sp>
    <dsp:sp modelId="{4ACA270B-28C1-46AC-97A1-0D0A9981C257}">
      <dsp:nvSpPr>
        <dsp:cNvPr id="0" name=""/>
        <dsp:cNvSpPr/>
      </dsp:nvSpPr>
      <dsp:spPr>
        <a:xfrm>
          <a:off x="8307261" y="2105207"/>
          <a:ext cx="2516390" cy="1509834"/>
        </a:xfrm>
        <a:prstGeom prst="rect">
          <a:avLst/>
        </a:prstGeom>
        <a:noFill/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accent3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de-AT" sz="1200" b="1" kern="1200" dirty="0"/>
          </a:br>
          <a:r>
            <a:rPr lang="de-AT" sz="1200" b="1" kern="1200" dirty="0">
              <a:solidFill>
                <a:schemeClr val="bg1"/>
              </a:solidFill>
            </a:rPr>
            <a:t>Microservice-Anwendungen</a:t>
          </a:r>
          <a:br>
            <a:rPr lang="de-AT" sz="1200" b="1" kern="1200" dirty="0">
              <a:solidFill>
                <a:schemeClr val="bg1"/>
              </a:solidFill>
            </a:rPr>
          </a:br>
          <a:endParaRPr lang="de-AT" sz="1200" b="1" kern="1200" dirty="0">
            <a:solidFill>
              <a:schemeClr val="bg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AT" sz="1200" b="0" kern="1200" dirty="0">
              <a:solidFill>
                <a:schemeClr val="bg1"/>
              </a:solidFill>
            </a:rPr>
            <a:t>   Entwickeln Sie zuverlässige Apps und Funktionen im großen Umfang, und bringen Sie diese schneller auf den Markt.</a:t>
          </a:r>
        </a:p>
      </dsp:txBody>
      <dsp:txXfrm>
        <a:off x="8307261" y="2105207"/>
        <a:ext cx="2516390" cy="1509834"/>
      </dsp:txXfrm>
    </dsp:sp>
    <dsp:sp modelId="{A50A3E9C-6D17-46AA-A12C-1A2F9B4B3167}">
      <dsp:nvSpPr>
        <dsp:cNvPr id="0" name=""/>
        <dsp:cNvSpPr/>
      </dsp:nvSpPr>
      <dsp:spPr>
        <a:xfrm>
          <a:off x="2771201" y="3866680"/>
          <a:ext cx="2516390" cy="1509834"/>
        </a:xfrm>
        <a:prstGeom prst="rect">
          <a:avLst/>
        </a:prstGeom>
        <a:noFill/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accent3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de-AT" sz="1200" b="1" kern="1200" dirty="0"/>
          </a:br>
          <a:r>
            <a:rPr lang="de-AT" sz="1200" b="1" kern="1200" dirty="0">
              <a:solidFill>
                <a:schemeClr val="bg1"/>
              </a:solidFill>
            </a:rPr>
            <a:t>Mobil</a:t>
          </a:r>
          <a:br>
            <a:rPr lang="de-AT" sz="1200" b="0" kern="1200" dirty="0">
              <a:solidFill>
                <a:schemeClr val="bg1"/>
              </a:solidFill>
            </a:rPr>
          </a:br>
          <a:endParaRPr lang="de-AT" sz="1200" b="0" kern="1200" dirty="0">
            <a:solidFill>
              <a:schemeClr val="bg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AT" sz="1200" b="0" kern="1200" dirty="0">
              <a:solidFill>
                <a:schemeClr val="bg1"/>
              </a:solidFill>
            </a:rPr>
            <a:t>   Bieten Sie Ihre mobile App Kunden weltweit an – mit nur einem </a:t>
          </a:r>
          <a:r>
            <a:rPr lang="de-AT" sz="1200" b="0" kern="1200" dirty="0" err="1">
              <a:solidFill>
                <a:schemeClr val="bg1"/>
              </a:solidFill>
            </a:rPr>
            <a:t>Build</a:t>
          </a:r>
          <a:r>
            <a:rPr lang="de-AT" sz="1200" b="0" kern="1200" dirty="0">
              <a:solidFill>
                <a:schemeClr val="bg1"/>
              </a:solidFill>
            </a:rPr>
            <a:t> für alle Geräte.</a:t>
          </a:r>
        </a:p>
      </dsp:txBody>
      <dsp:txXfrm>
        <a:off x="2771201" y="3866680"/>
        <a:ext cx="2516390" cy="1509834"/>
      </dsp:txXfrm>
    </dsp:sp>
    <dsp:sp modelId="{6D1D61BB-D89D-4082-AFD2-959D90BB2FE8}">
      <dsp:nvSpPr>
        <dsp:cNvPr id="0" name=""/>
        <dsp:cNvSpPr/>
      </dsp:nvSpPr>
      <dsp:spPr>
        <a:xfrm>
          <a:off x="5539231" y="3866680"/>
          <a:ext cx="2516390" cy="1509834"/>
        </a:xfrm>
        <a:prstGeom prst="rect">
          <a:avLst/>
        </a:prstGeom>
        <a:noFill/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accent3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de-AT" sz="1200" b="1" kern="1200" dirty="0"/>
          </a:br>
          <a:r>
            <a:rPr lang="de-AT" sz="1200" b="1" kern="1200" dirty="0">
              <a:solidFill>
                <a:schemeClr val="bg1"/>
              </a:solidFill>
            </a:rPr>
            <a:t>Serverloses Computing</a:t>
          </a:r>
          <a:br>
            <a:rPr lang="de-AT" sz="1200" b="1" kern="1200" dirty="0">
              <a:solidFill>
                <a:schemeClr val="bg1"/>
              </a:solidFill>
            </a:rPr>
          </a:br>
          <a:endParaRPr lang="de-AT" sz="1200" b="1" kern="1200" dirty="0">
            <a:solidFill>
              <a:schemeClr val="bg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AT" sz="1200" b="0" kern="1200" dirty="0">
              <a:solidFill>
                <a:schemeClr val="bg1"/>
              </a:solidFill>
            </a:rPr>
            <a:t>   Beschleunigen Sie die App-Erstellung, da Sie keine Infrastruktur verwalten müssen</a:t>
          </a:r>
          <a:r>
            <a:rPr lang="de-AT" sz="1200" b="0" kern="1200" dirty="0"/>
            <a:t>.</a:t>
          </a:r>
        </a:p>
      </dsp:txBody>
      <dsp:txXfrm>
        <a:off x="5539231" y="3866680"/>
        <a:ext cx="2516390" cy="150983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79706B-66B4-4C48-A733-9EF3253AD7A5}">
      <dsp:nvSpPr>
        <dsp:cNvPr id="0" name=""/>
        <dsp:cNvSpPr/>
      </dsp:nvSpPr>
      <dsp:spPr>
        <a:xfrm>
          <a:off x="3171" y="343733"/>
          <a:ext cx="2516390" cy="1509834"/>
        </a:xfrm>
        <a:prstGeom prst="rect">
          <a:avLst/>
        </a:prstGeom>
        <a:noFill/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accent3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br>
            <a:rPr lang="de-AT" sz="1200" b="1" u="none" kern="1200" dirty="0"/>
          </a:br>
          <a:r>
            <a:rPr lang="de-AT" sz="1200" b="1" u="none" kern="1200" dirty="0">
              <a:solidFill>
                <a:schemeClr val="bg1"/>
              </a:solidFill>
            </a:rPr>
            <a:t>Dev/Test</a:t>
          </a:r>
          <a:br>
            <a:rPr lang="de-AT" sz="1200" b="1" u="none" kern="1200" dirty="0">
              <a:solidFill>
                <a:schemeClr val="bg1"/>
              </a:solidFill>
            </a:rPr>
          </a:br>
          <a:endParaRPr lang="de-DE" sz="1200" b="1" i="0" u="none" strike="noStrike" kern="1200" cap="none" baseline="0" noProof="0" dirty="0">
            <a:solidFill>
              <a:schemeClr val="bg1"/>
            </a:solidFill>
            <a:latin typeface="Franklin Gothic Book" panose="020B0503020102020204" pitchFamily="34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AT" sz="1200" b="0" kern="1200" dirty="0">
              <a:solidFill>
                <a:schemeClr val="bg1"/>
              </a:solidFill>
            </a:rPr>
            <a:t>   Vereinfachen und beschleunigen Sie das Entwickeln und Testen von Apps (Dev/Test) über alle Plattformen hinweg.</a:t>
          </a:r>
        </a:p>
      </dsp:txBody>
      <dsp:txXfrm>
        <a:off x="3171" y="343733"/>
        <a:ext cx="2516390" cy="1509834"/>
      </dsp:txXfrm>
    </dsp:sp>
    <dsp:sp modelId="{15CB7664-7B51-4C85-8096-E53C3BB5DDC5}">
      <dsp:nvSpPr>
        <dsp:cNvPr id="0" name=""/>
        <dsp:cNvSpPr/>
      </dsp:nvSpPr>
      <dsp:spPr>
        <a:xfrm>
          <a:off x="2771201" y="343733"/>
          <a:ext cx="2516390" cy="1509834"/>
        </a:xfrm>
        <a:prstGeom prst="rect">
          <a:avLst/>
        </a:prstGeom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accent3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200" b="1" kern="1200" dirty="0">
              <a:solidFill>
                <a:schemeClr val="accent3">
                  <a:lumMod val="75000"/>
                </a:schemeClr>
              </a:solidFill>
            </a:rPr>
            <a:t>Azure </a:t>
          </a:r>
          <a:r>
            <a:rPr lang="de-AT" sz="1200" b="1" kern="1200" dirty="0" err="1">
              <a:solidFill>
                <a:schemeClr val="accent3">
                  <a:lumMod val="75000"/>
                </a:schemeClr>
              </a:solidFill>
            </a:rPr>
            <a:t>Governance</a:t>
          </a:r>
          <a:br>
            <a:rPr lang="de-AT" sz="1200" b="0" kern="1200" dirty="0">
              <a:solidFill>
                <a:schemeClr val="accent3">
                  <a:lumMod val="75000"/>
                </a:schemeClr>
              </a:solidFill>
            </a:rPr>
          </a:br>
          <a:endParaRPr lang="de-AT" sz="1200" b="0" kern="1200" dirty="0">
            <a:solidFill>
              <a:schemeClr val="accent3">
                <a:lumMod val="75000"/>
              </a:schemeClr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AT" sz="1200" b="0" kern="1200" dirty="0">
              <a:solidFill>
                <a:schemeClr val="accent3">
                  <a:lumMod val="75000"/>
                </a:schemeClr>
              </a:solidFill>
            </a:rPr>
            <a:t>   </a:t>
          </a:r>
          <a:r>
            <a:rPr lang="de-DE" sz="1200" kern="1200" dirty="0"/>
            <a:t>Sorgen Sie für Konformität dank integrierter Funktionen für </a:t>
          </a:r>
          <a:r>
            <a:rPr lang="de-DE" sz="1200" kern="1200" dirty="0" err="1"/>
            <a:t>Cloudgovernance</a:t>
          </a:r>
          <a:r>
            <a:rPr lang="de-DE" sz="1200" kern="1200" dirty="0"/>
            <a:t>.</a:t>
          </a:r>
          <a:endParaRPr lang="de-AT" sz="1200" b="0" kern="1200" dirty="0">
            <a:solidFill>
              <a:schemeClr val="accent3">
                <a:lumMod val="75000"/>
              </a:schemeClr>
            </a:solidFill>
          </a:endParaRPr>
        </a:p>
      </dsp:txBody>
      <dsp:txXfrm>
        <a:off x="2771201" y="343733"/>
        <a:ext cx="2516390" cy="1509834"/>
      </dsp:txXfrm>
    </dsp:sp>
    <dsp:sp modelId="{20C6C94E-CFBD-4163-8076-54CF0B943702}">
      <dsp:nvSpPr>
        <dsp:cNvPr id="0" name=""/>
        <dsp:cNvSpPr/>
      </dsp:nvSpPr>
      <dsp:spPr>
        <a:xfrm>
          <a:off x="5562860" y="2110406"/>
          <a:ext cx="2516390" cy="1509834"/>
        </a:xfrm>
        <a:prstGeom prst="rect">
          <a:avLst/>
        </a:prstGeom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accent3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de-AT" sz="1200" b="1" kern="1200" dirty="0"/>
          </a:br>
          <a:r>
            <a:rPr lang="de-AT" sz="1200" b="1" kern="1200" dirty="0"/>
            <a:t>Backup und </a:t>
          </a:r>
          <a:br>
            <a:rPr lang="de-AT" sz="1200" b="1" kern="1200" dirty="0"/>
          </a:br>
          <a:r>
            <a:rPr lang="de-AT" sz="1200" b="1" kern="1200" dirty="0"/>
            <a:t>Notfallwiederherstellung </a:t>
          </a:r>
          <a:br>
            <a:rPr lang="de-AT" sz="1200" b="1" kern="1200" dirty="0">
              <a:solidFill>
                <a:schemeClr val="accent3">
                  <a:lumMod val="75000"/>
                </a:schemeClr>
              </a:solidFill>
            </a:rPr>
          </a:br>
          <a:endParaRPr lang="de-AT" sz="1200" b="1" kern="1200" dirty="0">
            <a:solidFill>
              <a:schemeClr val="accent3">
                <a:lumMod val="75000"/>
              </a:schemeClr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AT" sz="1200" b="0" kern="1200" dirty="0">
              <a:solidFill>
                <a:schemeClr val="accent3">
                  <a:lumMod val="75000"/>
                </a:schemeClr>
              </a:solidFill>
            </a:rPr>
            <a:t>   </a:t>
          </a:r>
          <a:r>
            <a:rPr lang="de-DE" sz="1200" kern="1200" dirty="0"/>
            <a:t>Minimieren Sie Unter-brechungen des Geschäfts-betriebs mit Lösungen für die Sicherung und Notfallwiederherstellung.</a:t>
          </a:r>
          <a:endParaRPr lang="de-AT" sz="1200" b="0" kern="1200" dirty="0">
            <a:solidFill>
              <a:schemeClr val="accent3">
                <a:lumMod val="75000"/>
              </a:schemeClr>
            </a:solidFill>
          </a:endParaRPr>
        </a:p>
      </dsp:txBody>
      <dsp:txXfrm>
        <a:off x="5562860" y="2110406"/>
        <a:ext cx="2516390" cy="1509834"/>
      </dsp:txXfrm>
    </dsp:sp>
    <dsp:sp modelId="{B5F9A007-8E19-42E7-B28C-2A4D079EF199}">
      <dsp:nvSpPr>
        <dsp:cNvPr id="0" name=""/>
        <dsp:cNvSpPr/>
      </dsp:nvSpPr>
      <dsp:spPr>
        <a:xfrm>
          <a:off x="8307261" y="343733"/>
          <a:ext cx="2516390" cy="1509834"/>
        </a:xfrm>
        <a:prstGeom prst="rect">
          <a:avLst/>
        </a:prstGeom>
        <a:solidFill>
          <a:schemeClr val="bg1"/>
        </a:solidFill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accent3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en-US" sz="1200" b="1" kern="1200" dirty="0"/>
          </a:br>
          <a:r>
            <a:rPr lang="en-US" sz="1200" b="1" kern="1200" dirty="0">
              <a:solidFill>
                <a:schemeClr val="bg1"/>
              </a:solidFill>
            </a:rPr>
            <a:t>E-Commerce</a:t>
          </a:r>
          <a:br>
            <a:rPr lang="en-US" sz="1200" b="1" kern="1200" dirty="0">
              <a:solidFill>
                <a:schemeClr val="bg1"/>
              </a:solidFill>
            </a:rPr>
          </a:br>
          <a:endParaRPr lang="de-AT" sz="1200" b="1" kern="1200" dirty="0">
            <a:solidFill>
              <a:schemeClr val="bg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200" b="0" kern="1200" dirty="0">
              <a:solidFill>
                <a:schemeClr val="bg1"/>
              </a:solidFill>
            </a:rPr>
            <a:t>   Give customers what they want with a personalized, scalable, and secure shopping experience</a:t>
          </a:r>
          <a:endParaRPr lang="de-AT" sz="1200" b="0" kern="1200" dirty="0">
            <a:solidFill>
              <a:schemeClr val="bg1"/>
            </a:solidFill>
          </a:endParaRPr>
        </a:p>
      </dsp:txBody>
      <dsp:txXfrm>
        <a:off x="8307261" y="343733"/>
        <a:ext cx="2516390" cy="1509834"/>
      </dsp:txXfrm>
    </dsp:sp>
    <dsp:sp modelId="{C0136625-7C0A-4EF7-BEA6-52E4B96E161D}">
      <dsp:nvSpPr>
        <dsp:cNvPr id="0" name=""/>
        <dsp:cNvSpPr/>
      </dsp:nvSpPr>
      <dsp:spPr>
        <a:xfrm>
          <a:off x="3171" y="2105207"/>
          <a:ext cx="2516390" cy="1509834"/>
        </a:xfrm>
        <a:prstGeom prst="rect">
          <a:avLst/>
        </a:prstGeom>
        <a:noFill/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accent3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de-AT" sz="1200" b="1" kern="1200" dirty="0"/>
          </a:br>
          <a:r>
            <a:rPr lang="de-AT" sz="1200" b="1" kern="1200" dirty="0">
              <a:solidFill>
                <a:schemeClr val="bg1"/>
              </a:solidFill>
            </a:rPr>
            <a:t>Gaming</a:t>
          </a:r>
          <a:br>
            <a:rPr lang="de-AT" sz="1200" b="0" kern="1200" dirty="0">
              <a:solidFill>
                <a:schemeClr val="bg1"/>
              </a:solidFill>
            </a:rPr>
          </a:br>
          <a:endParaRPr lang="de-AT" sz="1200" b="0" kern="1200" dirty="0">
            <a:solidFill>
              <a:schemeClr val="bg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AT" sz="1200" b="0" kern="1200" dirty="0">
              <a:solidFill>
                <a:schemeClr val="bg1"/>
              </a:solidFill>
            </a:rPr>
            <a:t>   Erstellen, starten und skalieren Sie Ihre Spiele schnell und zuverlässig für verschiedene Plattformen, und optimieren Sie sie auf der Grundlage von Analysen.</a:t>
          </a:r>
        </a:p>
      </dsp:txBody>
      <dsp:txXfrm>
        <a:off x="3171" y="2105207"/>
        <a:ext cx="2516390" cy="1509834"/>
      </dsp:txXfrm>
    </dsp:sp>
    <dsp:sp modelId="{9BD12788-CFD2-4D09-8382-4F4BE78EEC94}">
      <dsp:nvSpPr>
        <dsp:cNvPr id="0" name=""/>
        <dsp:cNvSpPr/>
      </dsp:nvSpPr>
      <dsp:spPr>
        <a:xfrm>
          <a:off x="2771201" y="2105207"/>
          <a:ext cx="2516390" cy="1509834"/>
        </a:xfrm>
        <a:prstGeom prst="rect">
          <a:avLst/>
        </a:prstGeom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accent3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200" b="1" kern="1200" dirty="0" err="1">
              <a:solidFill>
                <a:schemeClr val="accent3">
                  <a:lumMod val="75000"/>
                </a:schemeClr>
              </a:solidFill>
            </a:rPr>
            <a:t>Confidential</a:t>
          </a:r>
          <a:r>
            <a:rPr lang="de-AT" sz="1200" b="1" kern="1200" dirty="0">
              <a:solidFill>
                <a:schemeClr val="accent3">
                  <a:lumMod val="75000"/>
                </a:schemeClr>
              </a:solidFill>
            </a:rPr>
            <a:t> Computing</a:t>
          </a:r>
          <a:br>
            <a:rPr lang="de-AT" sz="1200" b="1" kern="1200" dirty="0">
              <a:solidFill>
                <a:schemeClr val="accent3">
                  <a:lumMod val="75000"/>
                </a:schemeClr>
              </a:solidFill>
            </a:rPr>
          </a:br>
          <a:endParaRPr lang="de-AT" sz="1200" b="1" kern="1200" dirty="0">
            <a:solidFill>
              <a:schemeClr val="accent3">
                <a:lumMod val="75000"/>
              </a:schemeClr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AT" sz="1200" kern="1200" dirty="0"/>
            <a:t>   </a:t>
          </a:r>
          <a:r>
            <a:rPr lang="de-DE" sz="1200" kern="1200" dirty="0"/>
            <a:t>Schützen Sie Ihre Daten und Ihren Code in der Cloud.</a:t>
          </a:r>
          <a:endParaRPr lang="de-AT" sz="1200" b="0" kern="1200" dirty="0">
            <a:solidFill>
              <a:schemeClr val="accent3">
                <a:lumMod val="75000"/>
              </a:schemeClr>
            </a:solidFill>
          </a:endParaRPr>
        </a:p>
      </dsp:txBody>
      <dsp:txXfrm>
        <a:off x="2771201" y="2105207"/>
        <a:ext cx="2516390" cy="1509834"/>
      </dsp:txXfrm>
    </dsp:sp>
    <dsp:sp modelId="{90C95A5F-A535-4B67-9939-0A527BE4A920}">
      <dsp:nvSpPr>
        <dsp:cNvPr id="0" name=""/>
        <dsp:cNvSpPr/>
      </dsp:nvSpPr>
      <dsp:spPr>
        <a:xfrm>
          <a:off x="5560167" y="341267"/>
          <a:ext cx="2516390" cy="1509834"/>
        </a:xfrm>
        <a:prstGeom prst="rect">
          <a:avLst/>
        </a:prstGeom>
        <a:noFill/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accent3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200" b="1" kern="1200" dirty="0">
              <a:solidFill>
                <a:schemeClr val="bg1"/>
              </a:solidFill>
            </a:rPr>
            <a:t>Backup und Notfallwiederherstellung </a:t>
          </a:r>
          <a:br>
            <a:rPr lang="de-AT" sz="1200" b="1" kern="1200" dirty="0">
              <a:solidFill>
                <a:schemeClr val="bg1"/>
              </a:solidFill>
            </a:rPr>
          </a:br>
          <a:endParaRPr lang="de-AT" sz="1200" b="1" kern="1200" dirty="0">
            <a:solidFill>
              <a:schemeClr val="bg1"/>
            </a:solidFill>
          </a:endParaRP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kern="1200" dirty="0">
              <a:solidFill>
                <a:schemeClr val="bg1"/>
              </a:solidFill>
            </a:rPr>
            <a:t>Minimieren Sie Unterbrechungen des Geschäftsbetriebs mit Lösungen für die Sicherung und Notfallwiederherstellung.</a:t>
          </a:r>
          <a:endParaRPr lang="de-AT" sz="1200" b="0" kern="1200" dirty="0">
            <a:solidFill>
              <a:schemeClr val="bg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DE" sz="1200" kern="1200" dirty="0">
              <a:solidFill>
                <a:schemeClr val="bg1"/>
              </a:solidFill>
            </a:rPr>
            <a:t>Wartezeiten erheblich.</a:t>
          </a:r>
          <a:endParaRPr lang="de-AT" sz="1200" b="0" kern="1200" dirty="0">
            <a:solidFill>
              <a:schemeClr val="bg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de-AT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de-AT" sz="1200" b="0" kern="1200" dirty="0">
            <a:solidFill>
              <a:schemeClr val="accent3">
                <a:lumMod val="75000"/>
              </a:schemeClr>
            </a:solidFill>
          </a:endParaRPr>
        </a:p>
      </dsp:txBody>
      <dsp:txXfrm>
        <a:off x="5560167" y="341267"/>
        <a:ext cx="2516390" cy="1509834"/>
      </dsp:txXfrm>
    </dsp:sp>
    <dsp:sp modelId="{4ACA270B-28C1-46AC-97A1-0D0A9981C257}">
      <dsp:nvSpPr>
        <dsp:cNvPr id="0" name=""/>
        <dsp:cNvSpPr/>
      </dsp:nvSpPr>
      <dsp:spPr>
        <a:xfrm>
          <a:off x="8307261" y="2105207"/>
          <a:ext cx="2516390" cy="1509834"/>
        </a:xfrm>
        <a:prstGeom prst="rect">
          <a:avLst/>
        </a:prstGeom>
        <a:noFill/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accent3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de-AT" sz="1200" b="1" kern="1200" dirty="0"/>
          </a:br>
          <a:r>
            <a:rPr lang="de-AT" sz="1200" b="1" kern="1200" dirty="0">
              <a:solidFill>
                <a:schemeClr val="bg1"/>
              </a:solidFill>
            </a:rPr>
            <a:t>Microservice-Anwendungen</a:t>
          </a:r>
          <a:br>
            <a:rPr lang="de-AT" sz="1200" b="1" kern="1200" dirty="0">
              <a:solidFill>
                <a:schemeClr val="bg1"/>
              </a:solidFill>
            </a:rPr>
          </a:br>
          <a:endParaRPr lang="de-AT" sz="1200" b="1" kern="1200" dirty="0">
            <a:solidFill>
              <a:schemeClr val="bg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AT" sz="1200" b="0" kern="1200" dirty="0">
              <a:solidFill>
                <a:schemeClr val="bg1"/>
              </a:solidFill>
            </a:rPr>
            <a:t>   Entwickeln Sie zuverlässige Apps und Funktionen im großen Umfang, und bringen Sie diese schneller auf den Markt.</a:t>
          </a:r>
        </a:p>
      </dsp:txBody>
      <dsp:txXfrm>
        <a:off x="8307261" y="2105207"/>
        <a:ext cx="2516390" cy="1509834"/>
      </dsp:txXfrm>
    </dsp:sp>
    <dsp:sp modelId="{A50A3E9C-6D17-46AA-A12C-1A2F9B4B3167}">
      <dsp:nvSpPr>
        <dsp:cNvPr id="0" name=""/>
        <dsp:cNvSpPr/>
      </dsp:nvSpPr>
      <dsp:spPr>
        <a:xfrm>
          <a:off x="2771201" y="3866680"/>
          <a:ext cx="2516390" cy="1509834"/>
        </a:xfrm>
        <a:prstGeom prst="rect">
          <a:avLst/>
        </a:prstGeom>
        <a:noFill/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accent3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de-AT" sz="1200" b="1" kern="1200" dirty="0">
              <a:solidFill>
                <a:schemeClr val="bg1"/>
              </a:solidFill>
            </a:rPr>
          </a:br>
          <a:r>
            <a:rPr lang="de-DE" sz="1200" b="1" kern="1200" dirty="0">
              <a:solidFill>
                <a:schemeClr val="bg1"/>
              </a:solidFill>
            </a:rPr>
            <a:t>Azure IoT für mehr Sicherheit am Arbeitsplatz</a:t>
          </a:r>
          <a:br>
            <a:rPr lang="de-AT" sz="1200" b="0" kern="1200" dirty="0">
              <a:solidFill>
                <a:schemeClr val="bg1"/>
              </a:solidFill>
            </a:rPr>
          </a:br>
          <a:endParaRPr lang="de-AT" sz="1200" b="0" kern="1200" dirty="0">
            <a:solidFill>
              <a:schemeClr val="bg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AT" sz="1200" b="0" kern="1200" dirty="0">
              <a:solidFill>
                <a:schemeClr val="bg1"/>
              </a:solidFill>
            </a:rPr>
            <a:t>   </a:t>
          </a:r>
          <a:r>
            <a:rPr lang="de-AT" sz="1200" kern="1200" dirty="0">
              <a:solidFill>
                <a:schemeClr val="bg1"/>
              </a:solidFill>
            </a:rPr>
            <a:t>Nutzen Sie die intelligenten Features, die Sicherheit und die Zuverlässigkeit von Azure in Ihren SAP-Anwendungen.</a:t>
          </a:r>
          <a:endParaRPr lang="de-AT" sz="1200" b="0" kern="1200" dirty="0">
            <a:solidFill>
              <a:schemeClr val="bg1"/>
            </a:solidFill>
          </a:endParaRPr>
        </a:p>
      </dsp:txBody>
      <dsp:txXfrm>
        <a:off x="2771201" y="3866680"/>
        <a:ext cx="2516390" cy="1509834"/>
      </dsp:txXfrm>
    </dsp:sp>
    <dsp:sp modelId="{6D1D61BB-D89D-4082-AFD2-959D90BB2FE8}">
      <dsp:nvSpPr>
        <dsp:cNvPr id="0" name=""/>
        <dsp:cNvSpPr/>
      </dsp:nvSpPr>
      <dsp:spPr>
        <a:xfrm>
          <a:off x="5539231" y="3866680"/>
          <a:ext cx="2516390" cy="1509834"/>
        </a:xfrm>
        <a:prstGeom prst="rect">
          <a:avLst/>
        </a:prstGeom>
        <a:noFill/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accent3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de-AT" sz="1200" b="1" kern="1200" dirty="0"/>
          </a:br>
          <a:r>
            <a:rPr lang="de-AT" sz="1200" b="1" kern="1200" dirty="0">
              <a:solidFill>
                <a:schemeClr val="bg1"/>
              </a:solidFill>
            </a:rPr>
            <a:t>Windows Server in Azure</a:t>
          </a:r>
          <a:br>
            <a:rPr lang="de-AT" sz="1200" b="1" kern="1200" dirty="0">
              <a:solidFill>
                <a:schemeClr val="bg1"/>
              </a:solidFill>
            </a:rPr>
          </a:br>
          <a:endParaRPr lang="de-AT" sz="1200" b="1" kern="1200" dirty="0">
            <a:solidFill>
              <a:schemeClr val="bg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AT" sz="1200" b="0" kern="1200" dirty="0">
              <a:solidFill>
                <a:schemeClr val="bg1"/>
              </a:solidFill>
            </a:rPr>
            <a:t>   </a:t>
          </a:r>
          <a:r>
            <a:rPr lang="de-AT" sz="1200" kern="1200" dirty="0">
              <a:solidFill>
                <a:schemeClr val="bg1"/>
              </a:solidFill>
            </a:rPr>
            <a:t>Profitieren Sie in der besten Cloud für Windows Server von unübertroffener Sicherheit, nahtlosen Hybridvorgängen und Kosteneinsparungen.</a:t>
          </a:r>
          <a:endParaRPr lang="de-AT" sz="1200" b="0" kern="1200" dirty="0">
            <a:solidFill>
              <a:schemeClr val="bg1"/>
            </a:solidFill>
          </a:endParaRPr>
        </a:p>
      </dsp:txBody>
      <dsp:txXfrm>
        <a:off x="5539231" y="3866680"/>
        <a:ext cx="2516390" cy="150983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79706B-66B4-4C48-A733-9EF3253AD7A5}">
      <dsp:nvSpPr>
        <dsp:cNvPr id="0" name=""/>
        <dsp:cNvSpPr/>
      </dsp:nvSpPr>
      <dsp:spPr>
        <a:xfrm>
          <a:off x="3171" y="343733"/>
          <a:ext cx="2516390" cy="1509834"/>
        </a:xfrm>
        <a:prstGeom prst="rect">
          <a:avLst/>
        </a:prstGeom>
        <a:noFill/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accent3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br>
            <a:rPr lang="de-AT" sz="1200" b="1" u="none" kern="1200" dirty="0"/>
          </a:br>
          <a:r>
            <a:rPr lang="de-AT" sz="1200" b="1" u="none" kern="1200" dirty="0">
              <a:solidFill>
                <a:schemeClr val="bg1"/>
              </a:solidFill>
            </a:rPr>
            <a:t>Dev/Test</a:t>
          </a:r>
          <a:br>
            <a:rPr lang="de-AT" sz="1200" b="1" u="none" kern="1200" dirty="0">
              <a:solidFill>
                <a:schemeClr val="bg1"/>
              </a:solidFill>
            </a:rPr>
          </a:br>
          <a:endParaRPr lang="de-DE" sz="1200" b="1" i="0" u="none" strike="noStrike" kern="1200" cap="none" baseline="0" noProof="0" dirty="0">
            <a:solidFill>
              <a:schemeClr val="bg1"/>
            </a:solidFill>
            <a:latin typeface="Franklin Gothic Book" panose="020B0503020102020204" pitchFamily="34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AT" sz="1200" b="0" kern="1200" dirty="0">
              <a:solidFill>
                <a:schemeClr val="bg1"/>
              </a:solidFill>
            </a:rPr>
            <a:t>   Vereinfachen und beschleunigen Sie das Entwickeln und Testen von Apps (Dev/Test) über alle Plattformen hinweg.</a:t>
          </a:r>
        </a:p>
      </dsp:txBody>
      <dsp:txXfrm>
        <a:off x="3171" y="343733"/>
        <a:ext cx="2516390" cy="1509834"/>
      </dsp:txXfrm>
    </dsp:sp>
    <dsp:sp modelId="{15CB7664-7B51-4C85-8096-E53C3BB5DDC5}">
      <dsp:nvSpPr>
        <dsp:cNvPr id="0" name=""/>
        <dsp:cNvSpPr/>
      </dsp:nvSpPr>
      <dsp:spPr>
        <a:xfrm>
          <a:off x="2771201" y="343733"/>
          <a:ext cx="2516390" cy="1509834"/>
        </a:xfrm>
        <a:prstGeom prst="rect">
          <a:avLst/>
        </a:prstGeom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accent3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200" b="1" kern="1200" dirty="0">
              <a:solidFill>
                <a:schemeClr val="accent3">
                  <a:lumMod val="75000"/>
                </a:schemeClr>
              </a:solidFill>
            </a:rPr>
            <a:t>Backup und </a:t>
          </a:r>
          <a:br>
            <a:rPr lang="de-AT" sz="1200" b="1" kern="1200" dirty="0">
              <a:solidFill>
                <a:schemeClr val="accent3">
                  <a:lumMod val="75000"/>
                </a:schemeClr>
              </a:solidFill>
            </a:rPr>
          </a:br>
          <a:r>
            <a:rPr lang="de-AT" sz="1200" b="1" kern="1200" dirty="0">
              <a:solidFill>
                <a:schemeClr val="accent3">
                  <a:lumMod val="75000"/>
                </a:schemeClr>
              </a:solidFill>
            </a:rPr>
            <a:t>Notfallwiederherstellung</a:t>
          </a:r>
          <a:br>
            <a:rPr lang="de-AT" sz="1200" b="0" kern="1200" dirty="0">
              <a:solidFill>
                <a:schemeClr val="accent3">
                  <a:lumMod val="75000"/>
                </a:schemeClr>
              </a:solidFill>
            </a:rPr>
          </a:br>
          <a:endParaRPr lang="de-AT" sz="1200" b="0" kern="1200" dirty="0">
            <a:solidFill>
              <a:schemeClr val="accent3">
                <a:lumMod val="75000"/>
              </a:schemeClr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AT" sz="1200" b="0" kern="1200" dirty="0">
              <a:solidFill>
                <a:schemeClr val="accent3">
                  <a:lumMod val="75000"/>
                </a:schemeClr>
              </a:solidFill>
            </a:rPr>
            <a:t>   </a:t>
          </a:r>
          <a:r>
            <a:rPr lang="de-DE" sz="1200" kern="1200" dirty="0"/>
            <a:t>Minimieren Sie Unterbrechungen des Geschäftsbetriebs mit Lösungen für die Sicherung und Notfallwiederherstellung.</a:t>
          </a:r>
          <a:endParaRPr lang="de-AT" sz="1200" b="0" kern="1200" dirty="0">
            <a:solidFill>
              <a:schemeClr val="accent3">
                <a:lumMod val="75000"/>
              </a:schemeClr>
            </a:solidFill>
          </a:endParaRPr>
        </a:p>
      </dsp:txBody>
      <dsp:txXfrm>
        <a:off x="2771201" y="343733"/>
        <a:ext cx="2516390" cy="1509834"/>
      </dsp:txXfrm>
    </dsp:sp>
    <dsp:sp modelId="{20C6C94E-CFBD-4163-8076-54CF0B943702}">
      <dsp:nvSpPr>
        <dsp:cNvPr id="0" name=""/>
        <dsp:cNvSpPr/>
      </dsp:nvSpPr>
      <dsp:spPr>
        <a:xfrm>
          <a:off x="5539231" y="343733"/>
          <a:ext cx="2516390" cy="1509834"/>
        </a:xfrm>
        <a:prstGeom prst="rect">
          <a:avLst/>
        </a:prstGeom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accent3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200" b="1" kern="1200" dirty="0"/>
            <a:t>High-Performance Computing </a:t>
          </a:r>
          <a:br>
            <a:rPr lang="de-AT" sz="1200" b="1" kern="1200" dirty="0">
              <a:solidFill>
                <a:schemeClr val="accent3">
                  <a:lumMod val="75000"/>
                </a:schemeClr>
              </a:solidFill>
            </a:rPr>
          </a:br>
          <a:endParaRPr lang="de-AT" sz="1200" b="1" kern="1200" dirty="0">
            <a:solidFill>
              <a:schemeClr val="accent3">
                <a:lumMod val="75000"/>
              </a:schemeClr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AT" sz="1200" b="0" kern="1200" dirty="0">
              <a:solidFill>
                <a:schemeClr val="accent3">
                  <a:lumMod val="75000"/>
                </a:schemeClr>
              </a:solidFill>
            </a:rPr>
            <a:t>   </a:t>
          </a:r>
          <a:r>
            <a:rPr lang="de-DE" sz="1200" kern="1200" dirty="0"/>
            <a:t>Erhalten Sie vollständig verwaltete Supercomputer mit nur einem Mandanten, einschließlich Hochleistungsspeicher und ohne Datenverschiebung.</a:t>
          </a:r>
          <a:endParaRPr lang="de-AT" sz="1200" b="0" kern="1200" dirty="0">
            <a:solidFill>
              <a:schemeClr val="accent3">
                <a:lumMod val="75000"/>
              </a:schemeClr>
            </a:solidFill>
          </a:endParaRPr>
        </a:p>
      </dsp:txBody>
      <dsp:txXfrm>
        <a:off x="5539231" y="343733"/>
        <a:ext cx="2516390" cy="1509834"/>
      </dsp:txXfrm>
    </dsp:sp>
    <dsp:sp modelId="{B5F9A007-8E19-42E7-B28C-2A4D079EF199}">
      <dsp:nvSpPr>
        <dsp:cNvPr id="0" name=""/>
        <dsp:cNvSpPr/>
      </dsp:nvSpPr>
      <dsp:spPr>
        <a:xfrm>
          <a:off x="8307261" y="343733"/>
          <a:ext cx="2516390" cy="1509834"/>
        </a:xfrm>
        <a:prstGeom prst="rect">
          <a:avLst/>
        </a:prstGeom>
        <a:solidFill>
          <a:schemeClr val="bg1"/>
        </a:solidFill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accent3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en-US" sz="1200" b="1" kern="1200" dirty="0"/>
          </a:br>
          <a:r>
            <a:rPr lang="en-US" sz="1200" b="1" kern="1200" dirty="0">
              <a:solidFill>
                <a:schemeClr val="bg1"/>
              </a:solidFill>
            </a:rPr>
            <a:t>E-Commerce</a:t>
          </a:r>
          <a:br>
            <a:rPr lang="en-US" sz="1200" b="1" kern="1200" dirty="0">
              <a:solidFill>
                <a:schemeClr val="bg1"/>
              </a:solidFill>
            </a:rPr>
          </a:br>
          <a:endParaRPr lang="de-AT" sz="1200" b="1" kern="1200" dirty="0">
            <a:solidFill>
              <a:schemeClr val="bg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200" b="0" kern="1200" dirty="0">
              <a:solidFill>
                <a:schemeClr val="bg1"/>
              </a:solidFill>
            </a:rPr>
            <a:t>   Give customers what they want with a personalized, scalable, and secure shopping experience</a:t>
          </a:r>
          <a:endParaRPr lang="de-AT" sz="1200" b="0" kern="1200" dirty="0">
            <a:solidFill>
              <a:schemeClr val="bg1"/>
            </a:solidFill>
          </a:endParaRPr>
        </a:p>
      </dsp:txBody>
      <dsp:txXfrm>
        <a:off x="8307261" y="343733"/>
        <a:ext cx="2516390" cy="1509834"/>
      </dsp:txXfrm>
    </dsp:sp>
    <dsp:sp modelId="{C0136625-7C0A-4EF7-BEA6-52E4B96E161D}">
      <dsp:nvSpPr>
        <dsp:cNvPr id="0" name=""/>
        <dsp:cNvSpPr/>
      </dsp:nvSpPr>
      <dsp:spPr>
        <a:xfrm>
          <a:off x="3171" y="2105207"/>
          <a:ext cx="2516390" cy="1509834"/>
        </a:xfrm>
        <a:prstGeom prst="rect">
          <a:avLst/>
        </a:prstGeom>
        <a:noFill/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accent3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de-AT" sz="1200" b="1" kern="1200" dirty="0"/>
          </a:br>
          <a:r>
            <a:rPr lang="de-AT" sz="1200" b="1" kern="1200" dirty="0">
              <a:solidFill>
                <a:schemeClr val="bg1"/>
              </a:solidFill>
            </a:rPr>
            <a:t>Gaming</a:t>
          </a:r>
          <a:br>
            <a:rPr lang="de-AT" sz="1200" b="0" kern="1200" dirty="0">
              <a:solidFill>
                <a:schemeClr val="bg1"/>
              </a:solidFill>
            </a:rPr>
          </a:br>
          <a:endParaRPr lang="de-AT" sz="1200" b="0" kern="1200" dirty="0">
            <a:solidFill>
              <a:schemeClr val="bg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AT" sz="1200" b="0" kern="1200" dirty="0">
              <a:solidFill>
                <a:schemeClr val="bg1"/>
              </a:solidFill>
            </a:rPr>
            <a:t>   Erstellen, starten und skalieren Sie Ihre Spiele schnell und zuverlässig für verschiedene Plattformen, und optimieren Sie sie auf der Grundlage von Analysen.</a:t>
          </a:r>
        </a:p>
      </dsp:txBody>
      <dsp:txXfrm>
        <a:off x="3171" y="2105207"/>
        <a:ext cx="2516390" cy="1509834"/>
      </dsp:txXfrm>
    </dsp:sp>
    <dsp:sp modelId="{9BD12788-CFD2-4D09-8382-4F4BE78EEC94}">
      <dsp:nvSpPr>
        <dsp:cNvPr id="0" name=""/>
        <dsp:cNvSpPr/>
      </dsp:nvSpPr>
      <dsp:spPr>
        <a:xfrm>
          <a:off x="2771201" y="2105207"/>
          <a:ext cx="2516390" cy="1509834"/>
        </a:xfrm>
        <a:prstGeom prst="rect">
          <a:avLst/>
        </a:prstGeom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accent3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200" b="1" kern="1200" dirty="0">
              <a:solidFill>
                <a:schemeClr val="accent3">
                  <a:lumMod val="75000"/>
                </a:schemeClr>
              </a:solidFill>
            </a:rPr>
            <a:t>Hybrid Cloud-Lösungen</a:t>
          </a:r>
          <a:br>
            <a:rPr lang="de-AT" sz="1200" b="1" kern="1200" dirty="0">
              <a:solidFill>
                <a:schemeClr val="accent3">
                  <a:lumMod val="75000"/>
                </a:schemeClr>
              </a:solidFill>
            </a:rPr>
          </a:br>
          <a:endParaRPr lang="de-AT" sz="1200" b="1" kern="1200" dirty="0">
            <a:solidFill>
              <a:schemeClr val="accent3">
                <a:lumMod val="75000"/>
              </a:schemeClr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AT" sz="1200" kern="1200" dirty="0"/>
            <a:t>   </a:t>
          </a:r>
          <a:r>
            <a:rPr lang="de-DE" sz="1200" kern="1200" dirty="0"/>
            <a:t>Entwickeln, implementieren und verwalten Sie Apps und Daten nahtlos über lokale, Cloud- und </a:t>
          </a:r>
          <a:r>
            <a:rPr lang="de-DE" sz="1200" kern="1200" dirty="0" err="1"/>
            <a:t>Edgeumgebungen</a:t>
          </a:r>
          <a:r>
            <a:rPr lang="de-DE" sz="1200" kern="1200" dirty="0"/>
            <a:t> hinweg.</a:t>
          </a:r>
          <a:endParaRPr lang="de-AT" sz="1200" b="0" kern="1200" dirty="0">
            <a:solidFill>
              <a:schemeClr val="accent3">
                <a:lumMod val="75000"/>
              </a:schemeClr>
            </a:solidFill>
          </a:endParaRPr>
        </a:p>
      </dsp:txBody>
      <dsp:txXfrm>
        <a:off x="2771201" y="2105207"/>
        <a:ext cx="2516390" cy="1509834"/>
      </dsp:txXfrm>
    </dsp:sp>
    <dsp:sp modelId="{90C95A5F-A535-4B67-9939-0A527BE4A920}">
      <dsp:nvSpPr>
        <dsp:cNvPr id="0" name=""/>
        <dsp:cNvSpPr/>
      </dsp:nvSpPr>
      <dsp:spPr>
        <a:xfrm>
          <a:off x="5539231" y="2105207"/>
          <a:ext cx="2516390" cy="1509834"/>
        </a:xfrm>
        <a:prstGeom prst="rect">
          <a:avLst/>
        </a:prstGeom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accent3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b="1" kern="1200" dirty="0" err="1">
              <a:solidFill>
                <a:schemeClr val="accent3">
                  <a:lumMod val="75000"/>
                </a:schemeClr>
              </a:solidFill>
            </a:rPr>
            <a:t>Edgecomputing</a:t>
          </a:r>
          <a:r>
            <a:rPr lang="de-DE" sz="1200" b="1" kern="1200" dirty="0">
              <a:solidFill>
                <a:schemeClr val="accent3">
                  <a:lumMod val="75000"/>
                </a:schemeClr>
              </a:solidFill>
            </a:rPr>
            <a:t> mit extrem </a:t>
          </a:r>
          <a:br>
            <a:rPr lang="de-DE" sz="1200" b="1" kern="1200" dirty="0">
              <a:solidFill>
                <a:schemeClr val="accent3">
                  <a:lumMod val="75000"/>
                </a:schemeClr>
              </a:solidFill>
            </a:rPr>
          </a:br>
          <a:r>
            <a:rPr lang="de-DE" sz="1200" b="1" kern="1200" dirty="0">
              <a:solidFill>
                <a:schemeClr val="accent3">
                  <a:lumMod val="75000"/>
                </a:schemeClr>
              </a:solidFill>
            </a:rPr>
            <a:t>niedriger Latenz</a:t>
          </a:r>
          <a:br>
            <a:rPr lang="de-AT" sz="1200" b="0" kern="1200" dirty="0">
              <a:solidFill>
                <a:schemeClr val="accent3">
                  <a:lumMod val="75000"/>
                </a:schemeClr>
              </a:solidFill>
            </a:rPr>
          </a:br>
          <a:endParaRPr lang="de-AT" sz="1200" b="0" kern="1200" dirty="0">
            <a:solidFill>
              <a:schemeClr val="accent3">
                <a:lumMod val="75000"/>
              </a:schemeClr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AT" sz="1200" kern="1200" dirty="0"/>
            <a:t>   </a:t>
          </a:r>
          <a:r>
            <a:rPr lang="de-DE" sz="1200" kern="1200" dirty="0"/>
            <a:t>Sorgen Sie für ein umfassendes, nahtloses Kundenerlebnis in Echtzeit, und verringern Sie Wartezeiten erheblich.</a:t>
          </a:r>
          <a:endParaRPr lang="de-AT" sz="1200" b="0" kern="1200" dirty="0">
            <a:solidFill>
              <a:schemeClr val="accent3">
                <a:lumMod val="75000"/>
              </a:schemeClr>
            </a:solidFill>
          </a:endParaRPr>
        </a:p>
      </dsp:txBody>
      <dsp:txXfrm>
        <a:off x="5539231" y="2105207"/>
        <a:ext cx="2516390" cy="1509834"/>
      </dsp:txXfrm>
    </dsp:sp>
    <dsp:sp modelId="{4ACA270B-28C1-46AC-97A1-0D0A9981C257}">
      <dsp:nvSpPr>
        <dsp:cNvPr id="0" name=""/>
        <dsp:cNvSpPr/>
      </dsp:nvSpPr>
      <dsp:spPr>
        <a:xfrm>
          <a:off x="8307261" y="2105207"/>
          <a:ext cx="2516390" cy="1509834"/>
        </a:xfrm>
        <a:prstGeom prst="rect">
          <a:avLst/>
        </a:prstGeom>
        <a:noFill/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accent3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de-AT" sz="1200" b="1" kern="1200" dirty="0"/>
          </a:br>
          <a:r>
            <a:rPr lang="de-AT" sz="1200" b="1" kern="1200" dirty="0">
              <a:solidFill>
                <a:schemeClr val="bg1"/>
              </a:solidFill>
            </a:rPr>
            <a:t>Microservice-Anwendungen</a:t>
          </a:r>
          <a:br>
            <a:rPr lang="de-AT" sz="1200" b="1" kern="1200" dirty="0">
              <a:solidFill>
                <a:schemeClr val="bg1"/>
              </a:solidFill>
            </a:rPr>
          </a:br>
          <a:endParaRPr lang="de-AT" sz="1200" b="1" kern="1200" dirty="0">
            <a:solidFill>
              <a:schemeClr val="bg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AT" sz="1200" b="0" kern="1200" dirty="0">
              <a:solidFill>
                <a:schemeClr val="bg1"/>
              </a:solidFill>
            </a:rPr>
            <a:t>   Entwickeln Sie zuverlässige Apps und Funktionen im großen Umfang, und bringen Sie diese schneller auf den Markt.</a:t>
          </a:r>
        </a:p>
      </dsp:txBody>
      <dsp:txXfrm>
        <a:off x="8307261" y="2105207"/>
        <a:ext cx="2516390" cy="1509834"/>
      </dsp:txXfrm>
    </dsp:sp>
    <dsp:sp modelId="{A50A3E9C-6D17-46AA-A12C-1A2F9B4B3167}">
      <dsp:nvSpPr>
        <dsp:cNvPr id="0" name=""/>
        <dsp:cNvSpPr/>
      </dsp:nvSpPr>
      <dsp:spPr>
        <a:xfrm>
          <a:off x="2771201" y="3866680"/>
          <a:ext cx="2516390" cy="1509834"/>
        </a:xfrm>
        <a:prstGeom prst="rect">
          <a:avLst/>
        </a:prstGeom>
        <a:noFill/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accent3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de-AT" sz="1200" b="1" kern="1200" dirty="0">
              <a:solidFill>
                <a:schemeClr val="bg1"/>
              </a:solidFill>
            </a:rPr>
          </a:br>
          <a:r>
            <a:rPr lang="de-DE" sz="1200" b="1" kern="1200" dirty="0">
              <a:solidFill>
                <a:schemeClr val="bg1"/>
              </a:solidFill>
            </a:rPr>
            <a:t>Azure IoT für mehr Sicherheit am Arbeitsplatz</a:t>
          </a:r>
          <a:br>
            <a:rPr lang="de-AT" sz="1200" b="0" kern="1200" dirty="0">
              <a:solidFill>
                <a:schemeClr val="bg1"/>
              </a:solidFill>
            </a:rPr>
          </a:br>
          <a:endParaRPr lang="de-AT" sz="1200" b="0" kern="1200" dirty="0">
            <a:solidFill>
              <a:schemeClr val="bg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AT" sz="1200" b="0" kern="1200" dirty="0">
              <a:solidFill>
                <a:schemeClr val="bg1"/>
              </a:solidFill>
            </a:rPr>
            <a:t>   </a:t>
          </a:r>
          <a:r>
            <a:rPr lang="de-AT" sz="1200" kern="1200" dirty="0">
              <a:solidFill>
                <a:schemeClr val="bg1"/>
              </a:solidFill>
            </a:rPr>
            <a:t>Nutzen Sie die intelligenten Features, die Sicherheit und die Zuverlässigkeit von Azure in Ihren SAP-Anwendungen.</a:t>
          </a:r>
          <a:endParaRPr lang="de-AT" sz="1200" b="0" kern="1200" dirty="0">
            <a:solidFill>
              <a:schemeClr val="bg1"/>
            </a:solidFill>
          </a:endParaRPr>
        </a:p>
      </dsp:txBody>
      <dsp:txXfrm>
        <a:off x="2771201" y="3866680"/>
        <a:ext cx="2516390" cy="1509834"/>
      </dsp:txXfrm>
    </dsp:sp>
    <dsp:sp modelId="{6D1D61BB-D89D-4082-AFD2-959D90BB2FE8}">
      <dsp:nvSpPr>
        <dsp:cNvPr id="0" name=""/>
        <dsp:cNvSpPr/>
      </dsp:nvSpPr>
      <dsp:spPr>
        <a:xfrm>
          <a:off x="5539231" y="3866680"/>
          <a:ext cx="2516390" cy="1509834"/>
        </a:xfrm>
        <a:prstGeom prst="rect">
          <a:avLst/>
        </a:prstGeom>
        <a:noFill/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accent3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de-AT" sz="1200" b="1" kern="1200" dirty="0"/>
          </a:br>
          <a:r>
            <a:rPr lang="de-AT" sz="1200" b="1" kern="1200" dirty="0">
              <a:solidFill>
                <a:schemeClr val="bg1"/>
              </a:solidFill>
            </a:rPr>
            <a:t>Windows Server in Azure</a:t>
          </a:r>
          <a:br>
            <a:rPr lang="de-AT" sz="1200" b="1" kern="1200" dirty="0">
              <a:solidFill>
                <a:schemeClr val="bg1"/>
              </a:solidFill>
            </a:rPr>
          </a:br>
          <a:endParaRPr lang="de-AT" sz="1200" b="1" kern="1200" dirty="0">
            <a:solidFill>
              <a:schemeClr val="bg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AT" sz="1200" b="0" kern="1200" dirty="0">
              <a:solidFill>
                <a:schemeClr val="bg1"/>
              </a:solidFill>
            </a:rPr>
            <a:t>   </a:t>
          </a:r>
          <a:r>
            <a:rPr lang="de-AT" sz="1200" kern="1200" dirty="0">
              <a:solidFill>
                <a:schemeClr val="bg1"/>
              </a:solidFill>
            </a:rPr>
            <a:t>Profitieren Sie in der besten Cloud für Windows Server von unübertroffener Sicherheit, nahtlosen Hybridvorgängen und Kosteneinsparungen.</a:t>
          </a:r>
          <a:endParaRPr lang="de-AT" sz="1200" b="0" kern="1200" dirty="0">
            <a:solidFill>
              <a:schemeClr val="bg1"/>
            </a:solidFill>
          </a:endParaRPr>
        </a:p>
      </dsp:txBody>
      <dsp:txXfrm>
        <a:off x="5539231" y="3866680"/>
        <a:ext cx="2516390" cy="150983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79706B-66B4-4C48-A733-9EF3253AD7A5}">
      <dsp:nvSpPr>
        <dsp:cNvPr id="0" name=""/>
        <dsp:cNvSpPr/>
      </dsp:nvSpPr>
      <dsp:spPr>
        <a:xfrm>
          <a:off x="3171" y="343733"/>
          <a:ext cx="2516390" cy="1509834"/>
        </a:xfrm>
        <a:prstGeom prst="rect">
          <a:avLst/>
        </a:prstGeom>
        <a:noFill/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accent3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br>
            <a:rPr lang="de-AT" sz="1200" b="1" u="none" kern="1200" dirty="0"/>
          </a:br>
          <a:r>
            <a:rPr lang="de-AT" sz="1200" b="1" u="none" kern="1200" dirty="0">
              <a:solidFill>
                <a:schemeClr val="bg1"/>
              </a:solidFill>
            </a:rPr>
            <a:t>Dev/Test</a:t>
          </a:r>
          <a:br>
            <a:rPr lang="de-AT" sz="1200" b="1" u="none" kern="1200" dirty="0">
              <a:solidFill>
                <a:schemeClr val="bg1"/>
              </a:solidFill>
            </a:rPr>
          </a:br>
          <a:endParaRPr lang="de-DE" sz="1200" b="1" i="0" u="none" strike="noStrike" kern="1200" cap="none" baseline="0" noProof="0" dirty="0">
            <a:solidFill>
              <a:schemeClr val="bg1"/>
            </a:solidFill>
            <a:latin typeface="Franklin Gothic Book" panose="020B0503020102020204" pitchFamily="34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AT" sz="1200" b="0" kern="1200" dirty="0">
              <a:solidFill>
                <a:schemeClr val="bg1"/>
              </a:solidFill>
            </a:rPr>
            <a:t>   Vereinfachen und beschleunigen Sie das Entwickeln und Testen von Apps (Dev/Test) über alle Plattformen hinweg.</a:t>
          </a:r>
        </a:p>
      </dsp:txBody>
      <dsp:txXfrm>
        <a:off x="3171" y="343733"/>
        <a:ext cx="2516390" cy="1509834"/>
      </dsp:txXfrm>
    </dsp:sp>
    <dsp:sp modelId="{15CB7664-7B51-4C85-8096-E53C3BB5DDC5}">
      <dsp:nvSpPr>
        <dsp:cNvPr id="0" name=""/>
        <dsp:cNvSpPr/>
      </dsp:nvSpPr>
      <dsp:spPr>
        <a:xfrm>
          <a:off x="2771201" y="343733"/>
          <a:ext cx="2516390" cy="1509834"/>
        </a:xfrm>
        <a:prstGeom prst="rect">
          <a:avLst/>
        </a:prstGeom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accent3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200" b="1" kern="1200" dirty="0">
              <a:solidFill>
                <a:schemeClr val="accent3">
                  <a:lumMod val="75000"/>
                </a:schemeClr>
              </a:solidFill>
            </a:rPr>
            <a:t>Blockchain</a:t>
          </a:r>
          <a:br>
            <a:rPr lang="de-AT" sz="1200" b="0" kern="1200" dirty="0">
              <a:solidFill>
                <a:schemeClr val="accent3">
                  <a:lumMod val="75000"/>
                </a:schemeClr>
              </a:solidFill>
            </a:rPr>
          </a:br>
          <a:endParaRPr lang="de-AT" sz="1200" b="0" kern="1200" dirty="0">
            <a:solidFill>
              <a:schemeClr val="accent3">
                <a:lumMod val="75000"/>
              </a:schemeClr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AT" sz="1200" b="0" kern="1200" dirty="0">
              <a:solidFill>
                <a:schemeClr val="accent3">
                  <a:lumMod val="75000"/>
                </a:schemeClr>
              </a:solidFill>
            </a:rPr>
            <a:t>   </a:t>
          </a:r>
          <a:r>
            <a:rPr lang="de-DE" sz="1200" kern="1200" dirty="0"/>
            <a:t>Reduzieren Sie Betrugsfälle, und beschleunigen Sie Überprüfungen durch die manipulationssichere Aufbewahrung freigegebener Datensätze.</a:t>
          </a:r>
          <a:r>
            <a:rPr lang="de-AT" sz="1200" kern="1200" dirty="0"/>
            <a:t>.</a:t>
          </a:r>
          <a:endParaRPr lang="de-AT" sz="1200" b="0" kern="1200" dirty="0">
            <a:solidFill>
              <a:schemeClr val="accent3">
                <a:lumMod val="75000"/>
              </a:schemeClr>
            </a:solidFill>
          </a:endParaRPr>
        </a:p>
      </dsp:txBody>
      <dsp:txXfrm>
        <a:off x="2771201" y="343733"/>
        <a:ext cx="2516390" cy="1509834"/>
      </dsp:txXfrm>
    </dsp:sp>
    <dsp:sp modelId="{20C6C94E-CFBD-4163-8076-54CF0B943702}">
      <dsp:nvSpPr>
        <dsp:cNvPr id="0" name=""/>
        <dsp:cNvSpPr/>
      </dsp:nvSpPr>
      <dsp:spPr>
        <a:xfrm>
          <a:off x="5539231" y="343733"/>
          <a:ext cx="2516390" cy="1509834"/>
        </a:xfrm>
        <a:prstGeom prst="rect">
          <a:avLst/>
        </a:prstGeom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accent3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200" b="1" kern="1200" dirty="0"/>
            <a:t>Business </a:t>
          </a:r>
          <a:r>
            <a:rPr lang="de-AT" sz="1200" b="1" kern="1200" dirty="0" err="1"/>
            <a:t>Intelligence</a:t>
          </a:r>
          <a:br>
            <a:rPr lang="de-AT" sz="1200" b="1" kern="1200" dirty="0">
              <a:solidFill>
                <a:schemeClr val="accent3">
                  <a:lumMod val="75000"/>
                </a:schemeClr>
              </a:solidFill>
            </a:rPr>
          </a:br>
          <a:endParaRPr lang="de-AT" sz="1200" b="1" kern="1200" dirty="0">
            <a:solidFill>
              <a:schemeClr val="accent3">
                <a:lumMod val="75000"/>
              </a:schemeClr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AT" sz="1200" b="0" kern="1200" dirty="0">
              <a:solidFill>
                <a:schemeClr val="accent3">
                  <a:lumMod val="75000"/>
                </a:schemeClr>
              </a:solidFill>
            </a:rPr>
            <a:t>   </a:t>
          </a:r>
          <a:r>
            <a:rPr lang="de-DE" sz="1200" kern="1200" dirty="0"/>
            <a:t>Treffen Sie schneller und effizienter Entscheidungen, indem Sie fundiertere Erkenntnisse aus Analysen gewinnen.</a:t>
          </a:r>
          <a:endParaRPr lang="de-AT" sz="1200" b="0" kern="1200" dirty="0">
            <a:solidFill>
              <a:schemeClr val="accent3">
                <a:lumMod val="75000"/>
              </a:schemeClr>
            </a:solidFill>
          </a:endParaRPr>
        </a:p>
      </dsp:txBody>
      <dsp:txXfrm>
        <a:off x="5539231" y="343733"/>
        <a:ext cx="2516390" cy="1509834"/>
      </dsp:txXfrm>
    </dsp:sp>
    <dsp:sp modelId="{B5F9A007-8E19-42E7-B28C-2A4D079EF199}">
      <dsp:nvSpPr>
        <dsp:cNvPr id="0" name=""/>
        <dsp:cNvSpPr/>
      </dsp:nvSpPr>
      <dsp:spPr>
        <a:xfrm>
          <a:off x="8307261" y="343733"/>
          <a:ext cx="2516390" cy="1509834"/>
        </a:xfrm>
        <a:prstGeom prst="rect">
          <a:avLst/>
        </a:prstGeom>
        <a:solidFill>
          <a:schemeClr val="bg1"/>
        </a:solidFill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accent3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en-US" sz="1200" b="1" kern="1200" dirty="0"/>
          </a:br>
          <a:r>
            <a:rPr lang="en-US" sz="1200" b="1" kern="1200" dirty="0">
              <a:solidFill>
                <a:schemeClr val="bg1"/>
              </a:solidFill>
            </a:rPr>
            <a:t>E-Commerce</a:t>
          </a:r>
          <a:br>
            <a:rPr lang="en-US" sz="1200" b="1" kern="1200" dirty="0">
              <a:solidFill>
                <a:schemeClr val="bg1"/>
              </a:solidFill>
            </a:rPr>
          </a:br>
          <a:endParaRPr lang="de-AT" sz="1200" b="1" kern="1200" dirty="0">
            <a:solidFill>
              <a:schemeClr val="bg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200" b="0" kern="1200" dirty="0">
              <a:solidFill>
                <a:schemeClr val="bg1"/>
              </a:solidFill>
            </a:rPr>
            <a:t>   Give customers what they want with a personalized, scalable, and secure shopping experience</a:t>
          </a:r>
          <a:endParaRPr lang="de-AT" sz="1200" b="0" kern="1200" dirty="0">
            <a:solidFill>
              <a:schemeClr val="bg1"/>
            </a:solidFill>
          </a:endParaRPr>
        </a:p>
      </dsp:txBody>
      <dsp:txXfrm>
        <a:off x="8307261" y="343733"/>
        <a:ext cx="2516390" cy="1509834"/>
      </dsp:txXfrm>
    </dsp:sp>
    <dsp:sp modelId="{C0136625-7C0A-4EF7-BEA6-52E4B96E161D}">
      <dsp:nvSpPr>
        <dsp:cNvPr id="0" name=""/>
        <dsp:cNvSpPr/>
      </dsp:nvSpPr>
      <dsp:spPr>
        <a:xfrm>
          <a:off x="3171" y="2105207"/>
          <a:ext cx="2516390" cy="1509834"/>
        </a:xfrm>
        <a:prstGeom prst="rect">
          <a:avLst/>
        </a:prstGeom>
        <a:noFill/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accent3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de-AT" sz="1200" b="1" kern="1200" dirty="0"/>
          </a:br>
          <a:r>
            <a:rPr lang="de-AT" sz="1200" b="1" kern="1200" dirty="0">
              <a:solidFill>
                <a:schemeClr val="bg1"/>
              </a:solidFill>
            </a:rPr>
            <a:t>Gaming</a:t>
          </a:r>
          <a:br>
            <a:rPr lang="de-AT" sz="1200" b="0" kern="1200" dirty="0">
              <a:solidFill>
                <a:schemeClr val="bg1"/>
              </a:solidFill>
            </a:rPr>
          </a:br>
          <a:endParaRPr lang="de-AT" sz="1200" b="0" kern="1200" dirty="0">
            <a:solidFill>
              <a:schemeClr val="bg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AT" sz="1200" b="0" kern="1200" dirty="0">
              <a:solidFill>
                <a:schemeClr val="bg1"/>
              </a:solidFill>
            </a:rPr>
            <a:t>   Erstellen, starten und skalieren Sie Ihre Spiele schnell und zuverlässig für verschiedene Plattformen, und optimieren Sie sie auf der Grundlage von Analysen.</a:t>
          </a:r>
        </a:p>
      </dsp:txBody>
      <dsp:txXfrm>
        <a:off x="3171" y="2105207"/>
        <a:ext cx="2516390" cy="1509834"/>
      </dsp:txXfrm>
    </dsp:sp>
    <dsp:sp modelId="{9BD12788-CFD2-4D09-8382-4F4BE78EEC94}">
      <dsp:nvSpPr>
        <dsp:cNvPr id="0" name=""/>
        <dsp:cNvSpPr/>
      </dsp:nvSpPr>
      <dsp:spPr>
        <a:xfrm>
          <a:off x="2771201" y="2105207"/>
          <a:ext cx="2516390" cy="1509834"/>
        </a:xfrm>
        <a:prstGeom prst="rect">
          <a:avLst/>
        </a:prstGeom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accent3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200" b="1" kern="1200" dirty="0">
              <a:solidFill>
                <a:schemeClr val="accent3">
                  <a:lumMod val="75000"/>
                </a:schemeClr>
              </a:solidFill>
            </a:rPr>
            <a:t>Cloudanalysen</a:t>
          </a:r>
          <a:br>
            <a:rPr lang="de-AT" sz="1200" b="1" kern="1200" dirty="0">
              <a:solidFill>
                <a:schemeClr val="accent3">
                  <a:lumMod val="75000"/>
                </a:schemeClr>
              </a:solidFill>
            </a:rPr>
          </a:br>
          <a:endParaRPr lang="de-AT" sz="1200" b="1" kern="1200" dirty="0">
            <a:solidFill>
              <a:schemeClr val="accent3">
                <a:lumMod val="75000"/>
              </a:schemeClr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AT" sz="1200" kern="1200" dirty="0"/>
            <a:t>   </a:t>
          </a:r>
          <a:r>
            <a:rPr lang="de-DE" sz="1200" kern="1200" dirty="0"/>
            <a:t>Transformieren Sie Daten in zeitnahe Erkenntnisse auf Unternehmensniveau.</a:t>
          </a:r>
          <a:endParaRPr lang="de-AT" sz="1200" b="0" kern="1200" dirty="0">
            <a:solidFill>
              <a:schemeClr val="accent3">
                <a:lumMod val="75000"/>
              </a:schemeClr>
            </a:solidFill>
          </a:endParaRPr>
        </a:p>
      </dsp:txBody>
      <dsp:txXfrm>
        <a:off x="2771201" y="2105207"/>
        <a:ext cx="2516390" cy="1509834"/>
      </dsp:txXfrm>
    </dsp:sp>
    <dsp:sp modelId="{90C95A5F-A535-4B67-9939-0A527BE4A920}">
      <dsp:nvSpPr>
        <dsp:cNvPr id="0" name=""/>
        <dsp:cNvSpPr/>
      </dsp:nvSpPr>
      <dsp:spPr>
        <a:xfrm>
          <a:off x="5539231" y="2105207"/>
          <a:ext cx="2516390" cy="1509834"/>
        </a:xfrm>
        <a:prstGeom prst="rect">
          <a:avLst/>
        </a:prstGeom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accent3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200" b="1" kern="1200" dirty="0">
              <a:solidFill>
                <a:schemeClr val="accent3">
                  <a:lumMod val="75000"/>
                </a:schemeClr>
              </a:solidFill>
            </a:rPr>
            <a:t>Internet der Dinge</a:t>
          </a:r>
          <a:br>
            <a:rPr lang="de-AT" sz="1200" b="0" kern="1200" dirty="0">
              <a:solidFill>
                <a:schemeClr val="accent3">
                  <a:lumMod val="75000"/>
                </a:schemeClr>
              </a:solidFill>
            </a:rPr>
          </a:br>
          <a:endParaRPr lang="de-AT" sz="1200" b="0" kern="1200" dirty="0">
            <a:solidFill>
              <a:schemeClr val="accent3">
                <a:lumMod val="75000"/>
              </a:schemeClr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AT" sz="1200" kern="1200" dirty="0"/>
            <a:t>   </a:t>
          </a:r>
          <a:r>
            <a:rPr lang="de-DE" sz="1200" kern="1200" dirty="0"/>
            <a:t>Gewinnen Sie neue Erkenntnisse, indem Sie unerschlossene Daten von verbundenen Geräten, Ressourcen und Sensoren erfassen.</a:t>
          </a:r>
          <a:endParaRPr lang="de-AT" sz="1200" b="0" kern="1200" dirty="0">
            <a:solidFill>
              <a:schemeClr val="accent3">
                <a:lumMod val="75000"/>
              </a:schemeClr>
            </a:solidFill>
          </a:endParaRPr>
        </a:p>
      </dsp:txBody>
      <dsp:txXfrm>
        <a:off x="5539231" y="2105207"/>
        <a:ext cx="2516390" cy="1509834"/>
      </dsp:txXfrm>
    </dsp:sp>
    <dsp:sp modelId="{4ACA270B-28C1-46AC-97A1-0D0A9981C257}">
      <dsp:nvSpPr>
        <dsp:cNvPr id="0" name=""/>
        <dsp:cNvSpPr/>
      </dsp:nvSpPr>
      <dsp:spPr>
        <a:xfrm>
          <a:off x="8307261" y="2105207"/>
          <a:ext cx="2516390" cy="1509834"/>
        </a:xfrm>
        <a:prstGeom prst="rect">
          <a:avLst/>
        </a:prstGeom>
        <a:noFill/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accent3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de-AT" sz="1200" b="1" kern="1200" dirty="0"/>
          </a:br>
          <a:r>
            <a:rPr lang="de-AT" sz="1200" b="1" kern="1200" dirty="0">
              <a:solidFill>
                <a:schemeClr val="bg1"/>
              </a:solidFill>
            </a:rPr>
            <a:t>Microservice-Anwendungen</a:t>
          </a:r>
          <a:br>
            <a:rPr lang="de-AT" sz="1200" b="1" kern="1200" dirty="0">
              <a:solidFill>
                <a:schemeClr val="bg1"/>
              </a:solidFill>
            </a:rPr>
          </a:br>
          <a:endParaRPr lang="de-AT" sz="1200" b="1" kern="1200" dirty="0">
            <a:solidFill>
              <a:schemeClr val="bg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AT" sz="1200" b="0" kern="1200" dirty="0">
              <a:solidFill>
                <a:schemeClr val="bg1"/>
              </a:solidFill>
            </a:rPr>
            <a:t>   Entwickeln Sie zuverlässige Apps und Funktionen im großen Umfang, und bringen Sie diese schneller auf den Markt.</a:t>
          </a:r>
        </a:p>
      </dsp:txBody>
      <dsp:txXfrm>
        <a:off x="8307261" y="2105207"/>
        <a:ext cx="2516390" cy="1509834"/>
      </dsp:txXfrm>
    </dsp:sp>
    <dsp:sp modelId="{A50A3E9C-6D17-46AA-A12C-1A2F9B4B3167}">
      <dsp:nvSpPr>
        <dsp:cNvPr id="0" name=""/>
        <dsp:cNvSpPr/>
      </dsp:nvSpPr>
      <dsp:spPr>
        <a:xfrm>
          <a:off x="2771201" y="3866680"/>
          <a:ext cx="2516390" cy="1509834"/>
        </a:xfrm>
        <a:prstGeom prst="rect">
          <a:avLst/>
        </a:prstGeom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accent3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b="1" kern="1200" dirty="0">
              <a:solidFill>
                <a:schemeClr val="accent3">
                  <a:lumMod val="75000"/>
                </a:schemeClr>
              </a:solidFill>
            </a:rPr>
            <a:t>Azure IoT für mehr Sicherheit </a:t>
          </a:r>
          <a:br>
            <a:rPr lang="de-DE" sz="1200" b="1" kern="1200" dirty="0">
              <a:solidFill>
                <a:schemeClr val="accent3">
                  <a:lumMod val="75000"/>
                </a:schemeClr>
              </a:solidFill>
            </a:rPr>
          </a:br>
          <a:r>
            <a:rPr lang="de-DE" sz="1200" b="1" kern="1200" dirty="0">
              <a:solidFill>
                <a:schemeClr val="accent3">
                  <a:lumMod val="75000"/>
                </a:schemeClr>
              </a:solidFill>
            </a:rPr>
            <a:t>am Arbeitsplatz</a:t>
          </a:r>
          <a:br>
            <a:rPr lang="de-AT" sz="1200" b="0" kern="1200" dirty="0">
              <a:solidFill>
                <a:schemeClr val="accent3">
                  <a:lumMod val="75000"/>
                </a:schemeClr>
              </a:solidFill>
            </a:rPr>
          </a:br>
          <a:endParaRPr lang="de-AT" sz="1200" b="0" kern="1200" dirty="0">
            <a:solidFill>
              <a:schemeClr val="accent3">
                <a:lumMod val="75000"/>
              </a:schemeClr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AT" sz="1200" b="0" kern="1200" dirty="0">
              <a:solidFill>
                <a:schemeClr val="accent3">
                  <a:lumMod val="75000"/>
                </a:schemeClr>
              </a:solidFill>
            </a:rPr>
            <a:t>   </a:t>
          </a:r>
          <a:r>
            <a:rPr lang="de-DE" sz="1200" kern="1200" dirty="0"/>
            <a:t>Erhöhen Sie die Sicherheit am Arbeitsplatz, wenn Sie den Betrieb vor Ort wieder aufnehmen.</a:t>
          </a:r>
          <a:endParaRPr lang="de-AT" sz="1200" b="0" kern="1200" dirty="0">
            <a:solidFill>
              <a:schemeClr val="accent3">
                <a:lumMod val="75000"/>
              </a:schemeClr>
            </a:solidFill>
          </a:endParaRPr>
        </a:p>
      </dsp:txBody>
      <dsp:txXfrm>
        <a:off x="2771201" y="3866680"/>
        <a:ext cx="2516390" cy="1509834"/>
      </dsp:txXfrm>
    </dsp:sp>
    <dsp:sp modelId="{6D1D61BB-D89D-4082-AFD2-959D90BB2FE8}">
      <dsp:nvSpPr>
        <dsp:cNvPr id="0" name=""/>
        <dsp:cNvSpPr/>
      </dsp:nvSpPr>
      <dsp:spPr>
        <a:xfrm>
          <a:off x="5539231" y="3866680"/>
          <a:ext cx="2516390" cy="1509834"/>
        </a:xfrm>
        <a:prstGeom prst="rect">
          <a:avLst/>
        </a:prstGeom>
        <a:noFill/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accent3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de-AT" sz="1200" b="1" kern="1200" dirty="0"/>
          </a:br>
          <a:r>
            <a:rPr lang="de-AT" sz="1200" b="1" kern="1200" dirty="0">
              <a:solidFill>
                <a:schemeClr val="bg1"/>
              </a:solidFill>
            </a:rPr>
            <a:t>Windows Server in Azure</a:t>
          </a:r>
          <a:br>
            <a:rPr lang="de-AT" sz="1200" b="1" kern="1200" dirty="0">
              <a:solidFill>
                <a:schemeClr val="bg1"/>
              </a:solidFill>
            </a:rPr>
          </a:br>
          <a:endParaRPr lang="de-AT" sz="1200" b="1" kern="1200" dirty="0">
            <a:solidFill>
              <a:schemeClr val="bg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AT" sz="1200" b="0" kern="1200" dirty="0">
              <a:solidFill>
                <a:schemeClr val="bg1"/>
              </a:solidFill>
            </a:rPr>
            <a:t>   </a:t>
          </a:r>
          <a:r>
            <a:rPr lang="de-AT" sz="1200" kern="1200" dirty="0">
              <a:solidFill>
                <a:schemeClr val="bg1"/>
              </a:solidFill>
            </a:rPr>
            <a:t>Profitieren Sie in der besten Cloud für Windows Server von unübertroffener Sicherheit, nahtlosen Hybridvorgängen und Kosteneinsparungen.</a:t>
          </a:r>
          <a:endParaRPr lang="de-AT" sz="1200" b="0" kern="1200" dirty="0">
            <a:solidFill>
              <a:schemeClr val="bg1"/>
            </a:solidFill>
          </a:endParaRPr>
        </a:p>
      </dsp:txBody>
      <dsp:txXfrm>
        <a:off x="5539231" y="3866680"/>
        <a:ext cx="2516390" cy="150983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79706B-66B4-4C48-A733-9EF3253AD7A5}">
      <dsp:nvSpPr>
        <dsp:cNvPr id="0" name=""/>
        <dsp:cNvSpPr/>
      </dsp:nvSpPr>
      <dsp:spPr>
        <a:xfrm>
          <a:off x="3171" y="343733"/>
          <a:ext cx="2516390" cy="1509834"/>
        </a:xfrm>
        <a:prstGeom prst="rect">
          <a:avLst/>
        </a:prstGeom>
        <a:noFill/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accent3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br>
            <a:rPr lang="de-AT" sz="1200" b="1" u="none" kern="1200" dirty="0"/>
          </a:br>
          <a:r>
            <a:rPr lang="de-AT" sz="1200" b="1" u="none" kern="1200" dirty="0">
              <a:solidFill>
                <a:schemeClr val="bg1"/>
              </a:solidFill>
            </a:rPr>
            <a:t>Dev/Test</a:t>
          </a:r>
          <a:br>
            <a:rPr lang="de-AT" sz="1200" b="1" u="none" kern="1200" dirty="0">
              <a:solidFill>
                <a:schemeClr val="bg1"/>
              </a:solidFill>
            </a:rPr>
          </a:br>
          <a:endParaRPr lang="de-DE" sz="1200" b="1" i="0" u="none" strike="noStrike" kern="1200" cap="none" baseline="0" noProof="0" dirty="0">
            <a:solidFill>
              <a:schemeClr val="bg1"/>
            </a:solidFill>
            <a:latin typeface="Franklin Gothic Book" panose="020B0503020102020204" pitchFamily="34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AT" sz="1200" b="0" kern="1200" dirty="0">
              <a:solidFill>
                <a:schemeClr val="bg1"/>
              </a:solidFill>
            </a:rPr>
            <a:t>   Vereinfachen und beschleunigen Sie das Entwickeln und Testen von Apps (Dev/Test) über alle Plattformen hinweg.</a:t>
          </a:r>
        </a:p>
      </dsp:txBody>
      <dsp:txXfrm>
        <a:off x="3171" y="343733"/>
        <a:ext cx="2516390" cy="1509834"/>
      </dsp:txXfrm>
    </dsp:sp>
    <dsp:sp modelId="{15CB7664-7B51-4C85-8096-E53C3BB5DDC5}">
      <dsp:nvSpPr>
        <dsp:cNvPr id="0" name=""/>
        <dsp:cNvSpPr/>
      </dsp:nvSpPr>
      <dsp:spPr>
        <a:xfrm>
          <a:off x="2771201" y="343733"/>
          <a:ext cx="2516390" cy="1509834"/>
        </a:xfrm>
        <a:prstGeom prst="rect">
          <a:avLst/>
        </a:prstGeom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accent3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200" b="1" kern="1200" dirty="0">
              <a:solidFill>
                <a:schemeClr val="accent3">
                  <a:lumMod val="75000"/>
                </a:schemeClr>
              </a:solidFill>
            </a:rPr>
            <a:t>Azure-Migrationscenter</a:t>
          </a:r>
          <a:br>
            <a:rPr lang="de-AT" sz="1200" b="0" kern="1200" dirty="0">
              <a:solidFill>
                <a:schemeClr val="accent3">
                  <a:lumMod val="75000"/>
                </a:schemeClr>
              </a:solidFill>
            </a:rPr>
          </a:br>
          <a:endParaRPr lang="de-AT" sz="1200" b="0" kern="1200" dirty="0">
            <a:solidFill>
              <a:schemeClr val="accent3">
                <a:lumMod val="75000"/>
              </a:schemeClr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AT" sz="1200" b="0" kern="1200" dirty="0">
              <a:solidFill>
                <a:schemeClr val="accent3">
                  <a:lumMod val="75000"/>
                </a:schemeClr>
              </a:solidFill>
            </a:rPr>
            <a:t>   </a:t>
          </a:r>
          <a:r>
            <a:rPr lang="de-AT" sz="1200" kern="1200" dirty="0"/>
            <a:t>Sparen Sie Geld, und verbessern Sie die Effizienz, indem Sie Ihre Workloads mithilfe bewährter Tools und Leitfäden zu Azure migrieren.</a:t>
          </a:r>
          <a:endParaRPr lang="de-AT" sz="1200" b="0" kern="1200" dirty="0">
            <a:solidFill>
              <a:schemeClr val="accent3">
                <a:lumMod val="75000"/>
              </a:schemeClr>
            </a:solidFill>
          </a:endParaRPr>
        </a:p>
      </dsp:txBody>
      <dsp:txXfrm>
        <a:off x="2771201" y="343733"/>
        <a:ext cx="2516390" cy="1509834"/>
      </dsp:txXfrm>
    </dsp:sp>
    <dsp:sp modelId="{20C6C94E-CFBD-4163-8076-54CF0B943702}">
      <dsp:nvSpPr>
        <dsp:cNvPr id="0" name=""/>
        <dsp:cNvSpPr/>
      </dsp:nvSpPr>
      <dsp:spPr>
        <a:xfrm>
          <a:off x="5539231" y="343733"/>
          <a:ext cx="2516390" cy="1509834"/>
        </a:xfrm>
        <a:prstGeom prst="rect">
          <a:avLst/>
        </a:prstGeom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accent3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200" b="1" kern="1200" dirty="0" err="1">
              <a:solidFill>
                <a:schemeClr val="accent3">
                  <a:lumMod val="75000"/>
                </a:schemeClr>
              </a:solidFill>
            </a:rPr>
            <a:t>Dev</a:t>
          </a:r>
          <a:r>
            <a:rPr lang="de-AT" sz="1200" b="1" kern="1200" dirty="0">
              <a:solidFill>
                <a:schemeClr val="accent3">
                  <a:lumMod val="75000"/>
                </a:schemeClr>
              </a:solidFill>
            </a:rPr>
            <a:t>/Test</a:t>
          </a:r>
          <a:br>
            <a:rPr lang="de-AT" sz="1200" b="1" kern="1200" dirty="0">
              <a:solidFill>
                <a:schemeClr val="accent3">
                  <a:lumMod val="75000"/>
                </a:schemeClr>
              </a:solidFill>
            </a:rPr>
          </a:br>
          <a:endParaRPr lang="de-AT" sz="1200" b="1" kern="1200" dirty="0">
            <a:solidFill>
              <a:schemeClr val="accent3">
                <a:lumMod val="75000"/>
              </a:schemeClr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AT" sz="1200" b="0" kern="1200" dirty="0">
              <a:solidFill>
                <a:schemeClr val="accent3">
                  <a:lumMod val="75000"/>
                </a:schemeClr>
              </a:solidFill>
            </a:rPr>
            <a:t>   </a:t>
          </a:r>
          <a:r>
            <a:rPr lang="de-AT" sz="1200" kern="1200" dirty="0"/>
            <a:t>Vereinfachen und beschleunigen Sie das Entwickeln und Testen von Apps (Dev/Test) über alle Plattformen hinweg.</a:t>
          </a:r>
          <a:endParaRPr lang="de-AT" sz="1200" b="0" kern="1200" dirty="0">
            <a:solidFill>
              <a:schemeClr val="accent3">
                <a:lumMod val="75000"/>
              </a:schemeClr>
            </a:solidFill>
          </a:endParaRPr>
        </a:p>
      </dsp:txBody>
      <dsp:txXfrm>
        <a:off x="5539231" y="343733"/>
        <a:ext cx="2516390" cy="1509834"/>
      </dsp:txXfrm>
    </dsp:sp>
    <dsp:sp modelId="{B5F9A007-8E19-42E7-B28C-2A4D079EF199}">
      <dsp:nvSpPr>
        <dsp:cNvPr id="0" name=""/>
        <dsp:cNvSpPr/>
      </dsp:nvSpPr>
      <dsp:spPr>
        <a:xfrm>
          <a:off x="8307261" y="343733"/>
          <a:ext cx="2516390" cy="1509834"/>
        </a:xfrm>
        <a:prstGeom prst="rect">
          <a:avLst/>
        </a:prstGeom>
        <a:solidFill>
          <a:schemeClr val="bg1"/>
        </a:solidFill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accent3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en-US" sz="1200" b="1" kern="1200" dirty="0"/>
          </a:br>
          <a:r>
            <a:rPr lang="en-US" sz="1200" b="1" kern="1200" dirty="0">
              <a:solidFill>
                <a:schemeClr val="bg1"/>
              </a:solidFill>
            </a:rPr>
            <a:t>E-Commerce</a:t>
          </a:r>
          <a:br>
            <a:rPr lang="en-US" sz="1200" b="1" kern="1200" dirty="0">
              <a:solidFill>
                <a:schemeClr val="bg1"/>
              </a:solidFill>
            </a:rPr>
          </a:br>
          <a:endParaRPr lang="de-AT" sz="1200" b="1" kern="1200" dirty="0">
            <a:solidFill>
              <a:schemeClr val="bg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200" b="0" kern="1200" dirty="0">
              <a:solidFill>
                <a:schemeClr val="bg1"/>
              </a:solidFill>
            </a:rPr>
            <a:t>   Give customers what they want with a personalized, scalable, and secure shopping experience</a:t>
          </a:r>
          <a:endParaRPr lang="de-AT" sz="1200" b="0" kern="1200" dirty="0">
            <a:solidFill>
              <a:schemeClr val="bg1"/>
            </a:solidFill>
          </a:endParaRPr>
        </a:p>
      </dsp:txBody>
      <dsp:txXfrm>
        <a:off x="8307261" y="343733"/>
        <a:ext cx="2516390" cy="1509834"/>
      </dsp:txXfrm>
    </dsp:sp>
    <dsp:sp modelId="{C0136625-7C0A-4EF7-BEA6-52E4B96E161D}">
      <dsp:nvSpPr>
        <dsp:cNvPr id="0" name=""/>
        <dsp:cNvSpPr/>
      </dsp:nvSpPr>
      <dsp:spPr>
        <a:xfrm>
          <a:off x="3171" y="2105207"/>
          <a:ext cx="2516390" cy="1509834"/>
        </a:xfrm>
        <a:prstGeom prst="rect">
          <a:avLst/>
        </a:prstGeom>
        <a:noFill/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accent3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de-AT" sz="1200" b="1" kern="1200" dirty="0"/>
          </a:br>
          <a:r>
            <a:rPr lang="de-AT" sz="1200" b="1" kern="1200" dirty="0">
              <a:solidFill>
                <a:schemeClr val="bg1"/>
              </a:solidFill>
            </a:rPr>
            <a:t>Gaming</a:t>
          </a:r>
          <a:br>
            <a:rPr lang="de-AT" sz="1200" b="0" kern="1200" dirty="0">
              <a:solidFill>
                <a:schemeClr val="bg1"/>
              </a:solidFill>
            </a:rPr>
          </a:br>
          <a:endParaRPr lang="de-AT" sz="1200" b="0" kern="1200" dirty="0">
            <a:solidFill>
              <a:schemeClr val="bg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AT" sz="1200" b="0" kern="1200" dirty="0">
              <a:solidFill>
                <a:schemeClr val="bg1"/>
              </a:solidFill>
            </a:rPr>
            <a:t>   Erstellen, starten und skalieren Sie Ihre Spiele schnell und zuverlässig für verschiedene Plattformen, und optimieren Sie sie auf der Grundlage von Analysen.</a:t>
          </a:r>
        </a:p>
      </dsp:txBody>
      <dsp:txXfrm>
        <a:off x="3171" y="2105207"/>
        <a:ext cx="2516390" cy="1509834"/>
      </dsp:txXfrm>
    </dsp:sp>
    <dsp:sp modelId="{9BD12788-CFD2-4D09-8382-4F4BE78EEC94}">
      <dsp:nvSpPr>
        <dsp:cNvPr id="0" name=""/>
        <dsp:cNvSpPr/>
      </dsp:nvSpPr>
      <dsp:spPr>
        <a:xfrm>
          <a:off x="2771201" y="2105207"/>
          <a:ext cx="2516390" cy="1509834"/>
        </a:xfrm>
        <a:prstGeom prst="rect">
          <a:avLst/>
        </a:prstGeom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accent3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200" b="1" kern="1200" dirty="0">
              <a:solidFill>
                <a:schemeClr val="accent3">
                  <a:lumMod val="75000"/>
                </a:schemeClr>
              </a:solidFill>
            </a:rPr>
            <a:t>Branchenanwendungen</a:t>
          </a:r>
          <a:br>
            <a:rPr lang="de-AT" sz="1200" b="1" kern="1200" dirty="0">
              <a:solidFill>
                <a:schemeClr val="accent3">
                  <a:lumMod val="75000"/>
                </a:schemeClr>
              </a:solidFill>
            </a:rPr>
          </a:br>
          <a:endParaRPr lang="de-AT" sz="1200" b="1" kern="1200" dirty="0">
            <a:solidFill>
              <a:schemeClr val="accent3">
                <a:lumMod val="75000"/>
              </a:schemeClr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AT" sz="1200" kern="1200" dirty="0"/>
            <a:t>   Modernisieren Sie Ihre internen Branchen-Apps, um neuen geschäftlichen Herausforderungen zu begegnen.</a:t>
          </a:r>
          <a:endParaRPr lang="de-AT" sz="1200" b="0" kern="1200" dirty="0">
            <a:solidFill>
              <a:schemeClr val="accent3">
                <a:lumMod val="75000"/>
              </a:schemeClr>
            </a:solidFill>
          </a:endParaRPr>
        </a:p>
      </dsp:txBody>
      <dsp:txXfrm>
        <a:off x="2771201" y="2105207"/>
        <a:ext cx="2516390" cy="1509834"/>
      </dsp:txXfrm>
    </dsp:sp>
    <dsp:sp modelId="{90C95A5F-A535-4B67-9939-0A527BE4A920}">
      <dsp:nvSpPr>
        <dsp:cNvPr id="0" name=""/>
        <dsp:cNvSpPr/>
      </dsp:nvSpPr>
      <dsp:spPr>
        <a:xfrm>
          <a:off x="5539231" y="2105207"/>
          <a:ext cx="2516390" cy="1509834"/>
        </a:xfrm>
        <a:prstGeom prst="rect">
          <a:avLst/>
        </a:prstGeom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accent3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200" b="1" kern="1200" dirty="0">
              <a:solidFill>
                <a:schemeClr val="accent3">
                  <a:lumMod val="75000"/>
                </a:schemeClr>
              </a:solidFill>
            </a:rPr>
            <a:t>Linux auf Azure</a:t>
          </a:r>
          <a:br>
            <a:rPr lang="de-AT" sz="1200" b="0" kern="1200" dirty="0">
              <a:solidFill>
                <a:schemeClr val="accent3">
                  <a:lumMod val="75000"/>
                </a:schemeClr>
              </a:solidFill>
            </a:rPr>
          </a:br>
          <a:endParaRPr lang="de-AT" sz="1200" b="0" kern="1200" dirty="0">
            <a:solidFill>
              <a:schemeClr val="accent3">
                <a:lumMod val="75000"/>
              </a:schemeClr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AT" sz="1200" kern="1200" dirty="0"/>
            <a:t>   Führen Sie Ihre bevorzugte Linux-Distribution in Azure aus, und verwenden Sie dabei Tools und Befehle, die Ihnen bereits vertraut sind.</a:t>
          </a:r>
          <a:endParaRPr lang="de-AT" sz="1200" b="0" kern="1200" dirty="0">
            <a:solidFill>
              <a:schemeClr val="accent3">
                <a:lumMod val="75000"/>
              </a:schemeClr>
            </a:solidFill>
          </a:endParaRPr>
        </a:p>
      </dsp:txBody>
      <dsp:txXfrm>
        <a:off x="5539231" y="2105207"/>
        <a:ext cx="2516390" cy="1509834"/>
      </dsp:txXfrm>
    </dsp:sp>
    <dsp:sp modelId="{4ACA270B-28C1-46AC-97A1-0D0A9981C257}">
      <dsp:nvSpPr>
        <dsp:cNvPr id="0" name=""/>
        <dsp:cNvSpPr/>
      </dsp:nvSpPr>
      <dsp:spPr>
        <a:xfrm>
          <a:off x="8307261" y="2105207"/>
          <a:ext cx="2516390" cy="1509834"/>
        </a:xfrm>
        <a:prstGeom prst="rect">
          <a:avLst/>
        </a:prstGeom>
        <a:noFill/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accent3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de-AT" sz="1200" b="1" kern="1200" dirty="0"/>
          </a:br>
          <a:r>
            <a:rPr lang="de-AT" sz="1200" b="1" kern="1200" dirty="0">
              <a:solidFill>
                <a:schemeClr val="bg1"/>
              </a:solidFill>
            </a:rPr>
            <a:t>Microservice-Anwendungen</a:t>
          </a:r>
          <a:br>
            <a:rPr lang="de-AT" sz="1200" b="1" kern="1200" dirty="0">
              <a:solidFill>
                <a:schemeClr val="bg1"/>
              </a:solidFill>
            </a:rPr>
          </a:br>
          <a:endParaRPr lang="de-AT" sz="1200" b="1" kern="1200" dirty="0">
            <a:solidFill>
              <a:schemeClr val="bg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AT" sz="1200" b="0" kern="1200" dirty="0">
              <a:solidFill>
                <a:schemeClr val="bg1"/>
              </a:solidFill>
            </a:rPr>
            <a:t>   Entwickeln Sie zuverlässige Apps und Funktionen im großen Umfang, und bringen Sie diese schneller auf den Markt.</a:t>
          </a:r>
        </a:p>
      </dsp:txBody>
      <dsp:txXfrm>
        <a:off x="8307261" y="2105207"/>
        <a:ext cx="2516390" cy="1509834"/>
      </dsp:txXfrm>
    </dsp:sp>
    <dsp:sp modelId="{A50A3E9C-6D17-46AA-A12C-1A2F9B4B3167}">
      <dsp:nvSpPr>
        <dsp:cNvPr id="0" name=""/>
        <dsp:cNvSpPr/>
      </dsp:nvSpPr>
      <dsp:spPr>
        <a:xfrm>
          <a:off x="2771201" y="3866680"/>
          <a:ext cx="2516390" cy="1509834"/>
        </a:xfrm>
        <a:prstGeom prst="rect">
          <a:avLst/>
        </a:prstGeom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accent3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200" b="1" kern="1200" dirty="0">
              <a:solidFill>
                <a:schemeClr val="accent3">
                  <a:lumMod val="75000"/>
                </a:schemeClr>
              </a:solidFill>
            </a:rPr>
            <a:t>SAP in Azure</a:t>
          </a:r>
          <a:br>
            <a:rPr lang="de-AT" sz="1200" b="0" kern="1200" dirty="0">
              <a:solidFill>
                <a:schemeClr val="accent3">
                  <a:lumMod val="75000"/>
                </a:schemeClr>
              </a:solidFill>
            </a:rPr>
          </a:br>
          <a:endParaRPr lang="de-AT" sz="1200" b="0" kern="1200" dirty="0">
            <a:solidFill>
              <a:schemeClr val="accent3">
                <a:lumMod val="75000"/>
              </a:schemeClr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AT" sz="1200" b="0" kern="1200" dirty="0">
              <a:solidFill>
                <a:schemeClr val="accent3">
                  <a:lumMod val="75000"/>
                </a:schemeClr>
              </a:solidFill>
            </a:rPr>
            <a:t>   </a:t>
          </a:r>
          <a:r>
            <a:rPr lang="de-AT" sz="1200" kern="1200" dirty="0"/>
            <a:t>Nutzen Sie die intelligenten Features, die Sicherheit und die Zuverlässigkeit von Azure in Ihren SAP-Anwendungen.</a:t>
          </a:r>
          <a:endParaRPr lang="de-AT" sz="1200" b="0" kern="1200" dirty="0">
            <a:solidFill>
              <a:schemeClr val="accent3">
                <a:lumMod val="75000"/>
              </a:schemeClr>
            </a:solidFill>
          </a:endParaRPr>
        </a:p>
      </dsp:txBody>
      <dsp:txXfrm>
        <a:off x="2771201" y="3866680"/>
        <a:ext cx="2516390" cy="1509834"/>
      </dsp:txXfrm>
    </dsp:sp>
    <dsp:sp modelId="{6D1D61BB-D89D-4082-AFD2-959D90BB2FE8}">
      <dsp:nvSpPr>
        <dsp:cNvPr id="0" name=""/>
        <dsp:cNvSpPr/>
      </dsp:nvSpPr>
      <dsp:spPr>
        <a:xfrm>
          <a:off x="5539231" y="3866680"/>
          <a:ext cx="2516390" cy="1509834"/>
        </a:xfrm>
        <a:prstGeom prst="rect">
          <a:avLst/>
        </a:prstGeom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accent3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200" b="1" kern="1200" dirty="0">
              <a:solidFill>
                <a:schemeClr val="accent3">
                  <a:lumMod val="75000"/>
                </a:schemeClr>
              </a:solidFill>
            </a:rPr>
            <a:t>Windows Server in Azure</a:t>
          </a:r>
          <a:br>
            <a:rPr lang="de-AT" sz="1200" b="1" kern="1200" dirty="0">
              <a:solidFill>
                <a:schemeClr val="accent3">
                  <a:lumMod val="75000"/>
                </a:schemeClr>
              </a:solidFill>
            </a:rPr>
          </a:br>
          <a:endParaRPr lang="de-AT" sz="1200" b="1" kern="1200" dirty="0">
            <a:solidFill>
              <a:schemeClr val="accent3">
                <a:lumMod val="75000"/>
              </a:schemeClr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AT" sz="1200" b="0" kern="1200" dirty="0">
              <a:solidFill>
                <a:schemeClr val="accent3">
                  <a:lumMod val="75000"/>
                </a:schemeClr>
              </a:solidFill>
            </a:rPr>
            <a:t>   </a:t>
          </a:r>
          <a:r>
            <a:rPr lang="de-AT" sz="1200" kern="1200" dirty="0"/>
            <a:t>Profitieren Sie in der besten Cloud für Windows Server von unübertroffener Sicherheit, nahtlosen Hybridvorgängen und Kosteneinsparungen.</a:t>
          </a:r>
          <a:endParaRPr lang="de-AT" sz="1200" b="0" kern="1200" dirty="0">
            <a:solidFill>
              <a:schemeClr val="accent3">
                <a:lumMod val="75000"/>
              </a:schemeClr>
            </a:solidFill>
          </a:endParaRPr>
        </a:p>
      </dsp:txBody>
      <dsp:txXfrm>
        <a:off x="5539231" y="3866680"/>
        <a:ext cx="2516390" cy="150983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79706B-66B4-4C48-A733-9EF3253AD7A5}">
      <dsp:nvSpPr>
        <dsp:cNvPr id="0" name=""/>
        <dsp:cNvSpPr/>
      </dsp:nvSpPr>
      <dsp:spPr>
        <a:xfrm>
          <a:off x="3171" y="343733"/>
          <a:ext cx="2516390" cy="1509834"/>
        </a:xfrm>
        <a:prstGeom prst="rect">
          <a:avLst/>
        </a:prstGeom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accent3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de-AT" sz="1200" b="1" u="none" kern="1200" dirty="0"/>
            <a:t>Energieversorgung</a:t>
          </a:r>
          <a:br>
            <a:rPr lang="de-AT" sz="1200" b="1" u="none" kern="1200" dirty="0"/>
          </a:br>
          <a:endParaRPr lang="de-DE" sz="1200" b="1" i="0" u="none" strike="noStrike" kern="1200" cap="none" baseline="0" noProof="0" dirty="0">
            <a:latin typeface="Franklin Gothic Book" panose="020B0503020102020204" pitchFamily="34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AT" sz="1200" b="0" kern="1200" dirty="0"/>
            <a:t>   </a:t>
          </a:r>
          <a:r>
            <a:rPr lang="de-DE" sz="1200" b="0" kern="1200" dirty="0"/>
            <a:t>Optimieren Sie sämtliche Bereiche – von der Arbeit im Außendienst bis hin zur Customer Experience –, um die Antwortraten zu erhöhen und die Kosten zu senken.</a:t>
          </a:r>
          <a:endParaRPr lang="de-AT" sz="1200" b="0" kern="1200" dirty="0"/>
        </a:p>
      </dsp:txBody>
      <dsp:txXfrm>
        <a:off x="3171" y="343733"/>
        <a:ext cx="2516390" cy="1509834"/>
      </dsp:txXfrm>
    </dsp:sp>
    <dsp:sp modelId="{15CB7664-7B51-4C85-8096-E53C3BB5DDC5}">
      <dsp:nvSpPr>
        <dsp:cNvPr id="0" name=""/>
        <dsp:cNvSpPr/>
      </dsp:nvSpPr>
      <dsp:spPr>
        <a:xfrm>
          <a:off x="2771201" y="343733"/>
          <a:ext cx="2516390" cy="1509834"/>
        </a:xfrm>
        <a:prstGeom prst="rect">
          <a:avLst/>
        </a:prstGeom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accent3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200" b="1" kern="1200" dirty="0"/>
            <a:t>Finanzdienstleistungen</a:t>
          </a:r>
          <a:br>
            <a:rPr lang="de-AT" sz="1200" b="0" kern="1200" dirty="0"/>
          </a:br>
          <a:endParaRPr lang="de-AT" sz="1200" b="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AT" sz="1200" b="0" kern="1200" dirty="0"/>
            <a:t>   </a:t>
          </a:r>
          <a:r>
            <a:rPr lang="de-DE" sz="1200" b="0" kern="1200" dirty="0"/>
            <a:t>Personalisieren Sie die Customer Experience, modernisieren Sie Finanzsysteme, und optimieren Sie das Risikomanagement.</a:t>
          </a:r>
          <a:endParaRPr lang="de-AT" sz="1200" b="0" kern="1200" dirty="0"/>
        </a:p>
      </dsp:txBody>
      <dsp:txXfrm>
        <a:off x="2771201" y="343733"/>
        <a:ext cx="2516390" cy="1509834"/>
      </dsp:txXfrm>
    </dsp:sp>
    <dsp:sp modelId="{20C6C94E-CFBD-4163-8076-54CF0B943702}">
      <dsp:nvSpPr>
        <dsp:cNvPr id="0" name=""/>
        <dsp:cNvSpPr/>
      </dsp:nvSpPr>
      <dsp:spPr>
        <a:xfrm>
          <a:off x="5539231" y="343733"/>
          <a:ext cx="2516390" cy="1509834"/>
        </a:xfrm>
        <a:prstGeom prst="rect">
          <a:avLst/>
        </a:prstGeom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accent3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200" b="1" kern="1200" dirty="0"/>
            <a:t>Spieleentwicklung</a:t>
          </a:r>
          <a:br>
            <a:rPr lang="de-AT" sz="1200" b="1" kern="1200" dirty="0"/>
          </a:br>
          <a:endParaRPr lang="de-AT" sz="12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AT" sz="1200" b="0" kern="1200" dirty="0"/>
            <a:t>   </a:t>
          </a:r>
          <a:r>
            <a:rPr lang="de-DE" sz="1200" b="0" kern="1200" dirty="0"/>
            <a:t>Entwickeln, veröffentlichen und skalieren Sie Ihre Spiele schnell und zuverlässig für verschiedene Plattformen, und optimieren Sie sie auf der Grundlage von Analysen.</a:t>
          </a:r>
          <a:endParaRPr lang="de-AT" sz="1200" b="0" kern="1200" dirty="0"/>
        </a:p>
      </dsp:txBody>
      <dsp:txXfrm>
        <a:off x="5539231" y="343733"/>
        <a:ext cx="2516390" cy="1509834"/>
      </dsp:txXfrm>
    </dsp:sp>
    <dsp:sp modelId="{B5F9A007-8E19-42E7-B28C-2A4D079EF199}">
      <dsp:nvSpPr>
        <dsp:cNvPr id="0" name=""/>
        <dsp:cNvSpPr/>
      </dsp:nvSpPr>
      <dsp:spPr>
        <a:xfrm>
          <a:off x="8307261" y="343733"/>
          <a:ext cx="2516390" cy="1509834"/>
        </a:xfrm>
        <a:prstGeom prst="rect">
          <a:avLst/>
        </a:prstGeom>
        <a:solidFill>
          <a:schemeClr val="bg1"/>
        </a:solidFill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accent3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200" b="1" kern="1200" dirty="0"/>
            <a:t>Behörden</a:t>
          </a:r>
          <a:br>
            <a:rPr lang="en-US" sz="1200" b="1" kern="1200" dirty="0"/>
          </a:br>
          <a:endParaRPr lang="de-AT" sz="12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200" b="0" kern="1200" dirty="0"/>
            <a:t>   </a:t>
          </a:r>
          <a:r>
            <a:rPr lang="de-DE" sz="1200" b="0" kern="1200" dirty="0"/>
            <a:t>Implementieren Sie Remotezugriff für Behörden, fördern Sie die Zusammenarbeit zwischen Agenturen, und liefern Sie sichere Dienste.</a:t>
          </a:r>
          <a:endParaRPr lang="de-AT" sz="1200" b="0" kern="1200" dirty="0"/>
        </a:p>
      </dsp:txBody>
      <dsp:txXfrm>
        <a:off x="8307261" y="343733"/>
        <a:ext cx="2516390" cy="1509834"/>
      </dsp:txXfrm>
    </dsp:sp>
    <dsp:sp modelId="{C0136625-7C0A-4EF7-BEA6-52E4B96E161D}">
      <dsp:nvSpPr>
        <dsp:cNvPr id="0" name=""/>
        <dsp:cNvSpPr/>
      </dsp:nvSpPr>
      <dsp:spPr>
        <a:xfrm>
          <a:off x="3171" y="2105207"/>
          <a:ext cx="2516390" cy="1509834"/>
        </a:xfrm>
        <a:prstGeom prst="rect">
          <a:avLst/>
        </a:prstGeom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accent3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200" b="1" kern="1200" dirty="0"/>
            <a:t>Gesundheitswesen und Biowissenschaften</a:t>
          </a:r>
          <a:br>
            <a:rPr lang="de-AT" sz="1200" b="1" kern="1200" dirty="0"/>
          </a:br>
          <a:endParaRPr lang="de-AT" sz="1200" b="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AT" sz="1200" b="0" kern="1200" dirty="0"/>
            <a:t>   </a:t>
          </a:r>
          <a:r>
            <a:rPr lang="de-DE" sz="1200" b="0" kern="1200" dirty="0"/>
            <a:t>Steigern Sie die </a:t>
          </a:r>
          <a:r>
            <a:rPr lang="de-DE" sz="1200" b="0" kern="1200" dirty="0" err="1"/>
            <a:t>Patientenbeteili-gung</a:t>
          </a:r>
          <a:r>
            <a:rPr lang="de-DE" sz="1200" b="0" kern="1200" dirty="0"/>
            <a:t>, fördern Sie die Zusammen-arbeit mit Anbietern und </a:t>
          </a:r>
          <a:r>
            <a:rPr lang="de-DE" sz="1200" b="0" kern="1200" dirty="0" err="1"/>
            <a:t>verbes-sern</a:t>
          </a:r>
          <a:r>
            <a:rPr lang="de-DE" sz="1200" b="0" kern="1200" dirty="0"/>
            <a:t> Sie die Einblicke in den Betrieb.</a:t>
          </a:r>
          <a:endParaRPr lang="de-AT" sz="1200" b="0" kern="1200" dirty="0"/>
        </a:p>
      </dsp:txBody>
      <dsp:txXfrm>
        <a:off x="3171" y="2105207"/>
        <a:ext cx="2516390" cy="1509834"/>
      </dsp:txXfrm>
    </dsp:sp>
    <dsp:sp modelId="{9BD12788-CFD2-4D09-8382-4F4BE78EEC94}">
      <dsp:nvSpPr>
        <dsp:cNvPr id="0" name=""/>
        <dsp:cNvSpPr/>
      </dsp:nvSpPr>
      <dsp:spPr>
        <a:xfrm>
          <a:off x="2771201" y="2105207"/>
          <a:ext cx="2516390" cy="1509834"/>
        </a:xfrm>
        <a:prstGeom prst="rect">
          <a:avLst/>
        </a:prstGeom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accent3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200" b="1" kern="1200" dirty="0"/>
            <a:t>Fertigungsindustrie</a:t>
          </a:r>
          <a:br>
            <a:rPr lang="de-AT" sz="1200" b="1" kern="1200" dirty="0"/>
          </a:br>
          <a:endParaRPr lang="de-AT" sz="12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AT" sz="1200" b="0" kern="1200" dirty="0"/>
            <a:t>   </a:t>
          </a:r>
          <a:r>
            <a:rPr lang="de-DE" sz="1200" b="0" kern="1200" dirty="0"/>
            <a:t>Steigern Sie die betriebliche Effizienz, senken Sie die Kosten, und generieren Sie neue Umsatzchancen.</a:t>
          </a:r>
          <a:endParaRPr lang="de-AT" sz="1200" b="0" kern="1200" dirty="0"/>
        </a:p>
      </dsp:txBody>
      <dsp:txXfrm>
        <a:off x="2771201" y="2105207"/>
        <a:ext cx="2516390" cy="1509834"/>
      </dsp:txXfrm>
    </dsp:sp>
    <dsp:sp modelId="{90C95A5F-A535-4B67-9939-0A527BE4A920}">
      <dsp:nvSpPr>
        <dsp:cNvPr id="0" name=""/>
        <dsp:cNvSpPr/>
      </dsp:nvSpPr>
      <dsp:spPr>
        <a:xfrm>
          <a:off x="5539231" y="2105207"/>
          <a:ext cx="2516390" cy="1509834"/>
        </a:xfrm>
        <a:prstGeom prst="rect">
          <a:avLst/>
        </a:prstGeom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accent3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200" b="1" kern="1200" dirty="0"/>
            <a:t>Medien und Unterhaltung</a:t>
          </a:r>
          <a:br>
            <a:rPr lang="de-AT" sz="1200" b="0" kern="1200" dirty="0"/>
          </a:br>
          <a:endParaRPr lang="de-AT" sz="1200" b="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AT" sz="1200" b="0" kern="1200" dirty="0"/>
            <a:t>   </a:t>
          </a:r>
          <a:r>
            <a:rPr lang="de-DE" sz="1200" b="0" kern="1200" dirty="0"/>
            <a:t>Erstellen Sie Inhalte schneller, arbeiten Sie überall zusammen, und bieten Sie eine nahtlose Kundenerfahrung.</a:t>
          </a:r>
          <a:endParaRPr lang="de-AT" sz="1200" b="0" kern="1200" dirty="0"/>
        </a:p>
      </dsp:txBody>
      <dsp:txXfrm>
        <a:off x="5539231" y="2105207"/>
        <a:ext cx="2516390" cy="1509834"/>
      </dsp:txXfrm>
    </dsp:sp>
    <dsp:sp modelId="{4ACA270B-28C1-46AC-97A1-0D0A9981C257}">
      <dsp:nvSpPr>
        <dsp:cNvPr id="0" name=""/>
        <dsp:cNvSpPr/>
      </dsp:nvSpPr>
      <dsp:spPr>
        <a:xfrm>
          <a:off x="8307261" y="2105207"/>
          <a:ext cx="2516390" cy="1509834"/>
        </a:xfrm>
        <a:prstGeom prst="rect">
          <a:avLst/>
        </a:prstGeom>
        <a:noFill/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accent3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200" b="1" kern="1200" dirty="0"/>
            <a:t>Handel</a:t>
          </a:r>
          <a:br>
            <a:rPr lang="de-AT" sz="1200" b="1" kern="1200" dirty="0"/>
          </a:br>
          <a:endParaRPr lang="de-AT" sz="12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AT" sz="1200" b="0" kern="1200" dirty="0"/>
            <a:t>   </a:t>
          </a:r>
          <a:r>
            <a:rPr lang="de-DE" sz="1200" b="0" kern="1200" dirty="0"/>
            <a:t>Personalisieren Sie die Customer Experience, fördern Sie Mitarbeiter, und optimieren Sie Lieferketten.</a:t>
          </a:r>
          <a:endParaRPr lang="de-AT" sz="1200" b="0" kern="1200" dirty="0"/>
        </a:p>
      </dsp:txBody>
      <dsp:txXfrm>
        <a:off x="8307261" y="2105207"/>
        <a:ext cx="2516390" cy="1509834"/>
      </dsp:txXfrm>
    </dsp:sp>
    <dsp:sp modelId="{A50A3E9C-6D17-46AA-A12C-1A2F9B4B3167}">
      <dsp:nvSpPr>
        <dsp:cNvPr id="0" name=""/>
        <dsp:cNvSpPr/>
      </dsp:nvSpPr>
      <dsp:spPr>
        <a:xfrm>
          <a:off x="2771201" y="3866680"/>
          <a:ext cx="2516390" cy="1509834"/>
        </a:xfrm>
        <a:prstGeom prst="rect">
          <a:avLst/>
        </a:prstGeom>
        <a:noFill/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accent3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de-AT" sz="1200" b="1" kern="1200" dirty="0"/>
          </a:br>
          <a:r>
            <a:rPr lang="de-AT" sz="1200" b="1" kern="1200" dirty="0">
              <a:solidFill>
                <a:schemeClr val="bg1"/>
              </a:solidFill>
            </a:rPr>
            <a:t>Mobil</a:t>
          </a:r>
          <a:br>
            <a:rPr lang="de-AT" sz="1200" b="0" kern="1200" dirty="0">
              <a:solidFill>
                <a:schemeClr val="bg1"/>
              </a:solidFill>
            </a:rPr>
          </a:br>
          <a:endParaRPr lang="de-AT" sz="1200" b="0" kern="1200" dirty="0">
            <a:solidFill>
              <a:schemeClr val="bg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AT" sz="1200" b="0" kern="1200" dirty="0">
              <a:solidFill>
                <a:schemeClr val="bg1"/>
              </a:solidFill>
            </a:rPr>
            <a:t>   Bieten Sie Ihre mobile App Kunden weltweit an – mit nur einem </a:t>
          </a:r>
          <a:r>
            <a:rPr lang="de-AT" sz="1200" b="0" kern="1200" dirty="0" err="1">
              <a:solidFill>
                <a:schemeClr val="bg1"/>
              </a:solidFill>
            </a:rPr>
            <a:t>Build</a:t>
          </a:r>
          <a:r>
            <a:rPr lang="de-AT" sz="1200" b="0" kern="1200" dirty="0">
              <a:solidFill>
                <a:schemeClr val="bg1"/>
              </a:solidFill>
            </a:rPr>
            <a:t> für alle Geräte.</a:t>
          </a:r>
        </a:p>
      </dsp:txBody>
      <dsp:txXfrm>
        <a:off x="2771201" y="3866680"/>
        <a:ext cx="2516390" cy="1509834"/>
      </dsp:txXfrm>
    </dsp:sp>
    <dsp:sp modelId="{6D1D61BB-D89D-4082-AFD2-959D90BB2FE8}">
      <dsp:nvSpPr>
        <dsp:cNvPr id="0" name=""/>
        <dsp:cNvSpPr/>
      </dsp:nvSpPr>
      <dsp:spPr>
        <a:xfrm>
          <a:off x="5539231" y="3866680"/>
          <a:ext cx="2516390" cy="1509834"/>
        </a:xfrm>
        <a:prstGeom prst="rect">
          <a:avLst/>
        </a:prstGeom>
        <a:noFill/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accent3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de-AT" sz="1200" b="1" kern="1200" dirty="0"/>
          </a:br>
          <a:r>
            <a:rPr lang="de-AT" sz="1200" b="1" kern="1200" dirty="0">
              <a:solidFill>
                <a:schemeClr val="bg1"/>
              </a:solidFill>
            </a:rPr>
            <a:t>Serverloses Computing</a:t>
          </a:r>
          <a:br>
            <a:rPr lang="de-AT" sz="1200" b="1" kern="1200" dirty="0">
              <a:solidFill>
                <a:schemeClr val="bg1"/>
              </a:solidFill>
            </a:rPr>
          </a:br>
          <a:endParaRPr lang="de-AT" sz="1200" b="1" kern="1200" dirty="0">
            <a:solidFill>
              <a:schemeClr val="bg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AT" sz="1200" b="0" kern="1200" dirty="0">
              <a:solidFill>
                <a:schemeClr val="bg1"/>
              </a:solidFill>
            </a:rPr>
            <a:t>   Beschleunigen Sie die App-Erstellung, da Sie keine Infrastruktur verwalten müssen.</a:t>
          </a:r>
        </a:p>
      </dsp:txBody>
      <dsp:txXfrm>
        <a:off x="5539231" y="3866680"/>
        <a:ext cx="2516390" cy="15098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IncreasingCircleProcess">
  <dgm:title val=""/>
  <dgm:desc val=""/>
  <dgm:catLst>
    <dgm:cat type="list" pri="8300"/>
    <dgm:cat type="process" pri="43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7"/>
      <dgm:chPref val="7"/>
      <dgm:dir/>
      <dgm:animOne val="branch"/>
      <dgm:animLvl val="lvl"/>
    </dgm:varLst>
    <dgm:choose name="Name1">
      <dgm:if name="Name2" func="var" arg="dir" op="equ" val="norm">
        <dgm:alg type="lin">
          <dgm:param type="linDir" val="fromL"/>
          <dgm:param type="horzAlign" val="ctr"/>
          <dgm:param type="vertAlign" val="t"/>
        </dgm:alg>
      </dgm:if>
      <dgm:else name="Name3">
        <dgm:alg type="lin">
          <dgm:param type="linDir" val="fromR"/>
          <dgm:param type="horzAlign" val="ctr"/>
          <dgm:param type="vertAlign" val="t"/>
        </dgm:alg>
      </dgm:else>
    </dgm:choose>
    <dgm:shape xmlns:r="http://schemas.openxmlformats.org/officeDocument/2006/relationships" r:blip="">
      <dgm:adjLst/>
    </dgm:shape>
    <dgm:constrLst>
      <dgm:constr type="primFontSz" for="des" forName="Child" val="65"/>
      <dgm:constr type="primFontSz" for="des" forName="Parent" val="65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05"/>
      <dgm:constr type="w" for="ch" forName="sibTrans" refType="h" refFor="ch" refForName="composite" op="equ" fact="0.04"/>
    </dgm:constrLst>
    <dgm:forEach name="nodesForEach" axis="ch" ptType="node" cnt="7">
      <dgm:layoutNode name="composite">
        <dgm:alg type="composite">
          <dgm:param type="ar" val="0.8"/>
        </dgm:alg>
        <dgm:choose name="Name4">
          <dgm:if name="Name5" func="var" arg="dir" op="equ" val="norm">
            <dgm:constrLst>
              <dgm:constr type="l" for="ch" forName="Child" refType="w" fact="0.29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l" for="ch" forName="Parent" refType="w" fact="0.29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l" for="ch" forName="BackAccent" refType="w" fact="0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l" for="ch" forName="Accent" refType="w" fact="0.024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if>
          <dgm:else name="Name6">
            <dgm:constrLst>
              <dgm:constr type="r" for="ch" forName="Child" refType="w" fact="0.71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r" for="ch" forName="Parent" refType="w" fact="0.71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r" for="ch" forName="BackAccent" refType="w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r" for="ch" forName="Accent" refType="w" fact="0.976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else>
        </dgm:choose>
        <dgm:layoutNode name="BackAccent" styleLbl="bgShp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Accent" styleLbl="alignNode1">
          <dgm:alg type="sp"/>
          <dgm:choose name="Name7">
            <dgm:if name="Name8" axis="precedSib" ptType="node" func="cnt" op="equ" val="0">
              <dgm:choose name="Name9">
                <dgm:if name="Name1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11" axis="followSib" ptType="node" func="cnt" op="equ" val="1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12" axis="followSib" ptType="node" func="cnt" op="equ" val="2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if name="Name13" axis="followSib" ptType="node" func="cnt" op="equ" val="3">
                  <dgm:shape xmlns:r="http://schemas.openxmlformats.org/officeDocument/2006/relationships" type="chord" r:blip="">
                    <dgm:adjLst>
                      <dgm:adj idx="1" val="30"/>
                      <dgm:adj idx="2" val="150"/>
                    </dgm:adjLst>
                  </dgm:shape>
                </dgm:if>
                <dgm:if name="Name14" axis="followSib" ptType="node" func="cnt" op="equ" val="4">
                  <dgm:shape xmlns:r="http://schemas.openxmlformats.org/officeDocument/2006/relationships" type="chord" r:blip="">
                    <dgm:adjLst>
                      <dgm:adj idx="1" val="38.8699"/>
                      <dgm:adj idx="2" val="143.1301"/>
                    </dgm:adjLst>
                  </dgm:shape>
                </dgm:if>
                <dgm:if name="Name15" axis="followSib" ptType="node" func="cnt" op="equ" val="5">
                  <dgm:shape xmlns:r="http://schemas.openxmlformats.org/officeDocument/2006/relationships" type="chord" r:blip="">
                    <dgm:adjLst>
                      <dgm:adj idx="1" val="41.8103"/>
                      <dgm:adj idx="2" val="138.1897"/>
                    </dgm:adjLst>
                  </dgm:shape>
                </dgm:if>
                <dgm:else name="Name16">
                  <dgm:shape xmlns:r="http://schemas.openxmlformats.org/officeDocument/2006/relationships" type="chord" r:blip="">
                    <dgm:adjLst>
                      <dgm:adj idx="1" val="45.5847"/>
                      <dgm:adj idx="2" val="134.4153"/>
                    </dgm:adjLst>
                  </dgm:shape>
                </dgm:else>
              </dgm:choose>
            </dgm:if>
            <dgm:if name="Name17" axis="precedSib" ptType="node" func="cnt" op="equ" val="1">
              <dgm:choose name="Name18">
                <dgm:if name="Name19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0" axis="followSib" ptType="node" func="cnt" op="equ" val="1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if name="Name21" axis="followSib" ptType="node" func="cnt" op="equ" val="2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22" axis="followSib" ptType="node" func="cnt" op="equ" val="3">
                  <dgm:shape xmlns:r="http://schemas.openxmlformats.org/officeDocument/2006/relationships" type="chord" r:blip="">
                    <dgm:adjLst>
                      <dgm:adj idx="1" val="11.537"/>
                      <dgm:adj idx="2" val="168.463"/>
                    </dgm:adjLst>
                  </dgm:shape>
                </dgm:if>
                <dgm:if name="Name23" axis="followSib" ptType="node" func="cnt" op="equ" val="4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else name="Name24">
                  <dgm:shape xmlns:r="http://schemas.openxmlformats.org/officeDocument/2006/relationships" type="chord" r:blip="">
                    <dgm:adjLst>
                      <dgm:adj idx="1" val="25.3769"/>
                      <dgm:adj idx="2" val="154.6231"/>
                    </dgm:adjLst>
                  </dgm:shape>
                </dgm:else>
              </dgm:choose>
            </dgm:if>
            <dgm:if name="Name25" axis="precedSib" ptType="node" func="cnt" op="equ" val="2">
              <dgm:choose name="Name26">
                <dgm:if name="Name27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8" axis="followSib" ptType="node" func="cnt" op="equ" val="1">
                  <dgm:shape xmlns:r="http://schemas.openxmlformats.org/officeDocument/2006/relationships" type="chord" r:blip="">
                    <dgm:adjLst>
                      <dgm:adj idx="1" val="-30"/>
                      <dgm:adj idx="2" val="-150"/>
                    </dgm:adjLst>
                  </dgm:shape>
                </dgm:if>
                <dgm:if name="Name29" axis="followSib" ptType="node" func="cnt" op="equ" val="2">
                  <dgm:shape xmlns:r="http://schemas.openxmlformats.org/officeDocument/2006/relationships" type="chord" r:blip="">
                    <dgm:adjLst>
                      <dgm:adj idx="1" val="-11.537"/>
                      <dgm:adj idx="2" val="-168.463"/>
                    </dgm:adjLst>
                  </dgm:shape>
                </dgm:if>
                <dgm:if name="Name30" axis="followSib" ptType="node" func="cnt" op="equ" val="3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else name="Name31">
                  <dgm:shape xmlns:r="http://schemas.openxmlformats.org/officeDocument/2006/relationships" type="chord" r:blip="">
                    <dgm:adjLst>
                      <dgm:adj idx="1" val="8.2133"/>
                      <dgm:adj idx="2" val="171.7867"/>
                    </dgm:adjLst>
                  </dgm:shape>
                </dgm:else>
              </dgm:choose>
            </dgm:if>
            <dgm:if name="Name32" axis="precedSib" ptType="node" func="cnt" op="equ" val="3">
              <dgm:choose name="Name33">
                <dgm:if name="Name34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35" axis="followSib" ptType="node" func="cnt" op="equ" val="1">
                  <dgm:shape xmlns:r="http://schemas.openxmlformats.org/officeDocument/2006/relationships" type="chord" r:blip="">
                    <dgm:adjLst>
                      <dgm:adj idx="1" val="-38.8699"/>
                      <dgm:adj idx="2" val="-143.1301"/>
                    </dgm:adjLst>
                  </dgm:shape>
                </dgm:if>
                <dgm:if name="Name36" axis="followSib" ptType="node" func="cnt" op="equ" val="2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else name="Name37">
                  <dgm:shape xmlns:r="http://schemas.openxmlformats.org/officeDocument/2006/relationships" type="chord" r:blip="">
                    <dgm:adjLst>
                      <dgm:adj idx="1" val="-8.2133"/>
                      <dgm:adj idx="2" val="-171.7867"/>
                    </dgm:adjLst>
                  </dgm:shape>
                </dgm:else>
              </dgm:choose>
            </dgm:if>
            <dgm:if name="Name38" axis="precedSib" ptType="node" func="cnt" op="equ" val="4">
              <dgm:choose name="Name39">
                <dgm:if name="Name4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41" axis="followSib" ptType="node" func="cnt" op="equ" val="1">
                  <dgm:shape xmlns:r="http://schemas.openxmlformats.org/officeDocument/2006/relationships" type="chord" r:blip="">
                    <dgm:adjLst>
                      <dgm:adj idx="1" val="-41.8103"/>
                      <dgm:adj idx="2" val="-138.1897"/>
                    </dgm:adjLst>
                  </dgm:shape>
                </dgm:if>
                <dgm:else name="Name42">
                  <dgm:shape xmlns:r="http://schemas.openxmlformats.org/officeDocument/2006/relationships" type="chord" r:blip="">
                    <dgm:adjLst>
                      <dgm:adj idx="1" val="-25.3769"/>
                      <dgm:adj idx="2" val="-154.6231"/>
                    </dgm:adjLst>
                  </dgm:shape>
                </dgm:else>
              </dgm:choose>
            </dgm:if>
            <dgm:if name="Name43" axis="precedSib" ptType="node" func="cnt" op="equ" val="5">
              <dgm:choose name="Name44">
                <dgm:if name="Name45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else name="Name46">
                  <dgm:shape xmlns:r="http://schemas.openxmlformats.org/officeDocument/2006/relationships" type="chord" r:blip="">
                    <dgm:adjLst>
                      <dgm:adj idx="1" val="-45.5847"/>
                      <dgm:adj idx="2" val="-134.4153"/>
                    </dgm:adjLst>
                  </dgm:shape>
                </dgm:else>
              </dgm:choose>
            </dgm:if>
            <dgm:else name="Name47">
              <dgm:shape xmlns:r="http://schemas.openxmlformats.org/officeDocument/2006/relationships" type="chord" r:blip="">
                <dgm:adjLst>
                  <dgm:adj idx="1" val="-90"/>
                  <dgm:adj idx="2" val="-90"/>
                </dgm:adjLst>
              </dgm:shape>
            </dgm:else>
          </dgm:choose>
          <dgm:presOf/>
        </dgm:layoutNode>
        <dgm:layoutNode name="Child" styleLbl="revTx">
          <dgm:varLst>
            <dgm:chMax val="0"/>
            <dgm:chPref val="0"/>
            <dgm:bulletEnabled val="1"/>
          </dgm:varLst>
          <dgm:choose name="Name48">
            <dgm:if name="Name49" func="var" arg="dir" op="equ" val="norm">
              <dgm:alg type="tx">
                <dgm:param type="parTxLTRAlign" val="l"/>
                <dgm:param type="parTxRTLAlign" val="l"/>
                <dgm:param type="txAnchorVert" val="t"/>
              </dgm:alg>
            </dgm:if>
            <dgm:else name="Name50">
              <dgm:alg type="tx">
                <dgm:param type="parTxLTRAlign" val="r"/>
                <dgm:param type="parTxRTLAlign" val="r"/>
                <dgm:param type="txAnchorVert" val="t"/>
              </dgm:alg>
            </dgm:else>
          </dgm:choose>
          <dgm:choose name="Name51">
            <dgm:if name="Name52" axis="ch" ptType="node" func="cnt" op="gte" val="1">
              <dgm:shape xmlns:r="http://schemas.openxmlformats.org/officeDocument/2006/relationships" type="rect" r:blip="">
                <dgm:adjLst/>
              </dgm:shape>
            </dgm:if>
            <dgm:else name="Name53">
              <dgm:shape xmlns:r="http://schemas.openxmlformats.org/officeDocument/2006/relationships" type="rect" r:blip="" hideGeom="1">
                <dgm:adjLst/>
              </dgm:shape>
            </dgm:else>
          </dgm:choose>
          <dgm:choose name="Name54">
            <dgm:if name="Name55" axis="ch" ptType="node" func="cnt" op="gte" val="1">
              <dgm:presOf axis="des" ptType="node"/>
            </dgm:if>
            <dgm:else name="Name56">
              <dgm:presOf/>
            </dgm:else>
          </dgm:choose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Parent" styleLbl="revTx">
          <dgm:varLst>
            <dgm:chMax val="1"/>
            <dgm:chPref val="1"/>
            <dgm:bulletEnabled val="1"/>
          </dgm:varLst>
          <dgm:choose name="Name57">
            <dgm:if name="Name58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  <dgm:param type="txAnchorVert" val="b"/>
                <dgm:param type="txAnchorVertCh" val="b"/>
              </dgm:alg>
            </dgm:if>
            <dgm:else name="Name59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  <dgm:param type="txAnchorVert" val="b"/>
                <dgm:param type="txAnchorVertCh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8/layout/IncreasingCircleProcess">
  <dgm:title val=""/>
  <dgm:desc val=""/>
  <dgm:catLst>
    <dgm:cat type="list" pri="8300"/>
    <dgm:cat type="process" pri="43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7"/>
      <dgm:chPref val="7"/>
      <dgm:dir/>
      <dgm:animOne val="branch"/>
      <dgm:animLvl val="lvl"/>
    </dgm:varLst>
    <dgm:choose name="Name1">
      <dgm:if name="Name2" func="var" arg="dir" op="equ" val="norm">
        <dgm:alg type="lin">
          <dgm:param type="linDir" val="fromL"/>
          <dgm:param type="horzAlign" val="ctr"/>
          <dgm:param type="vertAlign" val="t"/>
        </dgm:alg>
      </dgm:if>
      <dgm:else name="Name3">
        <dgm:alg type="lin">
          <dgm:param type="linDir" val="fromR"/>
          <dgm:param type="horzAlign" val="ctr"/>
          <dgm:param type="vertAlign" val="t"/>
        </dgm:alg>
      </dgm:else>
    </dgm:choose>
    <dgm:shape xmlns:r="http://schemas.openxmlformats.org/officeDocument/2006/relationships" r:blip="">
      <dgm:adjLst/>
    </dgm:shape>
    <dgm:constrLst>
      <dgm:constr type="primFontSz" for="des" forName="Child" val="65"/>
      <dgm:constr type="primFontSz" for="des" forName="Parent" val="65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05"/>
      <dgm:constr type="w" for="ch" forName="sibTrans" refType="h" refFor="ch" refForName="composite" op="equ" fact="0.04"/>
    </dgm:constrLst>
    <dgm:forEach name="nodesForEach" axis="ch" ptType="node" cnt="7">
      <dgm:layoutNode name="composite">
        <dgm:alg type="composite">
          <dgm:param type="ar" val="0.8"/>
        </dgm:alg>
        <dgm:choose name="Name4">
          <dgm:if name="Name5" func="var" arg="dir" op="equ" val="norm">
            <dgm:constrLst>
              <dgm:constr type="l" for="ch" forName="Child" refType="w" fact="0.29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l" for="ch" forName="Parent" refType="w" fact="0.29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l" for="ch" forName="BackAccent" refType="w" fact="0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l" for="ch" forName="Accent" refType="w" fact="0.024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if>
          <dgm:else name="Name6">
            <dgm:constrLst>
              <dgm:constr type="r" for="ch" forName="Child" refType="w" fact="0.71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r" for="ch" forName="Parent" refType="w" fact="0.71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r" for="ch" forName="BackAccent" refType="w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r" for="ch" forName="Accent" refType="w" fact="0.976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else>
        </dgm:choose>
        <dgm:layoutNode name="BackAccent" styleLbl="bgShp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Accent" styleLbl="alignNode1">
          <dgm:alg type="sp"/>
          <dgm:choose name="Name7">
            <dgm:if name="Name8" axis="precedSib" ptType="node" func="cnt" op="equ" val="0">
              <dgm:choose name="Name9">
                <dgm:if name="Name1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11" axis="followSib" ptType="node" func="cnt" op="equ" val="1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12" axis="followSib" ptType="node" func="cnt" op="equ" val="2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if name="Name13" axis="followSib" ptType="node" func="cnt" op="equ" val="3">
                  <dgm:shape xmlns:r="http://schemas.openxmlformats.org/officeDocument/2006/relationships" type="chord" r:blip="">
                    <dgm:adjLst>
                      <dgm:adj idx="1" val="30"/>
                      <dgm:adj idx="2" val="150"/>
                    </dgm:adjLst>
                  </dgm:shape>
                </dgm:if>
                <dgm:if name="Name14" axis="followSib" ptType="node" func="cnt" op="equ" val="4">
                  <dgm:shape xmlns:r="http://schemas.openxmlformats.org/officeDocument/2006/relationships" type="chord" r:blip="">
                    <dgm:adjLst>
                      <dgm:adj idx="1" val="38.8699"/>
                      <dgm:adj idx="2" val="143.1301"/>
                    </dgm:adjLst>
                  </dgm:shape>
                </dgm:if>
                <dgm:if name="Name15" axis="followSib" ptType="node" func="cnt" op="equ" val="5">
                  <dgm:shape xmlns:r="http://schemas.openxmlformats.org/officeDocument/2006/relationships" type="chord" r:blip="">
                    <dgm:adjLst>
                      <dgm:adj idx="1" val="41.8103"/>
                      <dgm:adj idx="2" val="138.1897"/>
                    </dgm:adjLst>
                  </dgm:shape>
                </dgm:if>
                <dgm:else name="Name16">
                  <dgm:shape xmlns:r="http://schemas.openxmlformats.org/officeDocument/2006/relationships" type="chord" r:blip="">
                    <dgm:adjLst>
                      <dgm:adj idx="1" val="45.5847"/>
                      <dgm:adj idx="2" val="134.4153"/>
                    </dgm:adjLst>
                  </dgm:shape>
                </dgm:else>
              </dgm:choose>
            </dgm:if>
            <dgm:if name="Name17" axis="precedSib" ptType="node" func="cnt" op="equ" val="1">
              <dgm:choose name="Name18">
                <dgm:if name="Name19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0" axis="followSib" ptType="node" func="cnt" op="equ" val="1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if name="Name21" axis="followSib" ptType="node" func="cnt" op="equ" val="2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22" axis="followSib" ptType="node" func="cnt" op="equ" val="3">
                  <dgm:shape xmlns:r="http://schemas.openxmlformats.org/officeDocument/2006/relationships" type="chord" r:blip="">
                    <dgm:adjLst>
                      <dgm:adj idx="1" val="11.537"/>
                      <dgm:adj idx="2" val="168.463"/>
                    </dgm:adjLst>
                  </dgm:shape>
                </dgm:if>
                <dgm:if name="Name23" axis="followSib" ptType="node" func="cnt" op="equ" val="4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else name="Name24">
                  <dgm:shape xmlns:r="http://schemas.openxmlformats.org/officeDocument/2006/relationships" type="chord" r:blip="">
                    <dgm:adjLst>
                      <dgm:adj idx="1" val="25.3769"/>
                      <dgm:adj idx="2" val="154.6231"/>
                    </dgm:adjLst>
                  </dgm:shape>
                </dgm:else>
              </dgm:choose>
            </dgm:if>
            <dgm:if name="Name25" axis="precedSib" ptType="node" func="cnt" op="equ" val="2">
              <dgm:choose name="Name26">
                <dgm:if name="Name27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8" axis="followSib" ptType="node" func="cnt" op="equ" val="1">
                  <dgm:shape xmlns:r="http://schemas.openxmlformats.org/officeDocument/2006/relationships" type="chord" r:blip="">
                    <dgm:adjLst>
                      <dgm:adj idx="1" val="-30"/>
                      <dgm:adj idx="2" val="-150"/>
                    </dgm:adjLst>
                  </dgm:shape>
                </dgm:if>
                <dgm:if name="Name29" axis="followSib" ptType="node" func="cnt" op="equ" val="2">
                  <dgm:shape xmlns:r="http://schemas.openxmlformats.org/officeDocument/2006/relationships" type="chord" r:blip="">
                    <dgm:adjLst>
                      <dgm:adj idx="1" val="-11.537"/>
                      <dgm:adj idx="2" val="-168.463"/>
                    </dgm:adjLst>
                  </dgm:shape>
                </dgm:if>
                <dgm:if name="Name30" axis="followSib" ptType="node" func="cnt" op="equ" val="3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else name="Name31">
                  <dgm:shape xmlns:r="http://schemas.openxmlformats.org/officeDocument/2006/relationships" type="chord" r:blip="">
                    <dgm:adjLst>
                      <dgm:adj idx="1" val="8.2133"/>
                      <dgm:adj idx="2" val="171.7867"/>
                    </dgm:adjLst>
                  </dgm:shape>
                </dgm:else>
              </dgm:choose>
            </dgm:if>
            <dgm:if name="Name32" axis="precedSib" ptType="node" func="cnt" op="equ" val="3">
              <dgm:choose name="Name33">
                <dgm:if name="Name34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35" axis="followSib" ptType="node" func="cnt" op="equ" val="1">
                  <dgm:shape xmlns:r="http://schemas.openxmlformats.org/officeDocument/2006/relationships" type="chord" r:blip="">
                    <dgm:adjLst>
                      <dgm:adj idx="1" val="-38.8699"/>
                      <dgm:adj idx="2" val="-143.1301"/>
                    </dgm:adjLst>
                  </dgm:shape>
                </dgm:if>
                <dgm:if name="Name36" axis="followSib" ptType="node" func="cnt" op="equ" val="2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else name="Name37">
                  <dgm:shape xmlns:r="http://schemas.openxmlformats.org/officeDocument/2006/relationships" type="chord" r:blip="">
                    <dgm:adjLst>
                      <dgm:adj idx="1" val="-8.2133"/>
                      <dgm:adj idx="2" val="-171.7867"/>
                    </dgm:adjLst>
                  </dgm:shape>
                </dgm:else>
              </dgm:choose>
            </dgm:if>
            <dgm:if name="Name38" axis="precedSib" ptType="node" func="cnt" op="equ" val="4">
              <dgm:choose name="Name39">
                <dgm:if name="Name4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41" axis="followSib" ptType="node" func="cnt" op="equ" val="1">
                  <dgm:shape xmlns:r="http://schemas.openxmlformats.org/officeDocument/2006/relationships" type="chord" r:blip="">
                    <dgm:adjLst>
                      <dgm:adj idx="1" val="-41.8103"/>
                      <dgm:adj idx="2" val="-138.1897"/>
                    </dgm:adjLst>
                  </dgm:shape>
                </dgm:if>
                <dgm:else name="Name42">
                  <dgm:shape xmlns:r="http://schemas.openxmlformats.org/officeDocument/2006/relationships" type="chord" r:blip="">
                    <dgm:adjLst>
                      <dgm:adj idx="1" val="-25.3769"/>
                      <dgm:adj idx="2" val="-154.6231"/>
                    </dgm:adjLst>
                  </dgm:shape>
                </dgm:else>
              </dgm:choose>
            </dgm:if>
            <dgm:if name="Name43" axis="precedSib" ptType="node" func="cnt" op="equ" val="5">
              <dgm:choose name="Name44">
                <dgm:if name="Name45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else name="Name46">
                  <dgm:shape xmlns:r="http://schemas.openxmlformats.org/officeDocument/2006/relationships" type="chord" r:blip="">
                    <dgm:adjLst>
                      <dgm:adj idx="1" val="-45.5847"/>
                      <dgm:adj idx="2" val="-134.4153"/>
                    </dgm:adjLst>
                  </dgm:shape>
                </dgm:else>
              </dgm:choose>
            </dgm:if>
            <dgm:else name="Name47">
              <dgm:shape xmlns:r="http://schemas.openxmlformats.org/officeDocument/2006/relationships" type="chord" r:blip="">
                <dgm:adjLst>
                  <dgm:adj idx="1" val="-90"/>
                  <dgm:adj idx="2" val="-90"/>
                </dgm:adjLst>
              </dgm:shape>
            </dgm:else>
          </dgm:choose>
          <dgm:presOf/>
        </dgm:layoutNode>
        <dgm:layoutNode name="Child" styleLbl="revTx">
          <dgm:varLst>
            <dgm:chMax val="0"/>
            <dgm:chPref val="0"/>
            <dgm:bulletEnabled val="1"/>
          </dgm:varLst>
          <dgm:choose name="Name48">
            <dgm:if name="Name49" func="var" arg="dir" op="equ" val="norm">
              <dgm:alg type="tx">
                <dgm:param type="parTxLTRAlign" val="l"/>
                <dgm:param type="parTxRTLAlign" val="l"/>
                <dgm:param type="txAnchorVert" val="t"/>
              </dgm:alg>
            </dgm:if>
            <dgm:else name="Name50">
              <dgm:alg type="tx">
                <dgm:param type="parTxLTRAlign" val="r"/>
                <dgm:param type="parTxRTLAlign" val="r"/>
                <dgm:param type="txAnchorVert" val="t"/>
              </dgm:alg>
            </dgm:else>
          </dgm:choose>
          <dgm:choose name="Name51">
            <dgm:if name="Name52" axis="ch" ptType="node" func="cnt" op="gte" val="1">
              <dgm:shape xmlns:r="http://schemas.openxmlformats.org/officeDocument/2006/relationships" type="rect" r:blip="">
                <dgm:adjLst/>
              </dgm:shape>
            </dgm:if>
            <dgm:else name="Name53">
              <dgm:shape xmlns:r="http://schemas.openxmlformats.org/officeDocument/2006/relationships" type="rect" r:blip="" hideGeom="1">
                <dgm:adjLst/>
              </dgm:shape>
            </dgm:else>
          </dgm:choose>
          <dgm:choose name="Name54">
            <dgm:if name="Name55" axis="ch" ptType="node" func="cnt" op="gte" val="1">
              <dgm:presOf axis="des" ptType="node"/>
            </dgm:if>
            <dgm:else name="Name56">
              <dgm:presOf/>
            </dgm:else>
          </dgm:choose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Parent" styleLbl="revTx">
          <dgm:varLst>
            <dgm:chMax val="1"/>
            <dgm:chPref val="1"/>
            <dgm:bulletEnabled val="1"/>
          </dgm:varLst>
          <dgm:choose name="Name57">
            <dgm:if name="Name58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  <dgm:param type="txAnchorVert" val="b"/>
                <dgm:param type="txAnchorVertCh" val="b"/>
              </dgm:alg>
            </dgm:if>
            <dgm:else name="Name59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  <dgm:param type="txAnchorVert" val="b"/>
                <dgm:param type="txAnchorVertCh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8/layout/IncreasingCircleProcess">
  <dgm:title val=""/>
  <dgm:desc val=""/>
  <dgm:catLst>
    <dgm:cat type="list" pri="8300"/>
    <dgm:cat type="process" pri="43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7"/>
      <dgm:chPref val="7"/>
      <dgm:dir/>
      <dgm:animOne val="branch"/>
      <dgm:animLvl val="lvl"/>
    </dgm:varLst>
    <dgm:choose name="Name1">
      <dgm:if name="Name2" func="var" arg="dir" op="equ" val="norm">
        <dgm:alg type="lin">
          <dgm:param type="linDir" val="fromL"/>
          <dgm:param type="horzAlign" val="ctr"/>
          <dgm:param type="vertAlign" val="t"/>
        </dgm:alg>
      </dgm:if>
      <dgm:else name="Name3">
        <dgm:alg type="lin">
          <dgm:param type="linDir" val="fromR"/>
          <dgm:param type="horzAlign" val="ctr"/>
          <dgm:param type="vertAlign" val="t"/>
        </dgm:alg>
      </dgm:else>
    </dgm:choose>
    <dgm:shape xmlns:r="http://schemas.openxmlformats.org/officeDocument/2006/relationships" r:blip="">
      <dgm:adjLst/>
    </dgm:shape>
    <dgm:constrLst>
      <dgm:constr type="primFontSz" for="des" forName="Child" val="65"/>
      <dgm:constr type="primFontSz" for="des" forName="Parent" val="65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05"/>
      <dgm:constr type="w" for="ch" forName="sibTrans" refType="h" refFor="ch" refForName="composite" op="equ" fact="0.04"/>
    </dgm:constrLst>
    <dgm:forEach name="nodesForEach" axis="ch" ptType="node" cnt="7">
      <dgm:layoutNode name="composite">
        <dgm:alg type="composite">
          <dgm:param type="ar" val="0.8"/>
        </dgm:alg>
        <dgm:choose name="Name4">
          <dgm:if name="Name5" func="var" arg="dir" op="equ" val="norm">
            <dgm:constrLst>
              <dgm:constr type="l" for="ch" forName="Child" refType="w" fact="0.29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l" for="ch" forName="Parent" refType="w" fact="0.29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l" for="ch" forName="BackAccent" refType="w" fact="0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l" for="ch" forName="Accent" refType="w" fact="0.024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if>
          <dgm:else name="Name6">
            <dgm:constrLst>
              <dgm:constr type="r" for="ch" forName="Child" refType="w" fact="0.71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r" for="ch" forName="Parent" refType="w" fact="0.71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r" for="ch" forName="BackAccent" refType="w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r" for="ch" forName="Accent" refType="w" fact="0.976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else>
        </dgm:choose>
        <dgm:layoutNode name="BackAccent" styleLbl="bgShp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Accent" styleLbl="alignNode1">
          <dgm:alg type="sp"/>
          <dgm:choose name="Name7">
            <dgm:if name="Name8" axis="precedSib" ptType="node" func="cnt" op="equ" val="0">
              <dgm:choose name="Name9">
                <dgm:if name="Name1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11" axis="followSib" ptType="node" func="cnt" op="equ" val="1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12" axis="followSib" ptType="node" func="cnt" op="equ" val="2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if name="Name13" axis="followSib" ptType="node" func="cnt" op="equ" val="3">
                  <dgm:shape xmlns:r="http://schemas.openxmlformats.org/officeDocument/2006/relationships" type="chord" r:blip="">
                    <dgm:adjLst>
                      <dgm:adj idx="1" val="30"/>
                      <dgm:adj idx="2" val="150"/>
                    </dgm:adjLst>
                  </dgm:shape>
                </dgm:if>
                <dgm:if name="Name14" axis="followSib" ptType="node" func="cnt" op="equ" val="4">
                  <dgm:shape xmlns:r="http://schemas.openxmlformats.org/officeDocument/2006/relationships" type="chord" r:blip="">
                    <dgm:adjLst>
                      <dgm:adj idx="1" val="38.8699"/>
                      <dgm:adj idx="2" val="143.1301"/>
                    </dgm:adjLst>
                  </dgm:shape>
                </dgm:if>
                <dgm:if name="Name15" axis="followSib" ptType="node" func="cnt" op="equ" val="5">
                  <dgm:shape xmlns:r="http://schemas.openxmlformats.org/officeDocument/2006/relationships" type="chord" r:blip="">
                    <dgm:adjLst>
                      <dgm:adj idx="1" val="41.8103"/>
                      <dgm:adj idx="2" val="138.1897"/>
                    </dgm:adjLst>
                  </dgm:shape>
                </dgm:if>
                <dgm:else name="Name16">
                  <dgm:shape xmlns:r="http://schemas.openxmlformats.org/officeDocument/2006/relationships" type="chord" r:blip="">
                    <dgm:adjLst>
                      <dgm:adj idx="1" val="45.5847"/>
                      <dgm:adj idx="2" val="134.4153"/>
                    </dgm:adjLst>
                  </dgm:shape>
                </dgm:else>
              </dgm:choose>
            </dgm:if>
            <dgm:if name="Name17" axis="precedSib" ptType="node" func="cnt" op="equ" val="1">
              <dgm:choose name="Name18">
                <dgm:if name="Name19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0" axis="followSib" ptType="node" func="cnt" op="equ" val="1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if name="Name21" axis="followSib" ptType="node" func="cnt" op="equ" val="2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22" axis="followSib" ptType="node" func="cnt" op="equ" val="3">
                  <dgm:shape xmlns:r="http://schemas.openxmlformats.org/officeDocument/2006/relationships" type="chord" r:blip="">
                    <dgm:adjLst>
                      <dgm:adj idx="1" val="11.537"/>
                      <dgm:adj idx="2" val="168.463"/>
                    </dgm:adjLst>
                  </dgm:shape>
                </dgm:if>
                <dgm:if name="Name23" axis="followSib" ptType="node" func="cnt" op="equ" val="4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else name="Name24">
                  <dgm:shape xmlns:r="http://schemas.openxmlformats.org/officeDocument/2006/relationships" type="chord" r:blip="">
                    <dgm:adjLst>
                      <dgm:adj idx="1" val="25.3769"/>
                      <dgm:adj idx="2" val="154.6231"/>
                    </dgm:adjLst>
                  </dgm:shape>
                </dgm:else>
              </dgm:choose>
            </dgm:if>
            <dgm:if name="Name25" axis="precedSib" ptType="node" func="cnt" op="equ" val="2">
              <dgm:choose name="Name26">
                <dgm:if name="Name27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8" axis="followSib" ptType="node" func="cnt" op="equ" val="1">
                  <dgm:shape xmlns:r="http://schemas.openxmlformats.org/officeDocument/2006/relationships" type="chord" r:blip="">
                    <dgm:adjLst>
                      <dgm:adj idx="1" val="-30"/>
                      <dgm:adj idx="2" val="-150"/>
                    </dgm:adjLst>
                  </dgm:shape>
                </dgm:if>
                <dgm:if name="Name29" axis="followSib" ptType="node" func="cnt" op="equ" val="2">
                  <dgm:shape xmlns:r="http://schemas.openxmlformats.org/officeDocument/2006/relationships" type="chord" r:blip="">
                    <dgm:adjLst>
                      <dgm:adj idx="1" val="-11.537"/>
                      <dgm:adj idx="2" val="-168.463"/>
                    </dgm:adjLst>
                  </dgm:shape>
                </dgm:if>
                <dgm:if name="Name30" axis="followSib" ptType="node" func="cnt" op="equ" val="3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else name="Name31">
                  <dgm:shape xmlns:r="http://schemas.openxmlformats.org/officeDocument/2006/relationships" type="chord" r:blip="">
                    <dgm:adjLst>
                      <dgm:adj idx="1" val="8.2133"/>
                      <dgm:adj idx="2" val="171.7867"/>
                    </dgm:adjLst>
                  </dgm:shape>
                </dgm:else>
              </dgm:choose>
            </dgm:if>
            <dgm:if name="Name32" axis="precedSib" ptType="node" func="cnt" op="equ" val="3">
              <dgm:choose name="Name33">
                <dgm:if name="Name34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35" axis="followSib" ptType="node" func="cnt" op="equ" val="1">
                  <dgm:shape xmlns:r="http://schemas.openxmlformats.org/officeDocument/2006/relationships" type="chord" r:blip="">
                    <dgm:adjLst>
                      <dgm:adj idx="1" val="-38.8699"/>
                      <dgm:adj idx="2" val="-143.1301"/>
                    </dgm:adjLst>
                  </dgm:shape>
                </dgm:if>
                <dgm:if name="Name36" axis="followSib" ptType="node" func="cnt" op="equ" val="2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else name="Name37">
                  <dgm:shape xmlns:r="http://schemas.openxmlformats.org/officeDocument/2006/relationships" type="chord" r:blip="">
                    <dgm:adjLst>
                      <dgm:adj idx="1" val="-8.2133"/>
                      <dgm:adj idx="2" val="-171.7867"/>
                    </dgm:adjLst>
                  </dgm:shape>
                </dgm:else>
              </dgm:choose>
            </dgm:if>
            <dgm:if name="Name38" axis="precedSib" ptType="node" func="cnt" op="equ" val="4">
              <dgm:choose name="Name39">
                <dgm:if name="Name4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41" axis="followSib" ptType="node" func="cnt" op="equ" val="1">
                  <dgm:shape xmlns:r="http://schemas.openxmlformats.org/officeDocument/2006/relationships" type="chord" r:blip="">
                    <dgm:adjLst>
                      <dgm:adj idx="1" val="-41.8103"/>
                      <dgm:adj idx="2" val="-138.1897"/>
                    </dgm:adjLst>
                  </dgm:shape>
                </dgm:if>
                <dgm:else name="Name42">
                  <dgm:shape xmlns:r="http://schemas.openxmlformats.org/officeDocument/2006/relationships" type="chord" r:blip="">
                    <dgm:adjLst>
                      <dgm:adj idx="1" val="-25.3769"/>
                      <dgm:adj idx="2" val="-154.6231"/>
                    </dgm:adjLst>
                  </dgm:shape>
                </dgm:else>
              </dgm:choose>
            </dgm:if>
            <dgm:if name="Name43" axis="precedSib" ptType="node" func="cnt" op="equ" val="5">
              <dgm:choose name="Name44">
                <dgm:if name="Name45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else name="Name46">
                  <dgm:shape xmlns:r="http://schemas.openxmlformats.org/officeDocument/2006/relationships" type="chord" r:blip="">
                    <dgm:adjLst>
                      <dgm:adj idx="1" val="-45.5847"/>
                      <dgm:adj idx="2" val="-134.4153"/>
                    </dgm:adjLst>
                  </dgm:shape>
                </dgm:else>
              </dgm:choose>
            </dgm:if>
            <dgm:else name="Name47">
              <dgm:shape xmlns:r="http://schemas.openxmlformats.org/officeDocument/2006/relationships" type="chord" r:blip="">
                <dgm:adjLst>
                  <dgm:adj idx="1" val="-90"/>
                  <dgm:adj idx="2" val="-90"/>
                </dgm:adjLst>
              </dgm:shape>
            </dgm:else>
          </dgm:choose>
          <dgm:presOf/>
        </dgm:layoutNode>
        <dgm:layoutNode name="Child" styleLbl="revTx">
          <dgm:varLst>
            <dgm:chMax val="0"/>
            <dgm:chPref val="0"/>
            <dgm:bulletEnabled val="1"/>
          </dgm:varLst>
          <dgm:choose name="Name48">
            <dgm:if name="Name49" func="var" arg="dir" op="equ" val="norm">
              <dgm:alg type="tx">
                <dgm:param type="parTxLTRAlign" val="l"/>
                <dgm:param type="parTxRTLAlign" val="l"/>
                <dgm:param type="txAnchorVert" val="t"/>
              </dgm:alg>
            </dgm:if>
            <dgm:else name="Name50">
              <dgm:alg type="tx">
                <dgm:param type="parTxLTRAlign" val="r"/>
                <dgm:param type="parTxRTLAlign" val="r"/>
                <dgm:param type="txAnchorVert" val="t"/>
              </dgm:alg>
            </dgm:else>
          </dgm:choose>
          <dgm:choose name="Name51">
            <dgm:if name="Name52" axis="ch" ptType="node" func="cnt" op="gte" val="1">
              <dgm:shape xmlns:r="http://schemas.openxmlformats.org/officeDocument/2006/relationships" type="rect" r:blip="">
                <dgm:adjLst/>
              </dgm:shape>
            </dgm:if>
            <dgm:else name="Name53">
              <dgm:shape xmlns:r="http://schemas.openxmlformats.org/officeDocument/2006/relationships" type="rect" r:blip="" hideGeom="1">
                <dgm:adjLst/>
              </dgm:shape>
            </dgm:else>
          </dgm:choose>
          <dgm:choose name="Name54">
            <dgm:if name="Name55" axis="ch" ptType="node" func="cnt" op="gte" val="1">
              <dgm:presOf axis="des" ptType="node"/>
            </dgm:if>
            <dgm:else name="Name56">
              <dgm:presOf/>
            </dgm:else>
          </dgm:choose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Parent" styleLbl="revTx">
          <dgm:varLst>
            <dgm:chMax val="1"/>
            <dgm:chPref val="1"/>
            <dgm:bulletEnabled val="1"/>
          </dgm:varLst>
          <dgm:choose name="Name57">
            <dgm:if name="Name58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  <dgm:param type="txAnchorVert" val="b"/>
                <dgm:param type="txAnchorVertCh" val="b"/>
              </dgm:alg>
            </dgm:if>
            <dgm:else name="Name59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  <dgm:param type="txAnchorVert" val="b"/>
                <dgm:param type="txAnchorVertCh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8/layout/IncreasingCircleProcess">
  <dgm:title val=""/>
  <dgm:desc val=""/>
  <dgm:catLst>
    <dgm:cat type="list" pri="8300"/>
    <dgm:cat type="process" pri="43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7"/>
      <dgm:chPref val="7"/>
      <dgm:dir/>
      <dgm:animOne val="branch"/>
      <dgm:animLvl val="lvl"/>
    </dgm:varLst>
    <dgm:choose name="Name1">
      <dgm:if name="Name2" func="var" arg="dir" op="equ" val="norm">
        <dgm:alg type="lin">
          <dgm:param type="linDir" val="fromL"/>
          <dgm:param type="horzAlign" val="ctr"/>
          <dgm:param type="vertAlign" val="t"/>
        </dgm:alg>
      </dgm:if>
      <dgm:else name="Name3">
        <dgm:alg type="lin">
          <dgm:param type="linDir" val="fromR"/>
          <dgm:param type="horzAlign" val="ctr"/>
          <dgm:param type="vertAlign" val="t"/>
        </dgm:alg>
      </dgm:else>
    </dgm:choose>
    <dgm:shape xmlns:r="http://schemas.openxmlformats.org/officeDocument/2006/relationships" r:blip="">
      <dgm:adjLst/>
    </dgm:shape>
    <dgm:constrLst>
      <dgm:constr type="primFontSz" for="des" forName="Child" val="65"/>
      <dgm:constr type="primFontSz" for="des" forName="Parent" val="65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05"/>
      <dgm:constr type="w" for="ch" forName="sibTrans" refType="h" refFor="ch" refForName="composite" op="equ" fact="0.04"/>
    </dgm:constrLst>
    <dgm:forEach name="nodesForEach" axis="ch" ptType="node" cnt="7">
      <dgm:layoutNode name="composite">
        <dgm:alg type="composite">
          <dgm:param type="ar" val="0.8"/>
        </dgm:alg>
        <dgm:choose name="Name4">
          <dgm:if name="Name5" func="var" arg="dir" op="equ" val="norm">
            <dgm:constrLst>
              <dgm:constr type="l" for="ch" forName="Child" refType="w" fact="0.29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l" for="ch" forName="Parent" refType="w" fact="0.29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l" for="ch" forName="BackAccent" refType="w" fact="0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l" for="ch" forName="Accent" refType="w" fact="0.024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if>
          <dgm:else name="Name6">
            <dgm:constrLst>
              <dgm:constr type="r" for="ch" forName="Child" refType="w" fact="0.71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r" for="ch" forName="Parent" refType="w" fact="0.71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r" for="ch" forName="BackAccent" refType="w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r" for="ch" forName="Accent" refType="w" fact="0.976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else>
        </dgm:choose>
        <dgm:layoutNode name="BackAccent" styleLbl="bgShp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Accent" styleLbl="alignNode1">
          <dgm:alg type="sp"/>
          <dgm:choose name="Name7">
            <dgm:if name="Name8" axis="precedSib" ptType="node" func="cnt" op="equ" val="0">
              <dgm:choose name="Name9">
                <dgm:if name="Name1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11" axis="followSib" ptType="node" func="cnt" op="equ" val="1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12" axis="followSib" ptType="node" func="cnt" op="equ" val="2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if name="Name13" axis="followSib" ptType="node" func="cnt" op="equ" val="3">
                  <dgm:shape xmlns:r="http://schemas.openxmlformats.org/officeDocument/2006/relationships" type="chord" r:blip="">
                    <dgm:adjLst>
                      <dgm:adj idx="1" val="30"/>
                      <dgm:adj idx="2" val="150"/>
                    </dgm:adjLst>
                  </dgm:shape>
                </dgm:if>
                <dgm:if name="Name14" axis="followSib" ptType="node" func="cnt" op="equ" val="4">
                  <dgm:shape xmlns:r="http://schemas.openxmlformats.org/officeDocument/2006/relationships" type="chord" r:blip="">
                    <dgm:adjLst>
                      <dgm:adj idx="1" val="38.8699"/>
                      <dgm:adj idx="2" val="143.1301"/>
                    </dgm:adjLst>
                  </dgm:shape>
                </dgm:if>
                <dgm:if name="Name15" axis="followSib" ptType="node" func="cnt" op="equ" val="5">
                  <dgm:shape xmlns:r="http://schemas.openxmlformats.org/officeDocument/2006/relationships" type="chord" r:blip="">
                    <dgm:adjLst>
                      <dgm:adj idx="1" val="41.8103"/>
                      <dgm:adj idx="2" val="138.1897"/>
                    </dgm:adjLst>
                  </dgm:shape>
                </dgm:if>
                <dgm:else name="Name16">
                  <dgm:shape xmlns:r="http://schemas.openxmlformats.org/officeDocument/2006/relationships" type="chord" r:blip="">
                    <dgm:adjLst>
                      <dgm:adj idx="1" val="45.5847"/>
                      <dgm:adj idx="2" val="134.4153"/>
                    </dgm:adjLst>
                  </dgm:shape>
                </dgm:else>
              </dgm:choose>
            </dgm:if>
            <dgm:if name="Name17" axis="precedSib" ptType="node" func="cnt" op="equ" val="1">
              <dgm:choose name="Name18">
                <dgm:if name="Name19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0" axis="followSib" ptType="node" func="cnt" op="equ" val="1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if name="Name21" axis="followSib" ptType="node" func="cnt" op="equ" val="2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22" axis="followSib" ptType="node" func="cnt" op="equ" val="3">
                  <dgm:shape xmlns:r="http://schemas.openxmlformats.org/officeDocument/2006/relationships" type="chord" r:blip="">
                    <dgm:adjLst>
                      <dgm:adj idx="1" val="11.537"/>
                      <dgm:adj idx="2" val="168.463"/>
                    </dgm:adjLst>
                  </dgm:shape>
                </dgm:if>
                <dgm:if name="Name23" axis="followSib" ptType="node" func="cnt" op="equ" val="4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else name="Name24">
                  <dgm:shape xmlns:r="http://schemas.openxmlformats.org/officeDocument/2006/relationships" type="chord" r:blip="">
                    <dgm:adjLst>
                      <dgm:adj idx="1" val="25.3769"/>
                      <dgm:adj idx="2" val="154.6231"/>
                    </dgm:adjLst>
                  </dgm:shape>
                </dgm:else>
              </dgm:choose>
            </dgm:if>
            <dgm:if name="Name25" axis="precedSib" ptType="node" func="cnt" op="equ" val="2">
              <dgm:choose name="Name26">
                <dgm:if name="Name27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8" axis="followSib" ptType="node" func="cnt" op="equ" val="1">
                  <dgm:shape xmlns:r="http://schemas.openxmlformats.org/officeDocument/2006/relationships" type="chord" r:blip="">
                    <dgm:adjLst>
                      <dgm:adj idx="1" val="-30"/>
                      <dgm:adj idx="2" val="-150"/>
                    </dgm:adjLst>
                  </dgm:shape>
                </dgm:if>
                <dgm:if name="Name29" axis="followSib" ptType="node" func="cnt" op="equ" val="2">
                  <dgm:shape xmlns:r="http://schemas.openxmlformats.org/officeDocument/2006/relationships" type="chord" r:blip="">
                    <dgm:adjLst>
                      <dgm:adj idx="1" val="-11.537"/>
                      <dgm:adj idx="2" val="-168.463"/>
                    </dgm:adjLst>
                  </dgm:shape>
                </dgm:if>
                <dgm:if name="Name30" axis="followSib" ptType="node" func="cnt" op="equ" val="3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else name="Name31">
                  <dgm:shape xmlns:r="http://schemas.openxmlformats.org/officeDocument/2006/relationships" type="chord" r:blip="">
                    <dgm:adjLst>
                      <dgm:adj idx="1" val="8.2133"/>
                      <dgm:adj idx="2" val="171.7867"/>
                    </dgm:adjLst>
                  </dgm:shape>
                </dgm:else>
              </dgm:choose>
            </dgm:if>
            <dgm:if name="Name32" axis="precedSib" ptType="node" func="cnt" op="equ" val="3">
              <dgm:choose name="Name33">
                <dgm:if name="Name34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35" axis="followSib" ptType="node" func="cnt" op="equ" val="1">
                  <dgm:shape xmlns:r="http://schemas.openxmlformats.org/officeDocument/2006/relationships" type="chord" r:blip="">
                    <dgm:adjLst>
                      <dgm:adj idx="1" val="-38.8699"/>
                      <dgm:adj idx="2" val="-143.1301"/>
                    </dgm:adjLst>
                  </dgm:shape>
                </dgm:if>
                <dgm:if name="Name36" axis="followSib" ptType="node" func="cnt" op="equ" val="2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else name="Name37">
                  <dgm:shape xmlns:r="http://schemas.openxmlformats.org/officeDocument/2006/relationships" type="chord" r:blip="">
                    <dgm:adjLst>
                      <dgm:adj idx="1" val="-8.2133"/>
                      <dgm:adj idx="2" val="-171.7867"/>
                    </dgm:adjLst>
                  </dgm:shape>
                </dgm:else>
              </dgm:choose>
            </dgm:if>
            <dgm:if name="Name38" axis="precedSib" ptType="node" func="cnt" op="equ" val="4">
              <dgm:choose name="Name39">
                <dgm:if name="Name4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41" axis="followSib" ptType="node" func="cnt" op="equ" val="1">
                  <dgm:shape xmlns:r="http://schemas.openxmlformats.org/officeDocument/2006/relationships" type="chord" r:blip="">
                    <dgm:adjLst>
                      <dgm:adj idx="1" val="-41.8103"/>
                      <dgm:adj idx="2" val="-138.1897"/>
                    </dgm:adjLst>
                  </dgm:shape>
                </dgm:if>
                <dgm:else name="Name42">
                  <dgm:shape xmlns:r="http://schemas.openxmlformats.org/officeDocument/2006/relationships" type="chord" r:blip="">
                    <dgm:adjLst>
                      <dgm:adj idx="1" val="-25.3769"/>
                      <dgm:adj idx="2" val="-154.6231"/>
                    </dgm:adjLst>
                  </dgm:shape>
                </dgm:else>
              </dgm:choose>
            </dgm:if>
            <dgm:if name="Name43" axis="precedSib" ptType="node" func="cnt" op="equ" val="5">
              <dgm:choose name="Name44">
                <dgm:if name="Name45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else name="Name46">
                  <dgm:shape xmlns:r="http://schemas.openxmlformats.org/officeDocument/2006/relationships" type="chord" r:blip="">
                    <dgm:adjLst>
                      <dgm:adj idx="1" val="-45.5847"/>
                      <dgm:adj idx="2" val="-134.4153"/>
                    </dgm:adjLst>
                  </dgm:shape>
                </dgm:else>
              </dgm:choose>
            </dgm:if>
            <dgm:else name="Name47">
              <dgm:shape xmlns:r="http://schemas.openxmlformats.org/officeDocument/2006/relationships" type="chord" r:blip="">
                <dgm:adjLst>
                  <dgm:adj idx="1" val="-90"/>
                  <dgm:adj idx="2" val="-90"/>
                </dgm:adjLst>
              </dgm:shape>
            </dgm:else>
          </dgm:choose>
          <dgm:presOf/>
        </dgm:layoutNode>
        <dgm:layoutNode name="Child" styleLbl="revTx">
          <dgm:varLst>
            <dgm:chMax val="0"/>
            <dgm:chPref val="0"/>
            <dgm:bulletEnabled val="1"/>
          </dgm:varLst>
          <dgm:choose name="Name48">
            <dgm:if name="Name49" func="var" arg="dir" op="equ" val="norm">
              <dgm:alg type="tx">
                <dgm:param type="parTxLTRAlign" val="l"/>
                <dgm:param type="parTxRTLAlign" val="l"/>
                <dgm:param type="txAnchorVert" val="t"/>
              </dgm:alg>
            </dgm:if>
            <dgm:else name="Name50">
              <dgm:alg type="tx">
                <dgm:param type="parTxLTRAlign" val="r"/>
                <dgm:param type="parTxRTLAlign" val="r"/>
                <dgm:param type="txAnchorVert" val="t"/>
              </dgm:alg>
            </dgm:else>
          </dgm:choose>
          <dgm:choose name="Name51">
            <dgm:if name="Name52" axis="ch" ptType="node" func="cnt" op="gte" val="1">
              <dgm:shape xmlns:r="http://schemas.openxmlformats.org/officeDocument/2006/relationships" type="rect" r:blip="">
                <dgm:adjLst/>
              </dgm:shape>
            </dgm:if>
            <dgm:else name="Name53">
              <dgm:shape xmlns:r="http://schemas.openxmlformats.org/officeDocument/2006/relationships" type="rect" r:blip="" hideGeom="1">
                <dgm:adjLst/>
              </dgm:shape>
            </dgm:else>
          </dgm:choose>
          <dgm:choose name="Name54">
            <dgm:if name="Name55" axis="ch" ptType="node" func="cnt" op="gte" val="1">
              <dgm:presOf axis="des" ptType="node"/>
            </dgm:if>
            <dgm:else name="Name56">
              <dgm:presOf/>
            </dgm:else>
          </dgm:choose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Parent" styleLbl="revTx">
          <dgm:varLst>
            <dgm:chMax val="1"/>
            <dgm:chPref val="1"/>
            <dgm:bulletEnabled val="1"/>
          </dgm:varLst>
          <dgm:choose name="Name57">
            <dgm:if name="Name58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  <dgm:param type="txAnchorVert" val="b"/>
                <dgm:param type="txAnchorVertCh" val="b"/>
              </dgm:alg>
            </dgm:if>
            <dgm:else name="Name59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  <dgm:param type="txAnchorVert" val="b"/>
                <dgm:param type="txAnchorVertCh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8/layout/IncreasingCircleProcess">
  <dgm:title val=""/>
  <dgm:desc val=""/>
  <dgm:catLst>
    <dgm:cat type="list" pri="8300"/>
    <dgm:cat type="process" pri="43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7"/>
      <dgm:chPref val="7"/>
      <dgm:dir/>
      <dgm:animOne val="branch"/>
      <dgm:animLvl val="lvl"/>
    </dgm:varLst>
    <dgm:choose name="Name1">
      <dgm:if name="Name2" func="var" arg="dir" op="equ" val="norm">
        <dgm:alg type="lin">
          <dgm:param type="linDir" val="fromL"/>
          <dgm:param type="horzAlign" val="ctr"/>
          <dgm:param type="vertAlign" val="t"/>
        </dgm:alg>
      </dgm:if>
      <dgm:else name="Name3">
        <dgm:alg type="lin">
          <dgm:param type="linDir" val="fromR"/>
          <dgm:param type="horzAlign" val="ctr"/>
          <dgm:param type="vertAlign" val="t"/>
        </dgm:alg>
      </dgm:else>
    </dgm:choose>
    <dgm:shape xmlns:r="http://schemas.openxmlformats.org/officeDocument/2006/relationships" r:blip="">
      <dgm:adjLst/>
    </dgm:shape>
    <dgm:constrLst>
      <dgm:constr type="primFontSz" for="des" forName="Child" val="65"/>
      <dgm:constr type="primFontSz" for="des" forName="Parent" val="65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05"/>
      <dgm:constr type="w" for="ch" forName="sibTrans" refType="h" refFor="ch" refForName="composite" op="equ" fact="0.04"/>
    </dgm:constrLst>
    <dgm:forEach name="nodesForEach" axis="ch" ptType="node" cnt="7">
      <dgm:layoutNode name="composite">
        <dgm:alg type="composite">
          <dgm:param type="ar" val="0.8"/>
        </dgm:alg>
        <dgm:choose name="Name4">
          <dgm:if name="Name5" func="var" arg="dir" op="equ" val="norm">
            <dgm:constrLst>
              <dgm:constr type="l" for="ch" forName="Child" refType="w" fact="0.29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l" for="ch" forName="Parent" refType="w" fact="0.29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l" for="ch" forName="BackAccent" refType="w" fact="0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l" for="ch" forName="Accent" refType="w" fact="0.024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if>
          <dgm:else name="Name6">
            <dgm:constrLst>
              <dgm:constr type="r" for="ch" forName="Child" refType="w" fact="0.71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r" for="ch" forName="Parent" refType="w" fact="0.71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r" for="ch" forName="BackAccent" refType="w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r" for="ch" forName="Accent" refType="w" fact="0.976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else>
        </dgm:choose>
        <dgm:layoutNode name="BackAccent" styleLbl="bgShp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Accent" styleLbl="alignNode1">
          <dgm:alg type="sp"/>
          <dgm:choose name="Name7">
            <dgm:if name="Name8" axis="precedSib" ptType="node" func="cnt" op="equ" val="0">
              <dgm:choose name="Name9">
                <dgm:if name="Name1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11" axis="followSib" ptType="node" func="cnt" op="equ" val="1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12" axis="followSib" ptType="node" func="cnt" op="equ" val="2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if name="Name13" axis="followSib" ptType="node" func="cnt" op="equ" val="3">
                  <dgm:shape xmlns:r="http://schemas.openxmlformats.org/officeDocument/2006/relationships" type="chord" r:blip="">
                    <dgm:adjLst>
                      <dgm:adj idx="1" val="30"/>
                      <dgm:adj idx="2" val="150"/>
                    </dgm:adjLst>
                  </dgm:shape>
                </dgm:if>
                <dgm:if name="Name14" axis="followSib" ptType="node" func="cnt" op="equ" val="4">
                  <dgm:shape xmlns:r="http://schemas.openxmlformats.org/officeDocument/2006/relationships" type="chord" r:blip="">
                    <dgm:adjLst>
                      <dgm:adj idx="1" val="38.8699"/>
                      <dgm:adj idx="2" val="143.1301"/>
                    </dgm:adjLst>
                  </dgm:shape>
                </dgm:if>
                <dgm:if name="Name15" axis="followSib" ptType="node" func="cnt" op="equ" val="5">
                  <dgm:shape xmlns:r="http://schemas.openxmlformats.org/officeDocument/2006/relationships" type="chord" r:blip="">
                    <dgm:adjLst>
                      <dgm:adj idx="1" val="41.8103"/>
                      <dgm:adj idx="2" val="138.1897"/>
                    </dgm:adjLst>
                  </dgm:shape>
                </dgm:if>
                <dgm:else name="Name16">
                  <dgm:shape xmlns:r="http://schemas.openxmlformats.org/officeDocument/2006/relationships" type="chord" r:blip="">
                    <dgm:adjLst>
                      <dgm:adj idx="1" val="45.5847"/>
                      <dgm:adj idx="2" val="134.4153"/>
                    </dgm:adjLst>
                  </dgm:shape>
                </dgm:else>
              </dgm:choose>
            </dgm:if>
            <dgm:if name="Name17" axis="precedSib" ptType="node" func="cnt" op="equ" val="1">
              <dgm:choose name="Name18">
                <dgm:if name="Name19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0" axis="followSib" ptType="node" func="cnt" op="equ" val="1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if name="Name21" axis="followSib" ptType="node" func="cnt" op="equ" val="2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22" axis="followSib" ptType="node" func="cnt" op="equ" val="3">
                  <dgm:shape xmlns:r="http://schemas.openxmlformats.org/officeDocument/2006/relationships" type="chord" r:blip="">
                    <dgm:adjLst>
                      <dgm:adj idx="1" val="11.537"/>
                      <dgm:adj idx="2" val="168.463"/>
                    </dgm:adjLst>
                  </dgm:shape>
                </dgm:if>
                <dgm:if name="Name23" axis="followSib" ptType="node" func="cnt" op="equ" val="4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else name="Name24">
                  <dgm:shape xmlns:r="http://schemas.openxmlformats.org/officeDocument/2006/relationships" type="chord" r:blip="">
                    <dgm:adjLst>
                      <dgm:adj idx="1" val="25.3769"/>
                      <dgm:adj idx="2" val="154.6231"/>
                    </dgm:adjLst>
                  </dgm:shape>
                </dgm:else>
              </dgm:choose>
            </dgm:if>
            <dgm:if name="Name25" axis="precedSib" ptType="node" func="cnt" op="equ" val="2">
              <dgm:choose name="Name26">
                <dgm:if name="Name27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8" axis="followSib" ptType="node" func="cnt" op="equ" val="1">
                  <dgm:shape xmlns:r="http://schemas.openxmlformats.org/officeDocument/2006/relationships" type="chord" r:blip="">
                    <dgm:adjLst>
                      <dgm:adj idx="1" val="-30"/>
                      <dgm:adj idx="2" val="-150"/>
                    </dgm:adjLst>
                  </dgm:shape>
                </dgm:if>
                <dgm:if name="Name29" axis="followSib" ptType="node" func="cnt" op="equ" val="2">
                  <dgm:shape xmlns:r="http://schemas.openxmlformats.org/officeDocument/2006/relationships" type="chord" r:blip="">
                    <dgm:adjLst>
                      <dgm:adj idx="1" val="-11.537"/>
                      <dgm:adj idx="2" val="-168.463"/>
                    </dgm:adjLst>
                  </dgm:shape>
                </dgm:if>
                <dgm:if name="Name30" axis="followSib" ptType="node" func="cnt" op="equ" val="3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else name="Name31">
                  <dgm:shape xmlns:r="http://schemas.openxmlformats.org/officeDocument/2006/relationships" type="chord" r:blip="">
                    <dgm:adjLst>
                      <dgm:adj idx="1" val="8.2133"/>
                      <dgm:adj idx="2" val="171.7867"/>
                    </dgm:adjLst>
                  </dgm:shape>
                </dgm:else>
              </dgm:choose>
            </dgm:if>
            <dgm:if name="Name32" axis="precedSib" ptType="node" func="cnt" op="equ" val="3">
              <dgm:choose name="Name33">
                <dgm:if name="Name34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35" axis="followSib" ptType="node" func="cnt" op="equ" val="1">
                  <dgm:shape xmlns:r="http://schemas.openxmlformats.org/officeDocument/2006/relationships" type="chord" r:blip="">
                    <dgm:adjLst>
                      <dgm:adj idx="1" val="-38.8699"/>
                      <dgm:adj idx="2" val="-143.1301"/>
                    </dgm:adjLst>
                  </dgm:shape>
                </dgm:if>
                <dgm:if name="Name36" axis="followSib" ptType="node" func="cnt" op="equ" val="2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else name="Name37">
                  <dgm:shape xmlns:r="http://schemas.openxmlformats.org/officeDocument/2006/relationships" type="chord" r:blip="">
                    <dgm:adjLst>
                      <dgm:adj idx="1" val="-8.2133"/>
                      <dgm:adj idx="2" val="-171.7867"/>
                    </dgm:adjLst>
                  </dgm:shape>
                </dgm:else>
              </dgm:choose>
            </dgm:if>
            <dgm:if name="Name38" axis="precedSib" ptType="node" func="cnt" op="equ" val="4">
              <dgm:choose name="Name39">
                <dgm:if name="Name4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41" axis="followSib" ptType="node" func="cnt" op="equ" val="1">
                  <dgm:shape xmlns:r="http://schemas.openxmlformats.org/officeDocument/2006/relationships" type="chord" r:blip="">
                    <dgm:adjLst>
                      <dgm:adj idx="1" val="-41.8103"/>
                      <dgm:adj idx="2" val="-138.1897"/>
                    </dgm:adjLst>
                  </dgm:shape>
                </dgm:if>
                <dgm:else name="Name42">
                  <dgm:shape xmlns:r="http://schemas.openxmlformats.org/officeDocument/2006/relationships" type="chord" r:blip="">
                    <dgm:adjLst>
                      <dgm:adj idx="1" val="-25.3769"/>
                      <dgm:adj idx="2" val="-154.6231"/>
                    </dgm:adjLst>
                  </dgm:shape>
                </dgm:else>
              </dgm:choose>
            </dgm:if>
            <dgm:if name="Name43" axis="precedSib" ptType="node" func="cnt" op="equ" val="5">
              <dgm:choose name="Name44">
                <dgm:if name="Name45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else name="Name46">
                  <dgm:shape xmlns:r="http://schemas.openxmlformats.org/officeDocument/2006/relationships" type="chord" r:blip="">
                    <dgm:adjLst>
                      <dgm:adj idx="1" val="-45.5847"/>
                      <dgm:adj idx="2" val="-134.4153"/>
                    </dgm:adjLst>
                  </dgm:shape>
                </dgm:else>
              </dgm:choose>
            </dgm:if>
            <dgm:else name="Name47">
              <dgm:shape xmlns:r="http://schemas.openxmlformats.org/officeDocument/2006/relationships" type="chord" r:blip="">
                <dgm:adjLst>
                  <dgm:adj idx="1" val="-90"/>
                  <dgm:adj idx="2" val="-90"/>
                </dgm:adjLst>
              </dgm:shape>
            </dgm:else>
          </dgm:choose>
          <dgm:presOf/>
        </dgm:layoutNode>
        <dgm:layoutNode name="Child" styleLbl="revTx">
          <dgm:varLst>
            <dgm:chMax val="0"/>
            <dgm:chPref val="0"/>
            <dgm:bulletEnabled val="1"/>
          </dgm:varLst>
          <dgm:choose name="Name48">
            <dgm:if name="Name49" func="var" arg="dir" op="equ" val="norm">
              <dgm:alg type="tx">
                <dgm:param type="parTxLTRAlign" val="l"/>
                <dgm:param type="parTxRTLAlign" val="l"/>
                <dgm:param type="txAnchorVert" val="t"/>
              </dgm:alg>
            </dgm:if>
            <dgm:else name="Name50">
              <dgm:alg type="tx">
                <dgm:param type="parTxLTRAlign" val="r"/>
                <dgm:param type="parTxRTLAlign" val="r"/>
                <dgm:param type="txAnchorVert" val="t"/>
              </dgm:alg>
            </dgm:else>
          </dgm:choose>
          <dgm:choose name="Name51">
            <dgm:if name="Name52" axis="ch" ptType="node" func="cnt" op="gte" val="1">
              <dgm:shape xmlns:r="http://schemas.openxmlformats.org/officeDocument/2006/relationships" type="rect" r:blip="">
                <dgm:adjLst/>
              </dgm:shape>
            </dgm:if>
            <dgm:else name="Name53">
              <dgm:shape xmlns:r="http://schemas.openxmlformats.org/officeDocument/2006/relationships" type="rect" r:blip="" hideGeom="1">
                <dgm:adjLst/>
              </dgm:shape>
            </dgm:else>
          </dgm:choose>
          <dgm:choose name="Name54">
            <dgm:if name="Name55" axis="ch" ptType="node" func="cnt" op="gte" val="1">
              <dgm:presOf axis="des" ptType="node"/>
            </dgm:if>
            <dgm:else name="Name56">
              <dgm:presOf/>
            </dgm:else>
          </dgm:choose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Parent" styleLbl="revTx">
          <dgm:varLst>
            <dgm:chMax val="1"/>
            <dgm:chPref val="1"/>
            <dgm:bulletEnabled val="1"/>
          </dgm:varLst>
          <dgm:choose name="Name57">
            <dgm:if name="Name58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  <dgm:param type="txAnchorVert" val="b"/>
                <dgm:param type="txAnchorVertCh" val="b"/>
              </dgm:alg>
            </dgm:if>
            <dgm:else name="Name59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  <dgm:param type="txAnchorVert" val="b"/>
                <dgm:param type="txAnchorVertCh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8/layout/IncreasingCircleProcess">
  <dgm:title val=""/>
  <dgm:desc val=""/>
  <dgm:catLst>
    <dgm:cat type="list" pri="8300"/>
    <dgm:cat type="process" pri="43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7"/>
      <dgm:chPref val="7"/>
      <dgm:dir/>
      <dgm:animOne val="branch"/>
      <dgm:animLvl val="lvl"/>
    </dgm:varLst>
    <dgm:choose name="Name1">
      <dgm:if name="Name2" func="var" arg="dir" op="equ" val="norm">
        <dgm:alg type="lin">
          <dgm:param type="linDir" val="fromL"/>
          <dgm:param type="horzAlign" val="ctr"/>
          <dgm:param type="vertAlign" val="t"/>
        </dgm:alg>
      </dgm:if>
      <dgm:else name="Name3">
        <dgm:alg type="lin">
          <dgm:param type="linDir" val="fromR"/>
          <dgm:param type="horzAlign" val="ctr"/>
          <dgm:param type="vertAlign" val="t"/>
        </dgm:alg>
      </dgm:else>
    </dgm:choose>
    <dgm:shape xmlns:r="http://schemas.openxmlformats.org/officeDocument/2006/relationships" r:blip="">
      <dgm:adjLst/>
    </dgm:shape>
    <dgm:constrLst>
      <dgm:constr type="primFontSz" for="des" forName="Child" val="65"/>
      <dgm:constr type="primFontSz" for="des" forName="Parent" val="65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05"/>
      <dgm:constr type="w" for="ch" forName="sibTrans" refType="h" refFor="ch" refForName="composite" op="equ" fact="0.04"/>
    </dgm:constrLst>
    <dgm:forEach name="nodesForEach" axis="ch" ptType="node" cnt="7">
      <dgm:layoutNode name="composite">
        <dgm:alg type="composite">
          <dgm:param type="ar" val="0.8"/>
        </dgm:alg>
        <dgm:choose name="Name4">
          <dgm:if name="Name5" func="var" arg="dir" op="equ" val="norm">
            <dgm:constrLst>
              <dgm:constr type="l" for="ch" forName="Child" refType="w" fact="0.29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l" for="ch" forName="Parent" refType="w" fact="0.29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l" for="ch" forName="BackAccent" refType="w" fact="0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l" for="ch" forName="Accent" refType="w" fact="0.024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if>
          <dgm:else name="Name6">
            <dgm:constrLst>
              <dgm:constr type="r" for="ch" forName="Child" refType="w" fact="0.71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r" for="ch" forName="Parent" refType="w" fact="0.71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r" for="ch" forName="BackAccent" refType="w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r" for="ch" forName="Accent" refType="w" fact="0.976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else>
        </dgm:choose>
        <dgm:layoutNode name="BackAccent" styleLbl="bgShp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Accent" styleLbl="alignNode1">
          <dgm:alg type="sp"/>
          <dgm:choose name="Name7">
            <dgm:if name="Name8" axis="precedSib" ptType="node" func="cnt" op="equ" val="0">
              <dgm:choose name="Name9">
                <dgm:if name="Name1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11" axis="followSib" ptType="node" func="cnt" op="equ" val="1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12" axis="followSib" ptType="node" func="cnt" op="equ" val="2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if name="Name13" axis="followSib" ptType="node" func="cnt" op="equ" val="3">
                  <dgm:shape xmlns:r="http://schemas.openxmlformats.org/officeDocument/2006/relationships" type="chord" r:blip="">
                    <dgm:adjLst>
                      <dgm:adj idx="1" val="30"/>
                      <dgm:adj idx="2" val="150"/>
                    </dgm:adjLst>
                  </dgm:shape>
                </dgm:if>
                <dgm:if name="Name14" axis="followSib" ptType="node" func="cnt" op="equ" val="4">
                  <dgm:shape xmlns:r="http://schemas.openxmlformats.org/officeDocument/2006/relationships" type="chord" r:blip="">
                    <dgm:adjLst>
                      <dgm:adj idx="1" val="38.8699"/>
                      <dgm:adj idx="2" val="143.1301"/>
                    </dgm:adjLst>
                  </dgm:shape>
                </dgm:if>
                <dgm:if name="Name15" axis="followSib" ptType="node" func="cnt" op="equ" val="5">
                  <dgm:shape xmlns:r="http://schemas.openxmlformats.org/officeDocument/2006/relationships" type="chord" r:blip="">
                    <dgm:adjLst>
                      <dgm:adj idx="1" val="41.8103"/>
                      <dgm:adj idx="2" val="138.1897"/>
                    </dgm:adjLst>
                  </dgm:shape>
                </dgm:if>
                <dgm:else name="Name16">
                  <dgm:shape xmlns:r="http://schemas.openxmlformats.org/officeDocument/2006/relationships" type="chord" r:blip="">
                    <dgm:adjLst>
                      <dgm:adj idx="1" val="45.5847"/>
                      <dgm:adj idx="2" val="134.4153"/>
                    </dgm:adjLst>
                  </dgm:shape>
                </dgm:else>
              </dgm:choose>
            </dgm:if>
            <dgm:if name="Name17" axis="precedSib" ptType="node" func="cnt" op="equ" val="1">
              <dgm:choose name="Name18">
                <dgm:if name="Name19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0" axis="followSib" ptType="node" func="cnt" op="equ" val="1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if name="Name21" axis="followSib" ptType="node" func="cnt" op="equ" val="2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22" axis="followSib" ptType="node" func="cnt" op="equ" val="3">
                  <dgm:shape xmlns:r="http://schemas.openxmlformats.org/officeDocument/2006/relationships" type="chord" r:blip="">
                    <dgm:adjLst>
                      <dgm:adj idx="1" val="11.537"/>
                      <dgm:adj idx="2" val="168.463"/>
                    </dgm:adjLst>
                  </dgm:shape>
                </dgm:if>
                <dgm:if name="Name23" axis="followSib" ptType="node" func="cnt" op="equ" val="4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else name="Name24">
                  <dgm:shape xmlns:r="http://schemas.openxmlformats.org/officeDocument/2006/relationships" type="chord" r:blip="">
                    <dgm:adjLst>
                      <dgm:adj idx="1" val="25.3769"/>
                      <dgm:adj idx="2" val="154.6231"/>
                    </dgm:adjLst>
                  </dgm:shape>
                </dgm:else>
              </dgm:choose>
            </dgm:if>
            <dgm:if name="Name25" axis="precedSib" ptType="node" func="cnt" op="equ" val="2">
              <dgm:choose name="Name26">
                <dgm:if name="Name27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8" axis="followSib" ptType="node" func="cnt" op="equ" val="1">
                  <dgm:shape xmlns:r="http://schemas.openxmlformats.org/officeDocument/2006/relationships" type="chord" r:blip="">
                    <dgm:adjLst>
                      <dgm:adj idx="1" val="-30"/>
                      <dgm:adj idx="2" val="-150"/>
                    </dgm:adjLst>
                  </dgm:shape>
                </dgm:if>
                <dgm:if name="Name29" axis="followSib" ptType="node" func="cnt" op="equ" val="2">
                  <dgm:shape xmlns:r="http://schemas.openxmlformats.org/officeDocument/2006/relationships" type="chord" r:blip="">
                    <dgm:adjLst>
                      <dgm:adj idx="1" val="-11.537"/>
                      <dgm:adj idx="2" val="-168.463"/>
                    </dgm:adjLst>
                  </dgm:shape>
                </dgm:if>
                <dgm:if name="Name30" axis="followSib" ptType="node" func="cnt" op="equ" val="3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else name="Name31">
                  <dgm:shape xmlns:r="http://schemas.openxmlformats.org/officeDocument/2006/relationships" type="chord" r:blip="">
                    <dgm:adjLst>
                      <dgm:adj idx="1" val="8.2133"/>
                      <dgm:adj idx="2" val="171.7867"/>
                    </dgm:adjLst>
                  </dgm:shape>
                </dgm:else>
              </dgm:choose>
            </dgm:if>
            <dgm:if name="Name32" axis="precedSib" ptType="node" func="cnt" op="equ" val="3">
              <dgm:choose name="Name33">
                <dgm:if name="Name34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35" axis="followSib" ptType="node" func="cnt" op="equ" val="1">
                  <dgm:shape xmlns:r="http://schemas.openxmlformats.org/officeDocument/2006/relationships" type="chord" r:blip="">
                    <dgm:adjLst>
                      <dgm:adj idx="1" val="-38.8699"/>
                      <dgm:adj idx="2" val="-143.1301"/>
                    </dgm:adjLst>
                  </dgm:shape>
                </dgm:if>
                <dgm:if name="Name36" axis="followSib" ptType="node" func="cnt" op="equ" val="2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else name="Name37">
                  <dgm:shape xmlns:r="http://schemas.openxmlformats.org/officeDocument/2006/relationships" type="chord" r:blip="">
                    <dgm:adjLst>
                      <dgm:adj idx="1" val="-8.2133"/>
                      <dgm:adj idx="2" val="-171.7867"/>
                    </dgm:adjLst>
                  </dgm:shape>
                </dgm:else>
              </dgm:choose>
            </dgm:if>
            <dgm:if name="Name38" axis="precedSib" ptType="node" func="cnt" op="equ" val="4">
              <dgm:choose name="Name39">
                <dgm:if name="Name4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41" axis="followSib" ptType="node" func="cnt" op="equ" val="1">
                  <dgm:shape xmlns:r="http://schemas.openxmlformats.org/officeDocument/2006/relationships" type="chord" r:blip="">
                    <dgm:adjLst>
                      <dgm:adj idx="1" val="-41.8103"/>
                      <dgm:adj idx="2" val="-138.1897"/>
                    </dgm:adjLst>
                  </dgm:shape>
                </dgm:if>
                <dgm:else name="Name42">
                  <dgm:shape xmlns:r="http://schemas.openxmlformats.org/officeDocument/2006/relationships" type="chord" r:blip="">
                    <dgm:adjLst>
                      <dgm:adj idx="1" val="-25.3769"/>
                      <dgm:adj idx="2" val="-154.6231"/>
                    </dgm:adjLst>
                  </dgm:shape>
                </dgm:else>
              </dgm:choose>
            </dgm:if>
            <dgm:if name="Name43" axis="precedSib" ptType="node" func="cnt" op="equ" val="5">
              <dgm:choose name="Name44">
                <dgm:if name="Name45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else name="Name46">
                  <dgm:shape xmlns:r="http://schemas.openxmlformats.org/officeDocument/2006/relationships" type="chord" r:blip="">
                    <dgm:adjLst>
                      <dgm:adj idx="1" val="-45.5847"/>
                      <dgm:adj idx="2" val="-134.4153"/>
                    </dgm:adjLst>
                  </dgm:shape>
                </dgm:else>
              </dgm:choose>
            </dgm:if>
            <dgm:else name="Name47">
              <dgm:shape xmlns:r="http://schemas.openxmlformats.org/officeDocument/2006/relationships" type="chord" r:blip="">
                <dgm:adjLst>
                  <dgm:adj idx="1" val="-90"/>
                  <dgm:adj idx="2" val="-90"/>
                </dgm:adjLst>
              </dgm:shape>
            </dgm:else>
          </dgm:choose>
          <dgm:presOf/>
        </dgm:layoutNode>
        <dgm:layoutNode name="Child" styleLbl="revTx">
          <dgm:varLst>
            <dgm:chMax val="0"/>
            <dgm:chPref val="0"/>
            <dgm:bulletEnabled val="1"/>
          </dgm:varLst>
          <dgm:choose name="Name48">
            <dgm:if name="Name49" func="var" arg="dir" op="equ" val="norm">
              <dgm:alg type="tx">
                <dgm:param type="parTxLTRAlign" val="l"/>
                <dgm:param type="parTxRTLAlign" val="l"/>
                <dgm:param type="txAnchorVert" val="t"/>
              </dgm:alg>
            </dgm:if>
            <dgm:else name="Name50">
              <dgm:alg type="tx">
                <dgm:param type="parTxLTRAlign" val="r"/>
                <dgm:param type="parTxRTLAlign" val="r"/>
                <dgm:param type="txAnchorVert" val="t"/>
              </dgm:alg>
            </dgm:else>
          </dgm:choose>
          <dgm:choose name="Name51">
            <dgm:if name="Name52" axis="ch" ptType="node" func="cnt" op="gte" val="1">
              <dgm:shape xmlns:r="http://schemas.openxmlformats.org/officeDocument/2006/relationships" type="rect" r:blip="">
                <dgm:adjLst/>
              </dgm:shape>
            </dgm:if>
            <dgm:else name="Name53">
              <dgm:shape xmlns:r="http://schemas.openxmlformats.org/officeDocument/2006/relationships" type="rect" r:blip="" hideGeom="1">
                <dgm:adjLst/>
              </dgm:shape>
            </dgm:else>
          </dgm:choose>
          <dgm:choose name="Name54">
            <dgm:if name="Name55" axis="ch" ptType="node" func="cnt" op="gte" val="1">
              <dgm:presOf axis="des" ptType="node"/>
            </dgm:if>
            <dgm:else name="Name56">
              <dgm:presOf/>
            </dgm:else>
          </dgm:choose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Parent" styleLbl="revTx">
          <dgm:varLst>
            <dgm:chMax val="1"/>
            <dgm:chPref val="1"/>
            <dgm:bulletEnabled val="1"/>
          </dgm:varLst>
          <dgm:choose name="Name57">
            <dgm:if name="Name58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  <dgm:param type="txAnchorVert" val="b"/>
                <dgm:param type="txAnchorVertCh" val="b"/>
              </dgm:alg>
            </dgm:if>
            <dgm:else name="Name59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  <dgm:param type="txAnchorVert" val="b"/>
                <dgm:param type="txAnchorVertCh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8/layout/IncreasingCircleProcess">
  <dgm:title val=""/>
  <dgm:desc val=""/>
  <dgm:catLst>
    <dgm:cat type="list" pri="8300"/>
    <dgm:cat type="process" pri="43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7"/>
      <dgm:chPref val="7"/>
      <dgm:dir/>
      <dgm:animOne val="branch"/>
      <dgm:animLvl val="lvl"/>
    </dgm:varLst>
    <dgm:choose name="Name1">
      <dgm:if name="Name2" func="var" arg="dir" op="equ" val="norm">
        <dgm:alg type="lin">
          <dgm:param type="linDir" val="fromL"/>
          <dgm:param type="horzAlign" val="ctr"/>
          <dgm:param type="vertAlign" val="t"/>
        </dgm:alg>
      </dgm:if>
      <dgm:else name="Name3">
        <dgm:alg type="lin">
          <dgm:param type="linDir" val="fromR"/>
          <dgm:param type="horzAlign" val="ctr"/>
          <dgm:param type="vertAlign" val="t"/>
        </dgm:alg>
      </dgm:else>
    </dgm:choose>
    <dgm:shape xmlns:r="http://schemas.openxmlformats.org/officeDocument/2006/relationships" r:blip="">
      <dgm:adjLst/>
    </dgm:shape>
    <dgm:constrLst>
      <dgm:constr type="primFontSz" for="des" forName="Child" val="65"/>
      <dgm:constr type="primFontSz" for="des" forName="Parent" val="65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05"/>
      <dgm:constr type="w" for="ch" forName="sibTrans" refType="h" refFor="ch" refForName="composite" op="equ" fact="0.04"/>
    </dgm:constrLst>
    <dgm:forEach name="nodesForEach" axis="ch" ptType="node" cnt="7">
      <dgm:layoutNode name="composite">
        <dgm:alg type="composite">
          <dgm:param type="ar" val="0.8"/>
        </dgm:alg>
        <dgm:choose name="Name4">
          <dgm:if name="Name5" func="var" arg="dir" op="equ" val="norm">
            <dgm:constrLst>
              <dgm:constr type="l" for="ch" forName="Child" refType="w" fact="0.29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l" for="ch" forName="Parent" refType="w" fact="0.29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l" for="ch" forName="BackAccent" refType="w" fact="0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l" for="ch" forName="Accent" refType="w" fact="0.024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if>
          <dgm:else name="Name6">
            <dgm:constrLst>
              <dgm:constr type="r" for="ch" forName="Child" refType="w" fact="0.71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r" for="ch" forName="Parent" refType="w" fact="0.71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r" for="ch" forName="BackAccent" refType="w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r" for="ch" forName="Accent" refType="w" fact="0.976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else>
        </dgm:choose>
        <dgm:layoutNode name="BackAccent" styleLbl="bgShp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Accent" styleLbl="alignNode1">
          <dgm:alg type="sp"/>
          <dgm:choose name="Name7">
            <dgm:if name="Name8" axis="precedSib" ptType="node" func="cnt" op="equ" val="0">
              <dgm:choose name="Name9">
                <dgm:if name="Name1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11" axis="followSib" ptType="node" func="cnt" op="equ" val="1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12" axis="followSib" ptType="node" func="cnt" op="equ" val="2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if name="Name13" axis="followSib" ptType="node" func="cnt" op="equ" val="3">
                  <dgm:shape xmlns:r="http://schemas.openxmlformats.org/officeDocument/2006/relationships" type="chord" r:blip="">
                    <dgm:adjLst>
                      <dgm:adj idx="1" val="30"/>
                      <dgm:adj idx="2" val="150"/>
                    </dgm:adjLst>
                  </dgm:shape>
                </dgm:if>
                <dgm:if name="Name14" axis="followSib" ptType="node" func="cnt" op="equ" val="4">
                  <dgm:shape xmlns:r="http://schemas.openxmlformats.org/officeDocument/2006/relationships" type="chord" r:blip="">
                    <dgm:adjLst>
                      <dgm:adj idx="1" val="38.8699"/>
                      <dgm:adj idx="2" val="143.1301"/>
                    </dgm:adjLst>
                  </dgm:shape>
                </dgm:if>
                <dgm:if name="Name15" axis="followSib" ptType="node" func="cnt" op="equ" val="5">
                  <dgm:shape xmlns:r="http://schemas.openxmlformats.org/officeDocument/2006/relationships" type="chord" r:blip="">
                    <dgm:adjLst>
                      <dgm:adj idx="1" val="41.8103"/>
                      <dgm:adj idx="2" val="138.1897"/>
                    </dgm:adjLst>
                  </dgm:shape>
                </dgm:if>
                <dgm:else name="Name16">
                  <dgm:shape xmlns:r="http://schemas.openxmlformats.org/officeDocument/2006/relationships" type="chord" r:blip="">
                    <dgm:adjLst>
                      <dgm:adj idx="1" val="45.5847"/>
                      <dgm:adj idx="2" val="134.4153"/>
                    </dgm:adjLst>
                  </dgm:shape>
                </dgm:else>
              </dgm:choose>
            </dgm:if>
            <dgm:if name="Name17" axis="precedSib" ptType="node" func="cnt" op="equ" val="1">
              <dgm:choose name="Name18">
                <dgm:if name="Name19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0" axis="followSib" ptType="node" func="cnt" op="equ" val="1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if name="Name21" axis="followSib" ptType="node" func="cnt" op="equ" val="2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22" axis="followSib" ptType="node" func="cnt" op="equ" val="3">
                  <dgm:shape xmlns:r="http://schemas.openxmlformats.org/officeDocument/2006/relationships" type="chord" r:blip="">
                    <dgm:adjLst>
                      <dgm:adj idx="1" val="11.537"/>
                      <dgm:adj idx="2" val="168.463"/>
                    </dgm:adjLst>
                  </dgm:shape>
                </dgm:if>
                <dgm:if name="Name23" axis="followSib" ptType="node" func="cnt" op="equ" val="4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else name="Name24">
                  <dgm:shape xmlns:r="http://schemas.openxmlformats.org/officeDocument/2006/relationships" type="chord" r:blip="">
                    <dgm:adjLst>
                      <dgm:adj idx="1" val="25.3769"/>
                      <dgm:adj idx="2" val="154.6231"/>
                    </dgm:adjLst>
                  </dgm:shape>
                </dgm:else>
              </dgm:choose>
            </dgm:if>
            <dgm:if name="Name25" axis="precedSib" ptType="node" func="cnt" op="equ" val="2">
              <dgm:choose name="Name26">
                <dgm:if name="Name27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8" axis="followSib" ptType="node" func="cnt" op="equ" val="1">
                  <dgm:shape xmlns:r="http://schemas.openxmlformats.org/officeDocument/2006/relationships" type="chord" r:blip="">
                    <dgm:adjLst>
                      <dgm:adj idx="1" val="-30"/>
                      <dgm:adj idx="2" val="-150"/>
                    </dgm:adjLst>
                  </dgm:shape>
                </dgm:if>
                <dgm:if name="Name29" axis="followSib" ptType="node" func="cnt" op="equ" val="2">
                  <dgm:shape xmlns:r="http://schemas.openxmlformats.org/officeDocument/2006/relationships" type="chord" r:blip="">
                    <dgm:adjLst>
                      <dgm:adj idx="1" val="-11.537"/>
                      <dgm:adj idx="2" val="-168.463"/>
                    </dgm:adjLst>
                  </dgm:shape>
                </dgm:if>
                <dgm:if name="Name30" axis="followSib" ptType="node" func="cnt" op="equ" val="3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else name="Name31">
                  <dgm:shape xmlns:r="http://schemas.openxmlformats.org/officeDocument/2006/relationships" type="chord" r:blip="">
                    <dgm:adjLst>
                      <dgm:adj idx="1" val="8.2133"/>
                      <dgm:adj idx="2" val="171.7867"/>
                    </dgm:adjLst>
                  </dgm:shape>
                </dgm:else>
              </dgm:choose>
            </dgm:if>
            <dgm:if name="Name32" axis="precedSib" ptType="node" func="cnt" op="equ" val="3">
              <dgm:choose name="Name33">
                <dgm:if name="Name34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35" axis="followSib" ptType="node" func="cnt" op="equ" val="1">
                  <dgm:shape xmlns:r="http://schemas.openxmlformats.org/officeDocument/2006/relationships" type="chord" r:blip="">
                    <dgm:adjLst>
                      <dgm:adj idx="1" val="-38.8699"/>
                      <dgm:adj idx="2" val="-143.1301"/>
                    </dgm:adjLst>
                  </dgm:shape>
                </dgm:if>
                <dgm:if name="Name36" axis="followSib" ptType="node" func="cnt" op="equ" val="2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else name="Name37">
                  <dgm:shape xmlns:r="http://schemas.openxmlformats.org/officeDocument/2006/relationships" type="chord" r:blip="">
                    <dgm:adjLst>
                      <dgm:adj idx="1" val="-8.2133"/>
                      <dgm:adj idx="2" val="-171.7867"/>
                    </dgm:adjLst>
                  </dgm:shape>
                </dgm:else>
              </dgm:choose>
            </dgm:if>
            <dgm:if name="Name38" axis="precedSib" ptType="node" func="cnt" op="equ" val="4">
              <dgm:choose name="Name39">
                <dgm:if name="Name4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41" axis="followSib" ptType="node" func="cnt" op="equ" val="1">
                  <dgm:shape xmlns:r="http://schemas.openxmlformats.org/officeDocument/2006/relationships" type="chord" r:blip="">
                    <dgm:adjLst>
                      <dgm:adj idx="1" val="-41.8103"/>
                      <dgm:adj idx="2" val="-138.1897"/>
                    </dgm:adjLst>
                  </dgm:shape>
                </dgm:if>
                <dgm:else name="Name42">
                  <dgm:shape xmlns:r="http://schemas.openxmlformats.org/officeDocument/2006/relationships" type="chord" r:blip="">
                    <dgm:adjLst>
                      <dgm:adj idx="1" val="-25.3769"/>
                      <dgm:adj idx="2" val="-154.6231"/>
                    </dgm:adjLst>
                  </dgm:shape>
                </dgm:else>
              </dgm:choose>
            </dgm:if>
            <dgm:if name="Name43" axis="precedSib" ptType="node" func="cnt" op="equ" val="5">
              <dgm:choose name="Name44">
                <dgm:if name="Name45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else name="Name46">
                  <dgm:shape xmlns:r="http://schemas.openxmlformats.org/officeDocument/2006/relationships" type="chord" r:blip="">
                    <dgm:adjLst>
                      <dgm:adj idx="1" val="-45.5847"/>
                      <dgm:adj idx="2" val="-134.4153"/>
                    </dgm:adjLst>
                  </dgm:shape>
                </dgm:else>
              </dgm:choose>
            </dgm:if>
            <dgm:else name="Name47">
              <dgm:shape xmlns:r="http://schemas.openxmlformats.org/officeDocument/2006/relationships" type="chord" r:blip="">
                <dgm:adjLst>
                  <dgm:adj idx="1" val="-90"/>
                  <dgm:adj idx="2" val="-90"/>
                </dgm:adjLst>
              </dgm:shape>
            </dgm:else>
          </dgm:choose>
          <dgm:presOf/>
        </dgm:layoutNode>
        <dgm:layoutNode name="Child" styleLbl="revTx">
          <dgm:varLst>
            <dgm:chMax val="0"/>
            <dgm:chPref val="0"/>
            <dgm:bulletEnabled val="1"/>
          </dgm:varLst>
          <dgm:choose name="Name48">
            <dgm:if name="Name49" func="var" arg="dir" op="equ" val="norm">
              <dgm:alg type="tx">
                <dgm:param type="parTxLTRAlign" val="l"/>
                <dgm:param type="parTxRTLAlign" val="l"/>
                <dgm:param type="txAnchorVert" val="t"/>
              </dgm:alg>
            </dgm:if>
            <dgm:else name="Name50">
              <dgm:alg type="tx">
                <dgm:param type="parTxLTRAlign" val="r"/>
                <dgm:param type="parTxRTLAlign" val="r"/>
                <dgm:param type="txAnchorVert" val="t"/>
              </dgm:alg>
            </dgm:else>
          </dgm:choose>
          <dgm:choose name="Name51">
            <dgm:if name="Name52" axis="ch" ptType="node" func="cnt" op="gte" val="1">
              <dgm:shape xmlns:r="http://schemas.openxmlformats.org/officeDocument/2006/relationships" type="rect" r:blip="">
                <dgm:adjLst/>
              </dgm:shape>
            </dgm:if>
            <dgm:else name="Name53">
              <dgm:shape xmlns:r="http://schemas.openxmlformats.org/officeDocument/2006/relationships" type="rect" r:blip="" hideGeom="1">
                <dgm:adjLst/>
              </dgm:shape>
            </dgm:else>
          </dgm:choose>
          <dgm:choose name="Name54">
            <dgm:if name="Name55" axis="ch" ptType="node" func="cnt" op="gte" val="1">
              <dgm:presOf axis="des" ptType="node"/>
            </dgm:if>
            <dgm:else name="Name56">
              <dgm:presOf/>
            </dgm:else>
          </dgm:choose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Parent" styleLbl="revTx">
          <dgm:varLst>
            <dgm:chMax val="1"/>
            <dgm:chPref val="1"/>
            <dgm:bulletEnabled val="1"/>
          </dgm:varLst>
          <dgm:choose name="Name57">
            <dgm:if name="Name58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  <dgm:param type="txAnchorVert" val="b"/>
                <dgm:param type="txAnchorVertCh" val="b"/>
              </dgm:alg>
            </dgm:if>
            <dgm:else name="Name59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  <dgm:param type="txAnchorVert" val="b"/>
                <dgm:param type="txAnchorVertCh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A00687-1E81-4A2E-9456-28F850839B11}" type="datetimeFigureOut">
              <a:rPr lang="de-AT" smtClean="0"/>
              <a:t>24.04.2022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BCE6DD-1F6D-472C-B2DC-98BE2B13586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418342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BCE6DD-1F6D-472C-B2DC-98BE2B135865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134298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BCE6DD-1F6D-472C-B2DC-98BE2B135865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960701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BCE6DD-1F6D-472C-B2DC-98BE2B135865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920557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BCE6DD-1F6D-472C-B2DC-98BE2B135865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696059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BCE6DD-1F6D-472C-B2DC-98BE2B135865}" type="slidenum">
              <a:rPr lang="de-AT" smtClean="0"/>
              <a:t>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40345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BCE6DD-1F6D-472C-B2DC-98BE2B135865}" type="slidenum">
              <a:rPr lang="de-AT" smtClean="0"/>
              <a:t>9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146145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BCE6DD-1F6D-472C-B2DC-98BE2B135865}" type="slidenum">
              <a:rPr lang="de-AT" smtClean="0"/>
              <a:t>10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435249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BCE6DD-1F6D-472C-B2DC-98BE2B135865}" type="slidenum">
              <a:rPr lang="de-AT" smtClean="0"/>
              <a:t>11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20024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4/24/2022</a:t>
            </a:fld>
            <a:endParaRPr lang="en-US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726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4/24/2022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461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4/24/2022</a:t>
            </a:fld>
            <a:endParaRPr lang="en-US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264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4/24/2022</a:t>
            </a:fld>
            <a:endParaRPr lang="en-US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397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4/24/2022</a:t>
            </a:fld>
            <a:endParaRPr lang="en-US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423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4/24/2022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041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4/24/2022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86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4/24/2022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180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4/24/2022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829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4/24/2022</a:t>
            </a:fld>
            <a:endParaRPr lang="en-US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339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4/24/2022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30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4/24/2022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‹Nr.›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98367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2" r:id="rId6"/>
    <p:sldLayoutId id="2147483688" r:id="rId7"/>
    <p:sldLayoutId id="2147483689" r:id="rId8"/>
    <p:sldLayoutId id="2147483690" r:id="rId9"/>
    <p:sldLayoutId id="2147483691" r:id="rId10"/>
    <p:sldLayoutId id="214748369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9.xml"/><Relationship Id="rId3" Type="http://schemas.openxmlformats.org/officeDocument/2006/relationships/image" Target="../media/image6.png"/><Relationship Id="rId7" Type="http://schemas.openxmlformats.org/officeDocument/2006/relationships/diagramQuickStyle" Target="../diagrams/quickStyle9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9.xml"/><Relationship Id="rId5" Type="http://schemas.openxmlformats.org/officeDocument/2006/relationships/diagramData" Target="../diagrams/data9.xml"/><Relationship Id="rId10" Type="http://schemas.openxmlformats.org/officeDocument/2006/relationships/image" Target="../media/image1.png"/><Relationship Id="rId4" Type="http://schemas.openxmlformats.org/officeDocument/2006/relationships/image" Target="../media/image7.svg"/><Relationship Id="rId9" Type="http://schemas.microsoft.com/office/2007/relationships/diagramDrawing" Target="../diagrams/drawing9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0.xml"/><Relationship Id="rId3" Type="http://schemas.openxmlformats.org/officeDocument/2006/relationships/image" Target="../media/image6.png"/><Relationship Id="rId7" Type="http://schemas.openxmlformats.org/officeDocument/2006/relationships/diagramQuickStyle" Target="../diagrams/quickStyle10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0.xml"/><Relationship Id="rId5" Type="http://schemas.openxmlformats.org/officeDocument/2006/relationships/diagramData" Target="../diagrams/data10.xml"/><Relationship Id="rId10" Type="http://schemas.openxmlformats.org/officeDocument/2006/relationships/image" Target="../media/image1.png"/><Relationship Id="rId4" Type="http://schemas.openxmlformats.org/officeDocument/2006/relationships/image" Target="../media/image7.svg"/><Relationship Id="rId9" Type="http://schemas.microsoft.com/office/2007/relationships/diagramDrawing" Target="../diagrams/drawing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1.xml"/><Relationship Id="rId13" Type="http://schemas.openxmlformats.org/officeDocument/2006/relationships/diagramColors" Target="../diagrams/colors12.xml"/><Relationship Id="rId18" Type="http://schemas.openxmlformats.org/officeDocument/2006/relationships/diagramColors" Target="../diagrams/colors13.xml"/><Relationship Id="rId3" Type="http://schemas.openxmlformats.org/officeDocument/2006/relationships/image" Target="../media/image6.png"/><Relationship Id="rId21" Type="http://schemas.openxmlformats.org/officeDocument/2006/relationships/image" Target="../media/image10.svg"/><Relationship Id="rId7" Type="http://schemas.openxmlformats.org/officeDocument/2006/relationships/diagramQuickStyle" Target="../diagrams/quickStyle11.xml"/><Relationship Id="rId12" Type="http://schemas.openxmlformats.org/officeDocument/2006/relationships/diagramQuickStyle" Target="../diagrams/quickStyle12.xml"/><Relationship Id="rId17" Type="http://schemas.openxmlformats.org/officeDocument/2006/relationships/diagramQuickStyle" Target="../diagrams/quickStyle13.xml"/><Relationship Id="rId25" Type="http://schemas.openxmlformats.org/officeDocument/2006/relationships/image" Target="../media/image14.svg"/><Relationship Id="rId2" Type="http://schemas.openxmlformats.org/officeDocument/2006/relationships/image" Target="../media/image1.png"/><Relationship Id="rId16" Type="http://schemas.openxmlformats.org/officeDocument/2006/relationships/diagramLayout" Target="../diagrams/layout13.xml"/><Relationship Id="rId20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1.xml"/><Relationship Id="rId11" Type="http://schemas.openxmlformats.org/officeDocument/2006/relationships/diagramLayout" Target="../diagrams/layout12.xml"/><Relationship Id="rId24" Type="http://schemas.openxmlformats.org/officeDocument/2006/relationships/image" Target="../media/image13.png"/><Relationship Id="rId5" Type="http://schemas.openxmlformats.org/officeDocument/2006/relationships/diagramData" Target="../diagrams/data11.xml"/><Relationship Id="rId15" Type="http://schemas.openxmlformats.org/officeDocument/2006/relationships/diagramData" Target="../diagrams/data13.xml"/><Relationship Id="rId23" Type="http://schemas.openxmlformats.org/officeDocument/2006/relationships/image" Target="../media/image12.svg"/><Relationship Id="rId10" Type="http://schemas.openxmlformats.org/officeDocument/2006/relationships/diagramData" Target="../diagrams/data12.xml"/><Relationship Id="rId19" Type="http://schemas.microsoft.com/office/2007/relationships/diagramDrawing" Target="../diagrams/drawing13.xml"/><Relationship Id="rId4" Type="http://schemas.openxmlformats.org/officeDocument/2006/relationships/image" Target="../media/image7.svg"/><Relationship Id="rId9" Type="http://schemas.microsoft.com/office/2007/relationships/diagramDrawing" Target="../diagrams/drawing11.xml"/><Relationship Id="rId14" Type="http://schemas.microsoft.com/office/2007/relationships/diagramDrawing" Target="../diagrams/drawing12.xml"/><Relationship Id="rId22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4.xml"/><Relationship Id="rId13" Type="http://schemas.openxmlformats.org/officeDocument/2006/relationships/diagramColors" Target="../diagrams/colors15.xml"/><Relationship Id="rId18" Type="http://schemas.openxmlformats.org/officeDocument/2006/relationships/diagramColors" Target="../diagrams/colors16.xml"/><Relationship Id="rId3" Type="http://schemas.openxmlformats.org/officeDocument/2006/relationships/image" Target="../media/image6.png"/><Relationship Id="rId21" Type="http://schemas.openxmlformats.org/officeDocument/2006/relationships/image" Target="../media/image16.svg"/><Relationship Id="rId7" Type="http://schemas.openxmlformats.org/officeDocument/2006/relationships/diagramQuickStyle" Target="../diagrams/quickStyle14.xml"/><Relationship Id="rId12" Type="http://schemas.openxmlformats.org/officeDocument/2006/relationships/diagramQuickStyle" Target="../diagrams/quickStyle15.xml"/><Relationship Id="rId17" Type="http://schemas.openxmlformats.org/officeDocument/2006/relationships/diagramQuickStyle" Target="../diagrams/quickStyle16.xml"/><Relationship Id="rId25" Type="http://schemas.openxmlformats.org/officeDocument/2006/relationships/image" Target="../media/image20.svg"/><Relationship Id="rId2" Type="http://schemas.openxmlformats.org/officeDocument/2006/relationships/image" Target="../media/image1.png"/><Relationship Id="rId16" Type="http://schemas.openxmlformats.org/officeDocument/2006/relationships/diagramLayout" Target="../diagrams/layout16.xml"/><Relationship Id="rId20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4.xml"/><Relationship Id="rId11" Type="http://schemas.openxmlformats.org/officeDocument/2006/relationships/diagramLayout" Target="../diagrams/layout15.xml"/><Relationship Id="rId24" Type="http://schemas.openxmlformats.org/officeDocument/2006/relationships/image" Target="../media/image19.png"/><Relationship Id="rId5" Type="http://schemas.openxmlformats.org/officeDocument/2006/relationships/diagramData" Target="../diagrams/data14.xml"/><Relationship Id="rId15" Type="http://schemas.openxmlformats.org/officeDocument/2006/relationships/diagramData" Target="../diagrams/data16.xml"/><Relationship Id="rId23" Type="http://schemas.openxmlformats.org/officeDocument/2006/relationships/image" Target="../media/image18.svg"/><Relationship Id="rId10" Type="http://schemas.openxmlformats.org/officeDocument/2006/relationships/diagramData" Target="../diagrams/data15.xml"/><Relationship Id="rId19" Type="http://schemas.microsoft.com/office/2007/relationships/diagramDrawing" Target="../diagrams/drawing16.xml"/><Relationship Id="rId4" Type="http://schemas.openxmlformats.org/officeDocument/2006/relationships/image" Target="../media/image7.svg"/><Relationship Id="rId9" Type="http://schemas.microsoft.com/office/2007/relationships/diagramDrawing" Target="../diagrams/drawing14.xml"/><Relationship Id="rId14" Type="http://schemas.microsoft.com/office/2007/relationships/diagramDrawing" Target="../diagrams/drawing15.xml"/><Relationship Id="rId22" Type="http://schemas.openxmlformats.org/officeDocument/2006/relationships/image" Target="../media/image17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6.png"/><Relationship Id="rId7" Type="http://schemas.openxmlformats.org/officeDocument/2006/relationships/hyperlink" Target="https://www.mogi.at/?page_id=29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svg"/><Relationship Id="rId5" Type="http://schemas.openxmlformats.org/officeDocument/2006/relationships/image" Target="../media/image21.png"/><Relationship Id="rId4" Type="http://schemas.openxmlformats.org/officeDocument/2006/relationships/image" Target="../media/image7.svg"/><Relationship Id="rId9" Type="http://schemas.openxmlformats.org/officeDocument/2006/relationships/image" Target="../media/image24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openxmlformats.org/officeDocument/2006/relationships/image" Target="../media/image7.svg"/><Relationship Id="rId5" Type="http://schemas.openxmlformats.org/officeDocument/2006/relationships/diagramColors" Target="../diagrams/colors1.xml"/><Relationship Id="rId10" Type="http://schemas.openxmlformats.org/officeDocument/2006/relationships/image" Target="../media/image6.pn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5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Relationship Id="rId9" Type="http://schemas.openxmlformats.org/officeDocument/2006/relationships/image" Target="../media/image7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image" Target="../media/image6.png"/><Relationship Id="rId7" Type="http://schemas.openxmlformats.org/officeDocument/2006/relationships/diagramQuickStyle" Target="../diagrams/quickStyle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10" Type="http://schemas.openxmlformats.org/officeDocument/2006/relationships/image" Target="../media/image1.png"/><Relationship Id="rId4" Type="http://schemas.openxmlformats.org/officeDocument/2006/relationships/image" Target="../media/image7.svg"/><Relationship Id="rId9" Type="http://schemas.microsoft.com/office/2007/relationships/diagramDrawing" Target="../diagrams/drawing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image" Target="../media/image6.png"/><Relationship Id="rId7" Type="http://schemas.openxmlformats.org/officeDocument/2006/relationships/diagramQuickStyle" Target="../diagrams/quickStyle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10" Type="http://schemas.openxmlformats.org/officeDocument/2006/relationships/image" Target="../media/image1.png"/><Relationship Id="rId4" Type="http://schemas.openxmlformats.org/officeDocument/2006/relationships/image" Target="../media/image7.svg"/><Relationship Id="rId9" Type="http://schemas.microsoft.com/office/2007/relationships/diagramDrawing" Target="../diagrams/drawing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3" Type="http://schemas.openxmlformats.org/officeDocument/2006/relationships/image" Target="../media/image6.png"/><Relationship Id="rId7" Type="http://schemas.openxmlformats.org/officeDocument/2006/relationships/diagramQuickStyle" Target="../diagrams/quickStyle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5.xml"/><Relationship Id="rId5" Type="http://schemas.openxmlformats.org/officeDocument/2006/relationships/diagramData" Target="../diagrams/data5.xml"/><Relationship Id="rId10" Type="http://schemas.openxmlformats.org/officeDocument/2006/relationships/image" Target="../media/image1.png"/><Relationship Id="rId4" Type="http://schemas.openxmlformats.org/officeDocument/2006/relationships/image" Target="../media/image7.svg"/><Relationship Id="rId9" Type="http://schemas.microsoft.com/office/2007/relationships/diagramDrawing" Target="../diagrams/drawing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6.xml"/><Relationship Id="rId3" Type="http://schemas.openxmlformats.org/officeDocument/2006/relationships/image" Target="../media/image6.png"/><Relationship Id="rId7" Type="http://schemas.openxmlformats.org/officeDocument/2006/relationships/diagramQuickStyle" Target="../diagrams/quickStyle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6.xml"/><Relationship Id="rId5" Type="http://schemas.openxmlformats.org/officeDocument/2006/relationships/diagramData" Target="../diagrams/data6.xml"/><Relationship Id="rId10" Type="http://schemas.openxmlformats.org/officeDocument/2006/relationships/image" Target="../media/image1.png"/><Relationship Id="rId4" Type="http://schemas.openxmlformats.org/officeDocument/2006/relationships/image" Target="../media/image7.svg"/><Relationship Id="rId9" Type="http://schemas.microsoft.com/office/2007/relationships/diagramDrawing" Target="../diagrams/drawing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7.xml"/><Relationship Id="rId3" Type="http://schemas.openxmlformats.org/officeDocument/2006/relationships/image" Target="../media/image6.png"/><Relationship Id="rId7" Type="http://schemas.openxmlformats.org/officeDocument/2006/relationships/diagramQuickStyle" Target="../diagrams/quickStyle7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7.xml"/><Relationship Id="rId5" Type="http://schemas.openxmlformats.org/officeDocument/2006/relationships/diagramData" Target="../diagrams/data7.xml"/><Relationship Id="rId10" Type="http://schemas.openxmlformats.org/officeDocument/2006/relationships/image" Target="../media/image1.png"/><Relationship Id="rId4" Type="http://schemas.openxmlformats.org/officeDocument/2006/relationships/image" Target="../media/image7.svg"/><Relationship Id="rId9" Type="http://schemas.microsoft.com/office/2007/relationships/diagramDrawing" Target="../diagrams/drawing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8.xml"/><Relationship Id="rId3" Type="http://schemas.openxmlformats.org/officeDocument/2006/relationships/image" Target="../media/image6.png"/><Relationship Id="rId7" Type="http://schemas.openxmlformats.org/officeDocument/2006/relationships/diagramQuickStyle" Target="../diagrams/quickStyle8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8.xml"/><Relationship Id="rId5" Type="http://schemas.openxmlformats.org/officeDocument/2006/relationships/diagramData" Target="../diagrams/data8.xml"/><Relationship Id="rId10" Type="http://schemas.openxmlformats.org/officeDocument/2006/relationships/image" Target="../media/image1.png"/><Relationship Id="rId4" Type="http://schemas.openxmlformats.org/officeDocument/2006/relationships/image" Target="../media/image7.svg"/><Relationship Id="rId9" Type="http://schemas.microsoft.com/office/2007/relationships/diagramDrawing" Target="../diagrams/drawin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AF47317F-C87A-4D9C-A72E-89C67FDA2C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EA343C5F-7AA1-409B-BD18-44E928CE30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3" y="5031846"/>
            <a:ext cx="7223760" cy="111654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93FF31F9-8C96-4D43-9B36-20F6B6FE6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87694" y="0"/>
            <a:ext cx="4304306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7A3271F-C9D8-4DC2-91DE-67F6824DD9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81291" y="5264940"/>
            <a:ext cx="1534587" cy="626589"/>
          </a:xfrm>
          <a:ln w="57150">
            <a:noFill/>
          </a:ln>
        </p:spPr>
        <p:txBody>
          <a:bodyPr anchor="b">
            <a:normAutofit lnSpcReduction="10000"/>
          </a:bodyPr>
          <a:lstStyle/>
          <a:p>
            <a:r>
              <a:rPr lang="de-DE" sz="2000" err="1">
                <a:solidFill>
                  <a:schemeClr val="accent3">
                    <a:lumMod val="50000"/>
                  </a:schemeClr>
                </a:solidFill>
              </a:rPr>
              <a:t>MOgi</a:t>
            </a:r>
            <a:br>
              <a:rPr lang="de-DE" sz="1800"/>
            </a:br>
            <a:r>
              <a:rPr lang="de-DE" sz="1400" cap="none">
                <a:solidFill>
                  <a:schemeClr val="accent3">
                    <a:lumMod val="50000"/>
                  </a:schemeClr>
                </a:solidFill>
              </a:rPr>
              <a:t>b. c. c. GmbH</a:t>
            </a:r>
            <a:endParaRPr lang="de-DE" sz="140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B55F232-5F7C-4956-9FDE-C80E58BE82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9675" y="3889434"/>
            <a:ext cx="5817476" cy="1041204"/>
          </a:xfrm>
          <a:ln>
            <a:noFill/>
          </a:ln>
        </p:spPr>
        <p:txBody>
          <a:bodyPr anchor="b">
            <a:normAutofit/>
          </a:bodyPr>
          <a:lstStyle/>
          <a:p>
            <a:pPr algn="ctr"/>
            <a:r>
              <a:rPr lang="de-DE" sz="4800" dirty="0">
                <a:solidFill>
                  <a:srgbClr val="293A42"/>
                </a:solidFill>
              </a:rPr>
              <a:t>Microsoft Azure</a:t>
            </a:r>
          </a:p>
        </p:txBody>
      </p:sp>
      <p:pic>
        <p:nvPicPr>
          <p:cNvPr id="4" name="Grafik 4" descr="Ein Bild, das Propeller, Uhr enthält.&#10;&#10;Beschreibung automatisch generiert.">
            <a:extLst>
              <a:ext uri="{FF2B5EF4-FFF2-40B4-BE49-F238E27FC236}">
                <a16:creationId xmlns:a16="http://schemas.microsoft.com/office/drawing/2014/main" id="{9203B95C-22FC-4010-B47F-D39105BFFE1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91" t="16849" r="6486" b="1716"/>
          <a:stretch/>
        </p:blipFill>
        <p:spPr>
          <a:xfrm>
            <a:off x="3207901" y="5345916"/>
            <a:ext cx="838190" cy="469406"/>
          </a:xfrm>
          <a:prstGeom prst="rect">
            <a:avLst/>
          </a:prstGeom>
        </p:spPr>
      </p:pic>
      <p:pic>
        <p:nvPicPr>
          <p:cNvPr id="7" name="Grafik 7" descr="Ein Bild, das Uhr, Zeichnung, Schild enthält.&#10;&#10;Beschreibung automatisch generiert.">
            <a:extLst>
              <a:ext uri="{FF2B5EF4-FFF2-40B4-BE49-F238E27FC236}">
                <a16:creationId xmlns:a16="http://schemas.microsoft.com/office/drawing/2014/main" id="{A5A72386-EC21-4D1C-BC06-A3DA27A9B8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93708" y="1661390"/>
            <a:ext cx="5986584" cy="3369143"/>
          </a:xfrm>
          <a:prstGeom prst="rect">
            <a:avLst/>
          </a:prstGeom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BA02295A-E105-4835-8B34-B0F43D22DA86}"/>
              </a:ext>
            </a:extLst>
          </p:cNvPr>
          <p:cNvSpPr/>
          <p:nvPr/>
        </p:nvSpPr>
        <p:spPr>
          <a:xfrm>
            <a:off x="7887694" y="0"/>
            <a:ext cx="4304306" cy="6858000"/>
          </a:xfrm>
          <a:prstGeom prst="rect">
            <a:avLst/>
          </a:prstGeom>
          <a:solidFill>
            <a:srgbClr val="0B8A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9" name="Grafik 8" descr="Ein Bild, das Uhr, Licht enthält.&#10;&#10;Automatisch generierte Beschreibung">
            <a:extLst>
              <a:ext uri="{FF2B5EF4-FFF2-40B4-BE49-F238E27FC236}">
                <a16:creationId xmlns:a16="http://schemas.microsoft.com/office/drawing/2014/main" id="{A2412424-3A3B-42F4-9887-E1722EE16E15}"/>
              </a:ext>
            </a:extLst>
          </p:cNvPr>
          <p:cNvPicPr>
            <a:picLocks noChangeAspect="1"/>
          </p:cNvPicPr>
          <p:nvPr/>
        </p:nvPicPr>
        <p:blipFill>
          <a:blip r:embed="rId4">
            <a:biLevel thresh="25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5374" y="2352858"/>
            <a:ext cx="3389877" cy="2678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6492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Rectangle 97">
            <a:extLst>
              <a:ext uri="{FF2B5EF4-FFF2-40B4-BE49-F238E27FC236}">
                <a16:creationId xmlns:a16="http://schemas.microsoft.com/office/drawing/2014/main" id="{3CED7894-4F62-4A6C-8DB5-DB5BE08E9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E536F3B4-50F6-4C52-8F76-4EB1214719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620" y="457200"/>
            <a:ext cx="3511233" cy="914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8C885D5A-9707-464A-BA2E-80B103A94588}"/>
              </a:ext>
            </a:extLst>
          </p:cNvPr>
          <p:cNvSpPr txBox="1">
            <a:spLocks/>
          </p:cNvSpPr>
          <p:nvPr/>
        </p:nvSpPr>
        <p:spPr>
          <a:xfrm>
            <a:off x="637569" y="-559984"/>
            <a:ext cx="3515003" cy="10184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DE" sz="1800" dirty="0">
                <a:solidFill>
                  <a:schemeClr val="tx2"/>
                </a:solidFill>
              </a:rPr>
              <a:t>Azure Lösungen </a:t>
            </a:r>
          </a:p>
        </p:txBody>
      </p:sp>
      <p:pic>
        <p:nvPicPr>
          <p:cNvPr id="5" name="Grafik 4" descr="Netzwerk">
            <a:extLst>
              <a:ext uri="{FF2B5EF4-FFF2-40B4-BE49-F238E27FC236}">
                <a16:creationId xmlns:a16="http://schemas.microsoft.com/office/drawing/2014/main" id="{3126A08E-0548-455C-AB8E-091B2F3EC9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1142266">
            <a:off x="9767704" y="-1052497"/>
            <a:ext cx="3019395" cy="3019395"/>
          </a:xfrm>
          <a:prstGeom prst="rect">
            <a:avLst/>
          </a:prstGeom>
        </p:spPr>
      </p:pic>
      <p:graphicFrame>
        <p:nvGraphicFramePr>
          <p:cNvPr id="15" name="Diagramm 5">
            <a:extLst>
              <a:ext uri="{FF2B5EF4-FFF2-40B4-BE49-F238E27FC236}">
                <a16:creationId xmlns:a16="http://schemas.microsoft.com/office/drawing/2014/main" id="{1D1FA4C7-4802-4AD8-8C09-08A89524F6F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17604201"/>
              </p:ext>
            </p:extLst>
          </p:nvPr>
        </p:nvGraphicFramePr>
        <p:xfrm>
          <a:off x="771289" y="915634"/>
          <a:ext cx="10826824" cy="57202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E6DB5305-AFB8-4353-B6C2-51AB21748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9793" y="130656"/>
            <a:ext cx="8670343" cy="54752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AT" dirty="0"/>
              <a:t>Branchenlösungen</a:t>
            </a:r>
            <a:endParaRPr lang="de-AT" b="0" kern="1200" cap="all" dirty="0">
              <a:latin typeface="+mj-lt"/>
              <a:ea typeface="+mj-ea"/>
              <a:cs typeface="+mj-cs"/>
            </a:endParaRPr>
          </a:p>
        </p:txBody>
      </p:sp>
      <p:pic>
        <p:nvPicPr>
          <p:cNvPr id="8" name="Grafik 4" descr="Ein Bild, das Propeller, Uhr enthält.&#10;&#10;Beschreibung automatisch generiert.">
            <a:extLst>
              <a:ext uri="{FF2B5EF4-FFF2-40B4-BE49-F238E27FC236}">
                <a16:creationId xmlns:a16="http://schemas.microsoft.com/office/drawing/2014/main" id="{7AD836D9-053B-4320-AD2D-C9ECC15C5C8D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l="3291" t="16849" r="6486" b="1716"/>
          <a:stretch/>
        </p:blipFill>
        <p:spPr>
          <a:xfrm>
            <a:off x="11296057" y="6272268"/>
            <a:ext cx="604112" cy="339916"/>
          </a:xfrm>
          <a:prstGeom prst="rect">
            <a:avLst/>
          </a:prstGeom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354AF49B-EA60-49EB-A578-E580F051A281}"/>
              </a:ext>
            </a:extLst>
          </p:cNvPr>
          <p:cNvSpPr/>
          <p:nvPr/>
        </p:nvSpPr>
        <p:spPr>
          <a:xfrm>
            <a:off x="637569" y="457200"/>
            <a:ext cx="3511233" cy="91439"/>
          </a:xfrm>
          <a:prstGeom prst="rect">
            <a:avLst/>
          </a:prstGeom>
          <a:solidFill>
            <a:srgbClr val="0B8A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6" name="Grafik 5" descr="Netzwerk">
            <a:extLst>
              <a:ext uri="{FF2B5EF4-FFF2-40B4-BE49-F238E27FC236}">
                <a16:creationId xmlns:a16="http://schemas.microsoft.com/office/drawing/2014/main" id="{DF199EF8-D6D7-4C60-AC00-2F54902D6F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-807559" y="4429499"/>
            <a:ext cx="2988485" cy="2988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3095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Rectangle 97">
            <a:extLst>
              <a:ext uri="{FF2B5EF4-FFF2-40B4-BE49-F238E27FC236}">
                <a16:creationId xmlns:a16="http://schemas.microsoft.com/office/drawing/2014/main" id="{3CED7894-4F62-4A6C-8DB5-DB5BE08E9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E536F3B4-50F6-4C52-8F76-4EB1214719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620" y="457200"/>
            <a:ext cx="3511233" cy="914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8C885D5A-9707-464A-BA2E-80B103A94588}"/>
              </a:ext>
            </a:extLst>
          </p:cNvPr>
          <p:cNvSpPr txBox="1">
            <a:spLocks/>
          </p:cNvSpPr>
          <p:nvPr/>
        </p:nvSpPr>
        <p:spPr>
          <a:xfrm>
            <a:off x="637569" y="-559984"/>
            <a:ext cx="3515003" cy="10184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DE" sz="1800" dirty="0">
                <a:solidFill>
                  <a:schemeClr val="tx2"/>
                </a:solidFill>
              </a:rPr>
              <a:t>Azure Lösungen </a:t>
            </a:r>
          </a:p>
        </p:txBody>
      </p:sp>
      <p:pic>
        <p:nvPicPr>
          <p:cNvPr id="5" name="Grafik 4" descr="Netzwerk">
            <a:extLst>
              <a:ext uri="{FF2B5EF4-FFF2-40B4-BE49-F238E27FC236}">
                <a16:creationId xmlns:a16="http://schemas.microsoft.com/office/drawing/2014/main" id="{3126A08E-0548-455C-AB8E-091B2F3EC9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1142266">
            <a:off x="9767704" y="-1052497"/>
            <a:ext cx="3019395" cy="3019395"/>
          </a:xfrm>
          <a:prstGeom prst="rect">
            <a:avLst/>
          </a:prstGeom>
        </p:spPr>
      </p:pic>
      <p:graphicFrame>
        <p:nvGraphicFramePr>
          <p:cNvPr id="15" name="Diagramm 5">
            <a:extLst>
              <a:ext uri="{FF2B5EF4-FFF2-40B4-BE49-F238E27FC236}">
                <a16:creationId xmlns:a16="http://schemas.microsoft.com/office/drawing/2014/main" id="{1D1FA4C7-4802-4AD8-8C09-08A89524F6F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04629628"/>
              </p:ext>
            </p:extLst>
          </p:nvPr>
        </p:nvGraphicFramePr>
        <p:xfrm>
          <a:off x="771289" y="915634"/>
          <a:ext cx="10826824" cy="57202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E6DB5305-AFB8-4353-B6C2-51AB21748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9793" y="130656"/>
            <a:ext cx="8670343" cy="54752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AT" dirty="0" err="1"/>
              <a:t>AnwenDungsbereitstellung</a:t>
            </a:r>
            <a:endParaRPr lang="de-AT" b="0" kern="1200" cap="all" dirty="0">
              <a:latin typeface="+mj-lt"/>
              <a:ea typeface="+mj-ea"/>
              <a:cs typeface="+mj-cs"/>
            </a:endParaRPr>
          </a:p>
        </p:txBody>
      </p:sp>
      <p:pic>
        <p:nvPicPr>
          <p:cNvPr id="8" name="Grafik 4" descr="Ein Bild, das Propeller, Uhr enthält.&#10;&#10;Beschreibung automatisch generiert.">
            <a:extLst>
              <a:ext uri="{FF2B5EF4-FFF2-40B4-BE49-F238E27FC236}">
                <a16:creationId xmlns:a16="http://schemas.microsoft.com/office/drawing/2014/main" id="{7AD836D9-053B-4320-AD2D-C9ECC15C5C8D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l="3291" t="16849" r="6486" b="1716"/>
          <a:stretch/>
        </p:blipFill>
        <p:spPr>
          <a:xfrm>
            <a:off x="11296057" y="6272268"/>
            <a:ext cx="604112" cy="339916"/>
          </a:xfrm>
          <a:prstGeom prst="rect">
            <a:avLst/>
          </a:prstGeom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354AF49B-EA60-49EB-A578-E580F051A281}"/>
              </a:ext>
            </a:extLst>
          </p:cNvPr>
          <p:cNvSpPr/>
          <p:nvPr/>
        </p:nvSpPr>
        <p:spPr>
          <a:xfrm>
            <a:off x="637569" y="457200"/>
            <a:ext cx="3511233" cy="91439"/>
          </a:xfrm>
          <a:prstGeom prst="rect">
            <a:avLst/>
          </a:prstGeom>
          <a:solidFill>
            <a:srgbClr val="0B8A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6" name="Grafik 5" descr="Netzwerk">
            <a:extLst>
              <a:ext uri="{FF2B5EF4-FFF2-40B4-BE49-F238E27FC236}">
                <a16:creationId xmlns:a16="http://schemas.microsoft.com/office/drawing/2014/main" id="{DF199EF8-D6D7-4C60-AC00-2F54902D6F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-807559" y="4429499"/>
            <a:ext cx="2988485" cy="2988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1651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Rectangle 97">
            <a:extLst>
              <a:ext uri="{FF2B5EF4-FFF2-40B4-BE49-F238E27FC236}">
                <a16:creationId xmlns:a16="http://schemas.microsoft.com/office/drawing/2014/main" id="{3CED7894-4F62-4A6C-8DB5-DB5BE08E9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8F37DA4A-7170-43BE-8973-CD3A6BBD54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6525"/>
            <a:ext cx="12192000" cy="6583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0" name="Rectangle 99">
            <a:extLst>
              <a:ext uri="{FF2B5EF4-FFF2-40B4-BE49-F238E27FC236}">
                <a16:creationId xmlns:a16="http://schemas.microsoft.com/office/drawing/2014/main" id="{E536F3B4-50F6-4C52-8F76-4EB1214719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620" y="457200"/>
            <a:ext cx="3511233" cy="914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8C885D5A-9707-464A-BA2E-80B103A94588}"/>
              </a:ext>
            </a:extLst>
          </p:cNvPr>
          <p:cNvSpPr txBox="1">
            <a:spLocks/>
          </p:cNvSpPr>
          <p:nvPr/>
        </p:nvSpPr>
        <p:spPr>
          <a:xfrm>
            <a:off x="637569" y="-559984"/>
            <a:ext cx="3515003" cy="10184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DE" sz="1800" dirty="0">
                <a:solidFill>
                  <a:schemeClr val="tx2"/>
                </a:solidFill>
              </a:rPr>
              <a:t>Azure Locations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6DB5305-AFB8-4353-B6C2-51AB21748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9793" y="130656"/>
            <a:ext cx="8670343" cy="54752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b="0" kern="1200" cap="all" dirty="0" err="1">
                <a:latin typeface="+mj-lt"/>
                <a:ea typeface="+mj-ea"/>
                <a:cs typeface="+mj-cs"/>
              </a:rPr>
              <a:t>Standorte</a:t>
            </a:r>
            <a:endParaRPr lang="en-US" b="0" kern="1200" cap="all" dirty="0">
              <a:latin typeface="+mj-lt"/>
              <a:ea typeface="+mj-ea"/>
              <a:cs typeface="+mj-cs"/>
            </a:endParaRPr>
          </a:p>
        </p:txBody>
      </p:sp>
      <p:pic>
        <p:nvPicPr>
          <p:cNvPr id="14" name="Grafik 4" descr="Ein Bild, das Propeller, Uhr enthält.&#10;&#10;Beschreibung automatisch generiert.">
            <a:extLst>
              <a:ext uri="{FF2B5EF4-FFF2-40B4-BE49-F238E27FC236}">
                <a16:creationId xmlns:a16="http://schemas.microsoft.com/office/drawing/2014/main" id="{581FD240-AD78-434C-A14F-A17301C755F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291" t="16849" r="6486" b="1716"/>
          <a:stretch/>
        </p:blipFill>
        <p:spPr>
          <a:xfrm>
            <a:off x="11296057" y="6272268"/>
            <a:ext cx="604112" cy="339916"/>
          </a:xfrm>
          <a:prstGeom prst="rect">
            <a:avLst/>
          </a:prstGeom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209F7297-1472-4F6F-A97E-C048413C482C}"/>
              </a:ext>
            </a:extLst>
          </p:cNvPr>
          <p:cNvSpPr/>
          <p:nvPr/>
        </p:nvSpPr>
        <p:spPr>
          <a:xfrm>
            <a:off x="637569" y="457200"/>
            <a:ext cx="3511233" cy="91439"/>
          </a:xfrm>
          <a:prstGeom prst="rect">
            <a:avLst/>
          </a:prstGeom>
          <a:solidFill>
            <a:srgbClr val="0B8A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07BA3DCB-89D9-4C94-8B99-685FF704FF87}"/>
              </a:ext>
            </a:extLst>
          </p:cNvPr>
          <p:cNvSpPr txBox="1"/>
          <p:nvPr/>
        </p:nvSpPr>
        <p:spPr>
          <a:xfrm>
            <a:off x="0" y="6542723"/>
            <a:ext cx="273985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Stand Jänner 2022, Grafik, docs.microsoft.com</a:t>
            </a:r>
            <a:endParaRPr lang="de-AT" sz="1000" dirty="0"/>
          </a:p>
        </p:txBody>
      </p:sp>
    </p:spTree>
    <p:extLst>
      <p:ext uri="{BB962C8B-B14F-4D97-AF65-F5344CB8AC3E}">
        <p14:creationId xmlns:p14="http://schemas.microsoft.com/office/powerpoint/2010/main" val="279883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Rectangle 97">
            <a:extLst>
              <a:ext uri="{FF2B5EF4-FFF2-40B4-BE49-F238E27FC236}">
                <a16:creationId xmlns:a16="http://schemas.microsoft.com/office/drawing/2014/main" id="{3CED7894-4F62-4A6C-8DB5-DB5BE08E9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E536F3B4-50F6-4C52-8F76-4EB1214719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620" y="457200"/>
            <a:ext cx="3511233" cy="914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8C885D5A-9707-464A-BA2E-80B103A94588}"/>
              </a:ext>
            </a:extLst>
          </p:cNvPr>
          <p:cNvSpPr txBox="1">
            <a:spLocks/>
          </p:cNvSpPr>
          <p:nvPr/>
        </p:nvSpPr>
        <p:spPr>
          <a:xfrm>
            <a:off x="637569" y="-559984"/>
            <a:ext cx="3515003" cy="10184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DE" sz="1800" dirty="0">
                <a:solidFill>
                  <a:schemeClr val="tx2"/>
                </a:solidFill>
              </a:rPr>
              <a:t>Azure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6DB5305-AFB8-4353-B6C2-51AB21748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9793" y="130656"/>
            <a:ext cx="8670343" cy="54752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AT" b="0" kern="1200" cap="all" dirty="0">
                <a:latin typeface="+mj-lt"/>
                <a:ea typeface="+mj-ea"/>
                <a:cs typeface="+mj-cs"/>
              </a:rPr>
              <a:t>Ihr </a:t>
            </a:r>
            <a:r>
              <a:rPr lang="de-AT" b="0" kern="1200" cap="all" dirty="0" err="1">
                <a:latin typeface="+mj-lt"/>
                <a:ea typeface="+mj-ea"/>
                <a:cs typeface="+mj-cs"/>
              </a:rPr>
              <a:t>partner</a:t>
            </a:r>
            <a:r>
              <a:rPr lang="de-AT" b="0" kern="1200" cap="all" dirty="0">
                <a:latin typeface="+mj-lt"/>
                <a:ea typeface="+mj-ea"/>
                <a:cs typeface="+mj-cs"/>
              </a:rPr>
              <a:t> in der </a:t>
            </a:r>
            <a:r>
              <a:rPr lang="de-AT" b="0" kern="1200" cap="all" dirty="0" err="1">
                <a:latin typeface="+mj-lt"/>
                <a:ea typeface="+mj-ea"/>
                <a:cs typeface="+mj-cs"/>
              </a:rPr>
              <a:t>cloud</a:t>
            </a:r>
            <a:endParaRPr lang="en-US" b="0" kern="1200" cap="all" dirty="0">
              <a:latin typeface="+mj-lt"/>
              <a:ea typeface="+mj-ea"/>
              <a:cs typeface="+mj-cs"/>
            </a:endParaRPr>
          </a:p>
        </p:txBody>
      </p:sp>
      <p:pic>
        <p:nvPicPr>
          <p:cNvPr id="14" name="Grafik 4" descr="Ein Bild, das Propeller, Uhr enthält.&#10;&#10;Beschreibung automatisch generiert.">
            <a:extLst>
              <a:ext uri="{FF2B5EF4-FFF2-40B4-BE49-F238E27FC236}">
                <a16:creationId xmlns:a16="http://schemas.microsoft.com/office/drawing/2014/main" id="{581FD240-AD78-434C-A14F-A17301C755F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91" t="16849" r="6486" b="1716"/>
          <a:stretch/>
        </p:blipFill>
        <p:spPr>
          <a:xfrm>
            <a:off x="11296057" y="6272268"/>
            <a:ext cx="604112" cy="339916"/>
          </a:xfrm>
          <a:prstGeom prst="rect">
            <a:avLst/>
          </a:prstGeom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209F7297-1472-4F6F-A97E-C048413C482C}"/>
              </a:ext>
            </a:extLst>
          </p:cNvPr>
          <p:cNvSpPr/>
          <p:nvPr/>
        </p:nvSpPr>
        <p:spPr>
          <a:xfrm>
            <a:off x="637569" y="457200"/>
            <a:ext cx="3511233" cy="91439"/>
          </a:xfrm>
          <a:prstGeom prst="rect">
            <a:avLst/>
          </a:prstGeom>
          <a:solidFill>
            <a:srgbClr val="0B8A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9" name="Grafik 8" descr="Netzwerk">
            <a:extLst>
              <a:ext uri="{FF2B5EF4-FFF2-40B4-BE49-F238E27FC236}">
                <a16:creationId xmlns:a16="http://schemas.microsoft.com/office/drawing/2014/main" id="{86E56290-7163-4FCB-B7FB-556135B6AE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-807559" y="4429499"/>
            <a:ext cx="2988485" cy="2988485"/>
          </a:xfrm>
          <a:prstGeom prst="rect">
            <a:avLst/>
          </a:prstGeom>
        </p:spPr>
      </p:pic>
      <p:pic>
        <p:nvPicPr>
          <p:cNvPr id="10" name="Grafik 9" descr="Netzwerk">
            <a:extLst>
              <a:ext uri="{FF2B5EF4-FFF2-40B4-BE49-F238E27FC236}">
                <a16:creationId xmlns:a16="http://schemas.microsoft.com/office/drawing/2014/main" id="{08C29E9A-2CAF-4D1A-955A-22A3480F41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1142266">
            <a:off x="9767704" y="-1052497"/>
            <a:ext cx="3019395" cy="3019395"/>
          </a:xfrm>
          <a:prstGeom prst="rect">
            <a:avLst/>
          </a:prstGeom>
        </p:spPr>
      </p:pic>
      <p:graphicFrame>
        <p:nvGraphicFramePr>
          <p:cNvPr id="5" name="Diagramm 5">
            <a:extLst>
              <a:ext uri="{FF2B5EF4-FFF2-40B4-BE49-F238E27FC236}">
                <a16:creationId xmlns:a16="http://schemas.microsoft.com/office/drawing/2014/main" id="{BF7C5175-95D9-4306-927A-0B7796ACFAD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89700014"/>
              </p:ext>
            </p:extLst>
          </p:nvPr>
        </p:nvGraphicFramePr>
        <p:xfrm>
          <a:off x="177935" y="1001189"/>
          <a:ext cx="11722234" cy="40253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graphicFrame>
        <p:nvGraphicFramePr>
          <p:cNvPr id="8" name="Diagramm 5">
            <a:extLst>
              <a:ext uri="{FF2B5EF4-FFF2-40B4-BE49-F238E27FC236}">
                <a16:creationId xmlns:a16="http://schemas.microsoft.com/office/drawing/2014/main" id="{86FE0982-7C44-4522-8089-0C1C0B3C0D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34748551"/>
              </p:ext>
            </p:extLst>
          </p:nvPr>
        </p:nvGraphicFramePr>
        <p:xfrm>
          <a:off x="177935" y="2645061"/>
          <a:ext cx="11722234" cy="40253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graphicFrame>
        <p:nvGraphicFramePr>
          <p:cNvPr id="13" name="Diagramm 5">
            <a:extLst>
              <a:ext uri="{FF2B5EF4-FFF2-40B4-BE49-F238E27FC236}">
                <a16:creationId xmlns:a16="http://schemas.microsoft.com/office/drawing/2014/main" id="{C8E090E9-7E70-4DA1-A05A-F263E2A925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84463021"/>
              </p:ext>
            </p:extLst>
          </p:nvPr>
        </p:nvGraphicFramePr>
        <p:xfrm>
          <a:off x="177935" y="4048818"/>
          <a:ext cx="11722234" cy="40253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5" r:lo="rId16" r:qs="rId17" r:cs="rId18"/>
          </a:graphicData>
        </a:graphic>
      </p:graphicFrame>
      <p:pic>
        <p:nvPicPr>
          <p:cNvPr id="21" name="Grafik 20" descr="Geld">
            <a:extLst>
              <a:ext uri="{FF2B5EF4-FFF2-40B4-BE49-F238E27FC236}">
                <a16:creationId xmlns:a16="http://schemas.microsoft.com/office/drawing/2014/main" id="{E09B743E-8C25-4AB0-AB83-3D505BF0D43C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1"/>
              </a:ext>
            </a:extLst>
          </a:blip>
          <a:srcRect/>
          <a:stretch/>
        </p:blipFill>
        <p:spPr>
          <a:xfrm>
            <a:off x="2558501" y="1459623"/>
            <a:ext cx="494399" cy="470285"/>
          </a:xfrm>
          <a:prstGeom prst="rect">
            <a:avLst/>
          </a:prstGeom>
        </p:spPr>
      </p:pic>
      <p:pic>
        <p:nvPicPr>
          <p:cNvPr id="23" name="Grafik 22" descr="Server">
            <a:extLst>
              <a:ext uri="{FF2B5EF4-FFF2-40B4-BE49-F238E27FC236}">
                <a16:creationId xmlns:a16="http://schemas.microsoft.com/office/drawing/2014/main" id="{5B27C47B-D58B-4A71-ACC5-6AF3B22F946C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3"/>
              </a:ext>
            </a:extLst>
          </a:blip>
          <a:srcRect/>
          <a:stretch/>
        </p:blipFill>
        <p:spPr>
          <a:xfrm>
            <a:off x="2551521" y="3107255"/>
            <a:ext cx="494399" cy="485742"/>
          </a:xfrm>
          <a:prstGeom prst="rect">
            <a:avLst/>
          </a:prstGeom>
        </p:spPr>
      </p:pic>
      <p:pic>
        <p:nvPicPr>
          <p:cNvPr id="25" name="Grafik 24" descr="Playbook">
            <a:extLst>
              <a:ext uri="{FF2B5EF4-FFF2-40B4-BE49-F238E27FC236}">
                <a16:creationId xmlns:a16="http://schemas.microsoft.com/office/drawing/2014/main" id="{45E55C02-2952-4B7A-8782-F2031809EB0D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5"/>
              </a:ext>
            </a:extLst>
          </a:blip>
          <a:srcRect/>
          <a:stretch/>
        </p:blipFill>
        <p:spPr>
          <a:xfrm>
            <a:off x="2537561" y="4511313"/>
            <a:ext cx="489504" cy="489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9851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Rectangle 97">
            <a:extLst>
              <a:ext uri="{FF2B5EF4-FFF2-40B4-BE49-F238E27FC236}">
                <a16:creationId xmlns:a16="http://schemas.microsoft.com/office/drawing/2014/main" id="{3CED7894-4F62-4A6C-8DB5-DB5BE08E9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E536F3B4-50F6-4C52-8F76-4EB1214719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620" y="457200"/>
            <a:ext cx="3511233" cy="914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8C885D5A-9707-464A-BA2E-80B103A94588}"/>
              </a:ext>
            </a:extLst>
          </p:cNvPr>
          <p:cNvSpPr txBox="1">
            <a:spLocks/>
          </p:cNvSpPr>
          <p:nvPr/>
        </p:nvSpPr>
        <p:spPr>
          <a:xfrm>
            <a:off x="637569" y="-559984"/>
            <a:ext cx="3515003" cy="10184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DE" sz="1800" dirty="0">
                <a:solidFill>
                  <a:schemeClr val="tx2"/>
                </a:solidFill>
              </a:rPr>
              <a:t>Azure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6DB5305-AFB8-4353-B6C2-51AB21748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9793" y="130656"/>
            <a:ext cx="8670343" cy="54752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AT" b="0" kern="1200" cap="all" dirty="0">
                <a:latin typeface="+mj-lt"/>
                <a:ea typeface="+mj-ea"/>
                <a:cs typeface="+mj-cs"/>
              </a:rPr>
              <a:t>Ihr </a:t>
            </a:r>
            <a:r>
              <a:rPr lang="de-AT" b="0" kern="1200" cap="all" dirty="0" err="1">
                <a:latin typeface="+mj-lt"/>
                <a:ea typeface="+mj-ea"/>
                <a:cs typeface="+mj-cs"/>
              </a:rPr>
              <a:t>partner</a:t>
            </a:r>
            <a:r>
              <a:rPr lang="de-AT" b="0" kern="1200" cap="all" dirty="0">
                <a:latin typeface="+mj-lt"/>
                <a:ea typeface="+mj-ea"/>
                <a:cs typeface="+mj-cs"/>
              </a:rPr>
              <a:t> in der </a:t>
            </a:r>
            <a:r>
              <a:rPr lang="de-AT" b="0" kern="1200" cap="all" dirty="0" err="1">
                <a:latin typeface="+mj-lt"/>
                <a:ea typeface="+mj-ea"/>
                <a:cs typeface="+mj-cs"/>
              </a:rPr>
              <a:t>cloud</a:t>
            </a:r>
            <a:endParaRPr lang="en-US" b="0" kern="1200" cap="all" dirty="0">
              <a:latin typeface="+mj-lt"/>
              <a:ea typeface="+mj-ea"/>
              <a:cs typeface="+mj-cs"/>
            </a:endParaRPr>
          </a:p>
        </p:txBody>
      </p:sp>
      <p:pic>
        <p:nvPicPr>
          <p:cNvPr id="14" name="Grafik 4" descr="Ein Bild, das Propeller, Uhr enthält.&#10;&#10;Beschreibung automatisch generiert.">
            <a:extLst>
              <a:ext uri="{FF2B5EF4-FFF2-40B4-BE49-F238E27FC236}">
                <a16:creationId xmlns:a16="http://schemas.microsoft.com/office/drawing/2014/main" id="{581FD240-AD78-434C-A14F-A17301C755F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91" t="16849" r="6486" b="1716"/>
          <a:stretch/>
        </p:blipFill>
        <p:spPr>
          <a:xfrm>
            <a:off x="11296057" y="6272268"/>
            <a:ext cx="604112" cy="339916"/>
          </a:xfrm>
          <a:prstGeom prst="rect">
            <a:avLst/>
          </a:prstGeom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209F7297-1472-4F6F-A97E-C048413C482C}"/>
              </a:ext>
            </a:extLst>
          </p:cNvPr>
          <p:cNvSpPr/>
          <p:nvPr/>
        </p:nvSpPr>
        <p:spPr>
          <a:xfrm>
            <a:off x="637569" y="457200"/>
            <a:ext cx="3511233" cy="91439"/>
          </a:xfrm>
          <a:prstGeom prst="rect">
            <a:avLst/>
          </a:prstGeom>
          <a:solidFill>
            <a:srgbClr val="0B8A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9" name="Grafik 8" descr="Netzwerk">
            <a:extLst>
              <a:ext uri="{FF2B5EF4-FFF2-40B4-BE49-F238E27FC236}">
                <a16:creationId xmlns:a16="http://schemas.microsoft.com/office/drawing/2014/main" id="{86E56290-7163-4FCB-B7FB-556135B6AE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-807559" y="4429499"/>
            <a:ext cx="2988485" cy="2988485"/>
          </a:xfrm>
          <a:prstGeom prst="rect">
            <a:avLst/>
          </a:prstGeom>
        </p:spPr>
      </p:pic>
      <p:pic>
        <p:nvPicPr>
          <p:cNvPr id="10" name="Grafik 9" descr="Netzwerk">
            <a:extLst>
              <a:ext uri="{FF2B5EF4-FFF2-40B4-BE49-F238E27FC236}">
                <a16:creationId xmlns:a16="http://schemas.microsoft.com/office/drawing/2014/main" id="{08C29E9A-2CAF-4D1A-955A-22A3480F41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1142266">
            <a:off x="9767704" y="-1052497"/>
            <a:ext cx="3019395" cy="3019395"/>
          </a:xfrm>
          <a:prstGeom prst="rect">
            <a:avLst/>
          </a:prstGeom>
        </p:spPr>
      </p:pic>
      <p:graphicFrame>
        <p:nvGraphicFramePr>
          <p:cNvPr id="5" name="Diagramm 5">
            <a:extLst>
              <a:ext uri="{FF2B5EF4-FFF2-40B4-BE49-F238E27FC236}">
                <a16:creationId xmlns:a16="http://schemas.microsoft.com/office/drawing/2014/main" id="{BF7C5175-95D9-4306-927A-0B7796ACFAD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72887546"/>
              </p:ext>
            </p:extLst>
          </p:nvPr>
        </p:nvGraphicFramePr>
        <p:xfrm>
          <a:off x="177935" y="1001189"/>
          <a:ext cx="11722234" cy="40253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graphicFrame>
        <p:nvGraphicFramePr>
          <p:cNvPr id="8" name="Diagramm 5">
            <a:extLst>
              <a:ext uri="{FF2B5EF4-FFF2-40B4-BE49-F238E27FC236}">
                <a16:creationId xmlns:a16="http://schemas.microsoft.com/office/drawing/2014/main" id="{86FE0982-7C44-4522-8089-0C1C0B3C0D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39475970"/>
              </p:ext>
            </p:extLst>
          </p:nvPr>
        </p:nvGraphicFramePr>
        <p:xfrm>
          <a:off x="177935" y="2645061"/>
          <a:ext cx="11722234" cy="40253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graphicFrame>
        <p:nvGraphicFramePr>
          <p:cNvPr id="13" name="Diagramm 5">
            <a:extLst>
              <a:ext uri="{FF2B5EF4-FFF2-40B4-BE49-F238E27FC236}">
                <a16:creationId xmlns:a16="http://schemas.microsoft.com/office/drawing/2014/main" id="{C8E090E9-7E70-4DA1-A05A-F263E2A925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29672443"/>
              </p:ext>
            </p:extLst>
          </p:nvPr>
        </p:nvGraphicFramePr>
        <p:xfrm>
          <a:off x="177935" y="4048818"/>
          <a:ext cx="11722234" cy="40253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5" r:lo="rId16" r:qs="rId17" r:cs="rId18"/>
          </a:graphicData>
        </a:graphic>
      </p:graphicFrame>
      <p:pic>
        <p:nvPicPr>
          <p:cNvPr id="6" name="Grafik 5" descr="Einstellungen">
            <a:extLst>
              <a:ext uri="{FF2B5EF4-FFF2-40B4-BE49-F238E27FC236}">
                <a16:creationId xmlns:a16="http://schemas.microsoft.com/office/drawing/2014/main" id="{F05CE431-32BF-46D8-A4B3-45610BA0C570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1"/>
              </a:ext>
            </a:extLst>
          </a:blip>
          <a:srcRect/>
          <a:stretch/>
        </p:blipFill>
        <p:spPr>
          <a:xfrm>
            <a:off x="2537561" y="1457576"/>
            <a:ext cx="517073" cy="517073"/>
          </a:xfrm>
          <a:prstGeom prst="rect">
            <a:avLst/>
          </a:prstGeom>
        </p:spPr>
      </p:pic>
      <p:pic>
        <p:nvPicPr>
          <p:cNvPr id="7" name="Grafik 6" descr="Sortieren">
            <a:extLst>
              <a:ext uri="{FF2B5EF4-FFF2-40B4-BE49-F238E27FC236}">
                <a16:creationId xmlns:a16="http://schemas.microsoft.com/office/drawing/2014/main" id="{9E5B781B-1116-4C47-BB6B-2210671A61CF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3"/>
              </a:ext>
            </a:extLst>
          </a:blip>
          <a:srcRect/>
          <a:stretch/>
        </p:blipFill>
        <p:spPr>
          <a:xfrm>
            <a:off x="2551522" y="3127100"/>
            <a:ext cx="489504" cy="449637"/>
          </a:xfrm>
          <a:prstGeom prst="rect">
            <a:avLst/>
          </a:prstGeom>
        </p:spPr>
      </p:pic>
      <p:pic>
        <p:nvPicPr>
          <p:cNvPr id="11" name="Grafik 10" descr="Erdkugel: Amerika">
            <a:extLst>
              <a:ext uri="{FF2B5EF4-FFF2-40B4-BE49-F238E27FC236}">
                <a16:creationId xmlns:a16="http://schemas.microsoft.com/office/drawing/2014/main" id="{3FFCAB01-14ED-4D1D-89D1-6A1BC31D3545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5"/>
              </a:ext>
            </a:extLst>
          </a:blip>
          <a:srcRect/>
          <a:stretch/>
        </p:blipFill>
        <p:spPr>
          <a:xfrm>
            <a:off x="2509481" y="4468374"/>
            <a:ext cx="573231" cy="573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0803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Rectangle 97">
            <a:extLst>
              <a:ext uri="{FF2B5EF4-FFF2-40B4-BE49-F238E27FC236}">
                <a16:creationId xmlns:a16="http://schemas.microsoft.com/office/drawing/2014/main" id="{3CED7894-4F62-4A6C-8DB5-DB5BE08E9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E536F3B4-50F6-4C52-8F76-4EB1214719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620" y="457200"/>
            <a:ext cx="3511233" cy="914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8C885D5A-9707-464A-BA2E-80B103A94588}"/>
              </a:ext>
            </a:extLst>
          </p:cNvPr>
          <p:cNvSpPr txBox="1">
            <a:spLocks/>
          </p:cNvSpPr>
          <p:nvPr/>
        </p:nvSpPr>
        <p:spPr>
          <a:xfrm>
            <a:off x="637569" y="-559984"/>
            <a:ext cx="3515003" cy="10184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DE" sz="1800" dirty="0">
                <a:solidFill>
                  <a:schemeClr val="tx2"/>
                </a:solidFill>
              </a:rPr>
              <a:t>Azure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6DB5305-AFB8-4353-B6C2-51AB21748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9793" y="130656"/>
            <a:ext cx="8670343" cy="54752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AT" b="0" kern="1200" cap="all" dirty="0">
                <a:latin typeface="+mj-lt"/>
                <a:ea typeface="+mj-ea"/>
                <a:cs typeface="+mj-cs"/>
              </a:rPr>
              <a:t>Ihr </a:t>
            </a:r>
            <a:r>
              <a:rPr lang="de-AT" b="0" kern="1200" cap="all" dirty="0" err="1">
                <a:latin typeface="+mj-lt"/>
                <a:ea typeface="+mj-ea"/>
                <a:cs typeface="+mj-cs"/>
              </a:rPr>
              <a:t>partner</a:t>
            </a:r>
            <a:r>
              <a:rPr lang="de-AT" b="0" kern="1200" cap="all" dirty="0">
                <a:latin typeface="+mj-lt"/>
                <a:ea typeface="+mj-ea"/>
                <a:cs typeface="+mj-cs"/>
              </a:rPr>
              <a:t> in der </a:t>
            </a:r>
            <a:r>
              <a:rPr lang="de-AT" b="0" kern="1200" cap="all" dirty="0" err="1">
                <a:latin typeface="+mj-lt"/>
                <a:ea typeface="+mj-ea"/>
                <a:cs typeface="+mj-cs"/>
              </a:rPr>
              <a:t>cloud</a:t>
            </a:r>
            <a:endParaRPr lang="en-US" b="0" kern="1200" cap="all" dirty="0">
              <a:latin typeface="+mj-lt"/>
              <a:ea typeface="+mj-ea"/>
              <a:cs typeface="+mj-cs"/>
            </a:endParaRPr>
          </a:p>
        </p:txBody>
      </p:sp>
      <p:pic>
        <p:nvPicPr>
          <p:cNvPr id="14" name="Grafik 4" descr="Ein Bild, das Propeller, Uhr enthält.&#10;&#10;Beschreibung automatisch generiert.">
            <a:extLst>
              <a:ext uri="{FF2B5EF4-FFF2-40B4-BE49-F238E27FC236}">
                <a16:creationId xmlns:a16="http://schemas.microsoft.com/office/drawing/2014/main" id="{581FD240-AD78-434C-A14F-A17301C755F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91" t="16849" r="6486" b="1716"/>
          <a:stretch/>
        </p:blipFill>
        <p:spPr>
          <a:xfrm>
            <a:off x="11296057" y="6272268"/>
            <a:ext cx="604112" cy="339916"/>
          </a:xfrm>
          <a:prstGeom prst="rect">
            <a:avLst/>
          </a:prstGeom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209F7297-1472-4F6F-A97E-C048413C482C}"/>
              </a:ext>
            </a:extLst>
          </p:cNvPr>
          <p:cNvSpPr/>
          <p:nvPr/>
        </p:nvSpPr>
        <p:spPr>
          <a:xfrm>
            <a:off x="637569" y="457200"/>
            <a:ext cx="3511233" cy="91439"/>
          </a:xfrm>
          <a:prstGeom prst="rect">
            <a:avLst/>
          </a:prstGeom>
          <a:solidFill>
            <a:srgbClr val="0B8A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9" name="Grafik 8" descr="Netzwerk">
            <a:extLst>
              <a:ext uri="{FF2B5EF4-FFF2-40B4-BE49-F238E27FC236}">
                <a16:creationId xmlns:a16="http://schemas.microsoft.com/office/drawing/2014/main" id="{86E56290-7163-4FCB-B7FB-556135B6AE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-807559" y="4429499"/>
            <a:ext cx="2988485" cy="2988485"/>
          </a:xfrm>
          <a:prstGeom prst="rect">
            <a:avLst/>
          </a:prstGeom>
        </p:spPr>
      </p:pic>
      <p:pic>
        <p:nvPicPr>
          <p:cNvPr id="10" name="Grafik 9" descr="Netzwerk">
            <a:extLst>
              <a:ext uri="{FF2B5EF4-FFF2-40B4-BE49-F238E27FC236}">
                <a16:creationId xmlns:a16="http://schemas.microsoft.com/office/drawing/2014/main" id="{08C29E9A-2CAF-4D1A-955A-22A3480F41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1142266">
            <a:off x="9767704" y="-1052497"/>
            <a:ext cx="3019395" cy="3019395"/>
          </a:xfrm>
          <a:prstGeom prst="rect">
            <a:avLst/>
          </a:prstGeom>
        </p:spPr>
      </p:pic>
      <p:pic>
        <p:nvPicPr>
          <p:cNvPr id="15" name="Grafik 14" descr="Marke Fragezeichen mit einfarbiger Füllung">
            <a:extLst>
              <a:ext uri="{FF2B5EF4-FFF2-40B4-BE49-F238E27FC236}">
                <a16:creationId xmlns:a16="http://schemas.microsoft.com/office/drawing/2014/main" id="{AD845845-9D82-4000-AFEF-1B018F07C1A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018522" y="1140796"/>
            <a:ext cx="914400" cy="914400"/>
          </a:xfrm>
          <a:prstGeom prst="rect">
            <a:avLst/>
          </a:prstGeom>
        </p:spPr>
      </p:pic>
      <p:sp>
        <p:nvSpPr>
          <p:cNvPr id="16" name="Textfeld 15">
            <a:extLst>
              <a:ext uri="{FF2B5EF4-FFF2-40B4-BE49-F238E27FC236}">
                <a16:creationId xmlns:a16="http://schemas.microsoft.com/office/drawing/2014/main" id="{B271105C-579B-4CBF-BA05-B3AECB214DD4}"/>
              </a:ext>
            </a:extLst>
          </p:cNvPr>
          <p:cNvSpPr txBox="1"/>
          <p:nvPr/>
        </p:nvSpPr>
        <p:spPr>
          <a:xfrm>
            <a:off x="2932922" y="1305608"/>
            <a:ext cx="34856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dirty="0"/>
              <a:t>Fragen zum Thema</a:t>
            </a:r>
            <a:endParaRPr lang="de-AT" sz="3200" b="1" dirty="0"/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2A261B63-C632-4E83-940F-22E356FE9547}"/>
              </a:ext>
            </a:extLst>
          </p:cNvPr>
          <p:cNvSpPr txBox="1"/>
          <p:nvPr/>
        </p:nvSpPr>
        <p:spPr>
          <a:xfrm>
            <a:off x="3564294" y="2621902"/>
            <a:ext cx="77421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Nimm ganz einfach Kontakt zum Team der MOGI Business Creation Company </a:t>
            </a:r>
          </a:p>
          <a:p>
            <a:r>
              <a:rPr lang="de-DE" dirty="0"/>
              <a:t>über unsere Website (</a:t>
            </a:r>
            <a:r>
              <a:rPr lang="de-DE" dirty="0">
                <a:hlinkClick r:id="rId7"/>
              </a:rPr>
              <a:t>https://www.mogi.at/</a:t>
            </a:r>
            <a:r>
              <a:rPr lang="de-DE" dirty="0"/>
              <a:t>) auf.</a:t>
            </a:r>
            <a:endParaRPr lang="de-AT" dirty="0"/>
          </a:p>
        </p:txBody>
      </p:sp>
      <p:pic>
        <p:nvPicPr>
          <p:cNvPr id="19" name="Grafik 18" descr="Internet mit einfarbiger Füllung">
            <a:extLst>
              <a:ext uri="{FF2B5EF4-FFF2-40B4-BE49-F238E27FC236}">
                <a16:creationId xmlns:a16="http://schemas.microsoft.com/office/drawing/2014/main" id="{5800F753-608A-4B19-A244-AB42E5808C7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649894" y="248037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2197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Rectangle 97">
            <a:extLst>
              <a:ext uri="{FF2B5EF4-FFF2-40B4-BE49-F238E27FC236}">
                <a16:creationId xmlns:a16="http://schemas.microsoft.com/office/drawing/2014/main" id="{3CED7894-4F62-4A6C-8DB5-DB5BE08E9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E536F3B4-50F6-4C52-8F76-4EB1214719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620" y="457200"/>
            <a:ext cx="3511233" cy="914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8C885D5A-9707-464A-BA2E-80B103A94588}"/>
              </a:ext>
            </a:extLst>
          </p:cNvPr>
          <p:cNvSpPr txBox="1">
            <a:spLocks/>
          </p:cNvSpPr>
          <p:nvPr/>
        </p:nvSpPr>
        <p:spPr>
          <a:xfrm>
            <a:off x="637569" y="-559984"/>
            <a:ext cx="3515003" cy="10184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DE" sz="1800" dirty="0">
                <a:solidFill>
                  <a:schemeClr val="tx2"/>
                </a:solidFill>
              </a:rPr>
              <a:t>Azure</a:t>
            </a:r>
          </a:p>
        </p:txBody>
      </p:sp>
      <p:graphicFrame>
        <p:nvGraphicFramePr>
          <p:cNvPr id="15" name="Diagramm 5">
            <a:extLst>
              <a:ext uri="{FF2B5EF4-FFF2-40B4-BE49-F238E27FC236}">
                <a16:creationId xmlns:a16="http://schemas.microsoft.com/office/drawing/2014/main" id="{1D1FA4C7-4802-4AD8-8C09-08A89524F6F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2377939"/>
              </p:ext>
            </p:extLst>
          </p:nvPr>
        </p:nvGraphicFramePr>
        <p:xfrm>
          <a:off x="364157" y="1660711"/>
          <a:ext cx="11722234" cy="55932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E6DB5305-AFB8-4353-B6C2-51AB21748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9793" y="130656"/>
            <a:ext cx="8670343" cy="54752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AT" b="0" kern="1200" cap="all" dirty="0">
                <a:latin typeface="+mj-lt"/>
                <a:ea typeface="+mj-ea"/>
                <a:cs typeface="+mj-cs"/>
              </a:rPr>
              <a:t>Warum</a:t>
            </a:r>
            <a:r>
              <a:rPr lang="en-US" b="0" kern="1200" cap="all" dirty="0">
                <a:latin typeface="+mj-lt"/>
                <a:ea typeface="+mj-ea"/>
                <a:cs typeface="+mj-cs"/>
              </a:rPr>
              <a:t> Azure</a:t>
            </a:r>
            <a:r>
              <a:rPr lang="en-US" dirty="0"/>
              <a:t>?</a:t>
            </a:r>
            <a:endParaRPr lang="en-US" b="0" kern="1200" cap="all" dirty="0">
              <a:latin typeface="+mj-lt"/>
              <a:ea typeface="+mj-ea"/>
              <a:cs typeface="+mj-cs"/>
            </a:endParaRPr>
          </a:p>
        </p:txBody>
      </p:sp>
      <p:pic>
        <p:nvPicPr>
          <p:cNvPr id="14" name="Grafik 4" descr="Ein Bild, das Propeller, Uhr enthält.&#10;&#10;Beschreibung automatisch generiert.">
            <a:extLst>
              <a:ext uri="{FF2B5EF4-FFF2-40B4-BE49-F238E27FC236}">
                <a16:creationId xmlns:a16="http://schemas.microsoft.com/office/drawing/2014/main" id="{581FD240-AD78-434C-A14F-A17301C755F5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291" t="16849" r="6486" b="1716"/>
          <a:stretch/>
        </p:blipFill>
        <p:spPr>
          <a:xfrm>
            <a:off x="11296057" y="6272268"/>
            <a:ext cx="604112" cy="339916"/>
          </a:xfrm>
          <a:prstGeom prst="rect">
            <a:avLst/>
          </a:prstGeom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209F7297-1472-4F6F-A97E-C048413C482C}"/>
              </a:ext>
            </a:extLst>
          </p:cNvPr>
          <p:cNvSpPr/>
          <p:nvPr/>
        </p:nvSpPr>
        <p:spPr>
          <a:xfrm>
            <a:off x="637569" y="457200"/>
            <a:ext cx="3511233" cy="91439"/>
          </a:xfrm>
          <a:prstGeom prst="rect">
            <a:avLst/>
          </a:prstGeom>
          <a:solidFill>
            <a:srgbClr val="0B8A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6" name="Grafik 5" descr="Glühbirne und Zahnrad">
            <a:extLst>
              <a:ext uri="{FF2B5EF4-FFF2-40B4-BE49-F238E27FC236}">
                <a16:creationId xmlns:a16="http://schemas.microsoft.com/office/drawing/2014/main" id="{86F2685D-BBC9-49A5-9B4F-83ABD3FC7F7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/>
        </p:blipFill>
        <p:spPr>
          <a:xfrm>
            <a:off x="1381729" y="1981670"/>
            <a:ext cx="698625" cy="698625"/>
          </a:xfrm>
          <a:prstGeom prst="rect">
            <a:avLst/>
          </a:prstGeom>
        </p:spPr>
      </p:pic>
      <p:pic>
        <p:nvPicPr>
          <p:cNvPr id="9" name="Grafik 8" descr="Netzwerk">
            <a:extLst>
              <a:ext uri="{FF2B5EF4-FFF2-40B4-BE49-F238E27FC236}">
                <a16:creationId xmlns:a16="http://schemas.microsoft.com/office/drawing/2014/main" id="{86E56290-7163-4FCB-B7FB-556135B6AE8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-807559" y="4429499"/>
            <a:ext cx="2988485" cy="2988485"/>
          </a:xfrm>
          <a:prstGeom prst="rect">
            <a:avLst/>
          </a:prstGeom>
        </p:spPr>
      </p:pic>
      <p:pic>
        <p:nvPicPr>
          <p:cNvPr id="10" name="Grafik 9" descr="Netzwerk">
            <a:extLst>
              <a:ext uri="{FF2B5EF4-FFF2-40B4-BE49-F238E27FC236}">
                <a16:creationId xmlns:a16="http://schemas.microsoft.com/office/drawing/2014/main" id="{08C29E9A-2CAF-4D1A-955A-22A3480F416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21142266">
            <a:off x="9767704" y="-1052497"/>
            <a:ext cx="3019395" cy="3019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402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Rectangle 97">
            <a:extLst>
              <a:ext uri="{FF2B5EF4-FFF2-40B4-BE49-F238E27FC236}">
                <a16:creationId xmlns:a16="http://schemas.microsoft.com/office/drawing/2014/main" id="{3CED7894-4F62-4A6C-8DB5-DB5BE08E9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E536F3B4-50F6-4C52-8F76-4EB1214719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620" y="457200"/>
            <a:ext cx="3511233" cy="914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8C885D5A-9707-464A-BA2E-80B103A94588}"/>
              </a:ext>
            </a:extLst>
          </p:cNvPr>
          <p:cNvSpPr txBox="1">
            <a:spLocks/>
          </p:cNvSpPr>
          <p:nvPr/>
        </p:nvSpPr>
        <p:spPr>
          <a:xfrm>
            <a:off x="637569" y="-559984"/>
            <a:ext cx="3515003" cy="10184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DE" sz="1800" dirty="0">
                <a:solidFill>
                  <a:schemeClr val="tx2"/>
                </a:solidFill>
              </a:rPr>
              <a:t>Azure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6DB5305-AFB8-4353-B6C2-51AB21748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9793" y="130656"/>
            <a:ext cx="8670343" cy="54752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AT" b="0" kern="1200" cap="all" dirty="0">
                <a:latin typeface="+mj-lt"/>
                <a:ea typeface="+mj-ea"/>
                <a:cs typeface="+mj-cs"/>
              </a:rPr>
              <a:t>Warum</a:t>
            </a:r>
            <a:r>
              <a:rPr lang="en-US" b="0" kern="1200" cap="all" dirty="0">
                <a:latin typeface="+mj-lt"/>
                <a:ea typeface="+mj-ea"/>
                <a:cs typeface="+mj-cs"/>
              </a:rPr>
              <a:t> Azure</a:t>
            </a:r>
            <a:r>
              <a:rPr lang="en-US" dirty="0"/>
              <a:t>?</a:t>
            </a:r>
            <a:endParaRPr lang="en-US" b="0" kern="1200" cap="all" dirty="0">
              <a:latin typeface="+mj-lt"/>
              <a:ea typeface="+mj-ea"/>
              <a:cs typeface="+mj-cs"/>
            </a:endParaRPr>
          </a:p>
        </p:txBody>
      </p:sp>
      <p:pic>
        <p:nvPicPr>
          <p:cNvPr id="14" name="Grafik 4" descr="Ein Bild, das Propeller, Uhr enthält.&#10;&#10;Beschreibung automatisch generiert.">
            <a:extLst>
              <a:ext uri="{FF2B5EF4-FFF2-40B4-BE49-F238E27FC236}">
                <a16:creationId xmlns:a16="http://schemas.microsoft.com/office/drawing/2014/main" id="{581FD240-AD78-434C-A14F-A17301C755F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91" t="16849" r="6486" b="1716"/>
          <a:stretch/>
        </p:blipFill>
        <p:spPr>
          <a:xfrm>
            <a:off x="11296057" y="6272268"/>
            <a:ext cx="604112" cy="339916"/>
          </a:xfrm>
          <a:prstGeom prst="rect">
            <a:avLst/>
          </a:prstGeom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209F7297-1472-4F6F-A97E-C048413C482C}"/>
              </a:ext>
            </a:extLst>
          </p:cNvPr>
          <p:cNvSpPr/>
          <p:nvPr/>
        </p:nvSpPr>
        <p:spPr>
          <a:xfrm>
            <a:off x="637569" y="457200"/>
            <a:ext cx="3511233" cy="91439"/>
          </a:xfrm>
          <a:prstGeom prst="rect">
            <a:avLst/>
          </a:prstGeom>
          <a:solidFill>
            <a:srgbClr val="0B8A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graphicFrame>
        <p:nvGraphicFramePr>
          <p:cNvPr id="5" name="Diagramm 5">
            <a:extLst>
              <a:ext uri="{FF2B5EF4-FFF2-40B4-BE49-F238E27FC236}">
                <a16:creationId xmlns:a16="http://schemas.microsoft.com/office/drawing/2014/main" id="{10EBBF23-806C-4255-98A2-01364EF4FF3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6208902"/>
              </p:ext>
            </p:extLst>
          </p:nvPr>
        </p:nvGraphicFramePr>
        <p:xfrm>
          <a:off x="427758" y="1433362"/>
          <a:ext cx="11264446" cy="45589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8" name="Grafik 7" descr="Netzwerk">
            <a:extLst>
              <a:ext uri="{FF2B5EF4-FFF2-40B4-BE49-F238E27FC236}">
                <a16:creationId xmlns:a16="http://schemas.microsoft.com/office/drawing/2014/main" id="{8AD4A287-FE56-4111-ADCC-B0C2A84FC02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-807559" y="4429499"/>
            <a:ext cx="2988485" cy="2988485"/>
          </a:xfrm>
          <a:prstGeom prst="rect">
            <a:avLst/>
          </a:prstGeom>
        </p:spPr>
      </p:pic>
      <p:pic>
        <p:nvPicPr>
          <p:cNvPr id="9" name="Grafik 8" descr="Netzwerk">
            <a:extLst>
              <a:ext uri="{FF2B5EF4-FFF2-40B4-BE49-F238E27FC236}">
                <a16:creationId xmlns:a16="http://schemas.microsoft.com/office/drawing/2014/main" id="{3845F685-64D3-4D0D-A3F3-62A639FE294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rot="21142266">
            <a:off x="9767704" y="-1052497"/>
            <a:ext cx="3019395" cy="3019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8138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Rectangle 97">
            <a:extLst>
              <a:ext uri="{FF2B5EF4-FFF2-40B4-BE49-F238E27FC236}">
                <a16:creationId xmlns:a16="http://schemas.microsoft.com/office/drawing/2014/main" id="{3CED7894-4F62-4A6C-8DB5-DB5BE08E9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E536F3B4-50F6-4C52-8F76-4EB1214719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620" y="457200"/>
            <a:ext cx="3511233" cy="914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8C885D5A-9707-464A-BA2E-80B103A94588}"/>
              </a:ext>
            </a:extLst>
          </p:cNvPr>
          <p:cNvSpPr txBox="1">
            <a:spLocks/>
          </p:cNvSpPr>
          <p:nvPr/>
        </p:nvSpPr>
        <p:spPr>
          <a:xfrm>
            <a:off x="637569" y="-559984"/>
            <a:ext cx="3515003" cy="10184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DE" sz="1800" dirty="0">
                <a:solidFill>
                  <a:schemeClr val="tx2"/>
                </a:solidFill>
              </a:rPr>
              <a:t>Azure Produkte</a:t>
            </a:r>
          </a:p>
        </p:txBody>
      </p:sp>
      <p:pic>
        <p:nvPicPr>
          <p:cNvPr id="10" name="Grafik 9" descr="Netzwerk">
            <a:extLst>
              <a:ext uri="{FF2B5EF4-FFF2-40B4-BE49-F238E27FC236}">
                <a16:creationId xmlns:a16="http://schemas.microsoft.com/office/drawing/2014/main" id="{16C722B1-1CF2-49CB-BBE1-81035A59D1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1142266">
            <a:off x="9767704" y="-1052497"/>
            <a:ext cx="3019395" cy="3019395"/>
          </a:xfrm>
          <a:prstGeom prst="rect">
            <a:avLst/>
          </a:prstGeom>
        </p:spPr>
      </p:pic>
      <p:graphicFrame>
        <p:nvGraphicFramePr>
          <p:cNvPr id="15" name="Diagramm 5">
            <a:extLst>
              <a:ext uri="{FF2B5EF4-FFF2-40B4-BE49-F238E27FC236}">
                <a16:creationId xmlns:a16="http://schemas.microsoft.com/office/drawing/2014/main" id="{1D1FA4C7-4802-4AD8-8C09-08A89524F6F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73940232"/>
              </p:ext>
            </p:extLst>
          </p:nvPr>
        </p:nvGraphicFramePr>
        <p:xfrm>
          <a:off x="771289" y="915634"/>
          <a:ext cx="10826824" cy="57202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E6DB5305-AFB8-4353-B6C2-51AB21748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9793" y="130656"/>
            <a:ext cx="8670343" cy="54752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AT" b="0" kern="1200" cap="all" dirty="0">
                <a:latin typeface="+mj-lt"/>
                <a:ea typeface="+mj-ea"/>
                <a:cs typeface="+mj-cs"/>
              </a:rPr>
              <a:t>Die beliebtesten Produkte</a:t>
            </a:r>
          </a:p>
        </p:txBody>
      </p:sp>
      <p:pic>
        <p:nvPicPr>
          <p:cNvPr id="8" name="Grafik 4" descr="Ein Bild, das Propeller, Uhr enthält.&#10;&#10;Beschreibung automatisch generiert.">
            <a:extLst>
              <a:ext uri="{FF2B5EF4-FFF2-40B4-BE49-F238E27FC236}">
                <a16:creationId xmlns:a16="http://schemas.microsoft.com/office/drawing/2014/main" id="{7AD836D9-053B-4320-AD2D-C9ECC15C5C8D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l="3291" t="16849" r="6486" b="1716"/>
          <a:stretch/>
        </p:blipFill>
        <p:spPr>
          <a:xfrm>
            <a:off x="11296057" y="6272268"/>
            <a:ext cx="604112" cy="339916"/>
          </a:xfrm>
          <a:prstGeom prst="rect">
            <a:avLst/>
          </a:prstGeom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354AF49B-EA60-49EB-A578-E580F051A281}"/>
              </a:ext>
            </a:extLst>
          </p:cNvPr>
          <p:cNvSpPr/>
          <p:nvPr/>
        </p:nvSpPr>
        <p:spPr>
          <a:xfrm>
            <a:off x="637569" y="457200"/>
            <a:ext cx="3511233" cy="91439"/>
          </a:xfrm>
          <a:prstGeom prst="rect">
            <a:avLst/>
          </a:prstGeom>
          <a:solidFill>
            <a:srgbClr val="0B8A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6" name="Grafik 5" descr="Netzwerk">
            <a:extLst>
              <a:ext uri="{FF2B5EF4-FFF2-40B4-BE49-F238E27FC236}">
                <a16:creationId xmlns:a16="http://schemas.microsoft.com/office/drawing/2014/main" id="{ED69AB8F-C188-4D73-9F83-0255D33B1C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-807559" y="4429499"/>
            <a:ext cx="2988485" cy="2988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124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Rectangle 97">
            <a:extLst>
              <a:ext uri="{FF2B5EF4-FFF2-40B4-BE49-F238E27FC236}">
                <a16:creationId xmlns:a16="http://schemas.microsoft.com/office/drawing/2014/main" id="{3CED7894-4F62-4A6C-8DB5-DB5BE08E9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E536F3B4-50F6-4C52-8F76-4EB1214719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620" y="457200"/>
            <a:ext cx="3511233" cy="914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8C885D5A-9707-464A-BA2E-80B103A94588}"/>
              </a:ext>
            </a:extLst>
          </p:cNvPr>
          <p:cNvSpPr txBox="1">
            <a:spLocks/>
          </p:cNvSpPr>
          <p:nvPr/>
        </p:nvSpPr>
        <p:spPr>
          <a:xfrm>
            <a:off x="637569" y="-559984"/>
            <a:ext cx="3515003" cy="10184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DE" sz="1800" dirty="0">
                <a:solidFill>
                  <a:schemeClr val="tx2"/>
                </a:solidFill>
              </a:rPr>
              <a:t>Azure Lösungen </a:t>
            </a:r>
          </a:p>
        </p:txBody>
      </p:sp>
      <p:pic>
        <p:nvPicPr>
          <p:cNvPr id="5" name="Grafik 4" descr="Netzwerk">
            <a:extLst>
              <a:ext uri="{FF2B5EF4-FFF2-40B4-BE49-F238E27FC236}">
                <a16:creationId xmlns:a16="http://schemas.microsoft.com/office/drawing/2014/main" id="{3126A08E-0548-455C-AB8E-091B2F3EC9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1142266">
            <a:off x="9767704" y="-1052497"/>
            <a:ext cx="3019395" cy="3019395"/>
          </a:xfrm>
          <a:prstGeom prst="rect">
            <a:avLst/>
          </a:prstGeom>
        </p:spPr>
      </p:pic>
      <p:graphicFrame>
        <p:nvGraphicFramePr>
          <p:cNvPr id="15" name="Diagramm 5">
            <a:extLst>
              <a:ext uri="{FF2B5EF4-FFF2-40B4-BE49-F238E27FC236}">
                <a16:creationId xmlns:a16="http://schemas.microsoft.com/office/drawing/2014/main" id="{1D1FA4C7-4802-4AD8-8C09-08A89524F6F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22012084"/>
              </p:ext>
            </p:extLst>
          </p:nvPr>
        </p:nvGraphicFramePr>
        <p:xfrm>
          <a:off x="771289" y="915634"/>
          <a:ext cx="10826824" cy="57202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E6DB5305-AFB8-4353-B6C2-51AB21748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9793" y="130656"/>
            <a:ext cx="8670343" cy="54752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AT" dirty="0"/>
              <a:t>KI</a:t>
            </a:r>
            <a:endParaRPr lang="de-AT" b="0" kern="1200" cap="all" dirty="0">
              <a:latin typeface="+mj-lt"/>
              <a:ea typeface="+mj-ea"/>
              <a:cs typeface="+mj-cs"/>
            </a:endParaRPr>
          </a:p>
        </p:txBody>
      </p:sp>
      <p:pic>
        <p:nvPicPr>
          <p:cNvPr id="8" name="Grafik 4" descr="Ein Bild, das Propeller, Uhr enthält.&#10;&#10;Beschreibung automatisch generiert.">
            <a:extLst>
              <a:ext uri="{FF2B5EF4-FFF2-40B4-BE49-F238E27FC236}">
                <a16:creationId xmlns:a16="http://schemas.microsoft.com/office/drawing/2014/main" id="{7AD836D9-053B-4320-AD2D-C9ECC15C5C8D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l="3291" t="16849" r="6486" b="1716"/>
          <a:stretch/>
        </p:blipFill>
        <p:spPr>
          <a:xfrm>
            <a:off x="11296057" y="6272268"/>
            <a:ext cx="604112" cy="339916"/>
          </a:xfrm>
          <a:prstGeom prst="rect">
            <a:avLst/>
          </a:prstGeom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354AF49B-EA60-49EB-A578-E580F051A281}"/>
              </a:ext>
            </a:extLst>
          </p:cNvPr>
          <p:cNvSpPr/>
          <p:nvPr/>
        </p:nvSpPr>
        <p:spPr>
          <a:xfrm>
            <a:off x="637569" y="457200"/>
            <a:ext cx="3511233" cy="91439"/>
          </a:xfrm>
          <a:prstGeom prst="rect">
            <a:avLst/>
          </a:prstGeom>
          <a:solidFill>
            <a:srgbClr val="0B8A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6" name="Grafik 5" descr="Netzwerk">
            <a:extLst>
              <a:ext uri="{FF2B5EF4-FFF2-40B4-BE49-F238E27FC236}">
                <a16:creationId xmlns:a16="http://schemas.microsoft.com/office/drawing/2014/main" id="{DF199EF8-D6D7-4C60-AC00-2F54902D6F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-807559" y="4429499"/>
            <a:ext cx="2988485" cy="2988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644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Rectangle 97">
            <a:extLst>
              <a:ext uri="{FF2B5EF4-FFF2-40B4-BE49-F238E27FC236}">
                <a16:creationId xmlns:a16="http://schemas.microsoft.com/office/drawing/2014/main" id="{3CED7894-4F62-4A6C-8DB5-DB5BE08E9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E536F3B4-50F6-4C52-8F76-4EB1214719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620" y="457200"/>
            <a:ext cx="3511233" cy="914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8C885D5A-9707-464A-BA2E-80B103A94588}"/>
              </a:ext>
            </a:extLst>
          </p:cNvPr>
          <p:cNvSpPr txBox="1">
            <a:spLocks/>
          </p:cNvSpPr>
          <p:nvPr/>
        </p:nvSpPr>
        <p:spPr>
          <a:xfrm>
            <a:off x="637569" y="-559984"/>
            <a:ext cx="3515003" cy="10184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DE" sz="1800" dirty="0">
                <a:solidFill>
                  <a:schemeClr val="tx2"/>
                </a:solidFill>
              </a:rPr>
              <a:t>Azure Lösungen </a:t>
            </a:r>
          </a:p>
        </p:txBody>
      </p:sp>
      <p:pic>
        <p:nvPicPr>
          <p:cNvPr id="5" name="Grafik 4" descr="Netzwerk">
            <a:extLst>
              <a:ext uri="{FF2B5EF4-FFF2-40B4-BE49-F238E27FC236}">
                <a16:creationId xmlns:a16="http://schemas.microsoft.com/office/drawing/2014/main" id="{3126A08E-0548-455C-AB8E-091B2F3EC9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1142266">
            <a:off x="9767704" y="-1052497"/>
            <a:ext cx="3019395" cy="3019395"/>
          </a:xfrm>
          <a:prstGeom prst="rect">
            <a:avLst/>
          </a:prstGeom>
        </p:spPr>
      </p:pic>
      <p:graphicFrame>
        <p:nvGraphicFramePr>
          <p:cNvPr id="15" name="Diagramm 5">
            <a:extLst>
              <a:ext uri="{FF2B5EF4-FFF2-40B4-BE49-F238E27FC236}">
                <a16:creationId xmlns:a16="http://schemas.microsoft.com/office/drawing/2014/main" id="{1D1FA4C7-4802-4AD8-8C09-08A89524F6F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72480939"/>
              </p:ext>
            </p:extLst>
          </p:nvPr>
        </p:nvGraphicFramePr>
        <p:xfrm>
          <a:off x="771289" y="915634"/>
          <a:ext cx="10826824" cy="57202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E6DB5305-AFB8-4353-B6C2-51AB21748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9793" y="130656"/>
            <a:ext cx="8670343" cy="54752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AT" dirty="0"/>
              <a:t>Sicherheit und </a:t>
            </a:r>
            <a:r>
              <a:rPr lang="de-AT" dirty="0" err="1"/>
              <a:t>Governance</a:t>
            </a:r>
            <a:endParaRPr lang="de-AT" b="0" kern="1200" cap="all" dirty="0">
              <a:latin typeface="+mj-lt"/>
              <a:ea typeface="+mj-ea"/>
              <a:cs typeface="+mj-cs"/>
            </a:endParaRPr>
          </a:p>
        </p:txBody>
      </p:sp>
      <p:pic>
        <p:nvPicPr>
          <p:cNvPr id="8" name="Grafik 4" descr="Ein Bild, das Propeller, Uhr enthält.&#10;&#10;Beschreibung automatisch generiert.">
            <a:extLst>
              <a:ext uri="{FF2B5EF4-FFF2-40B4-BE49-F238E27FC236}">
                <a16:creationId xmlns:a16="http://schemas.microsoft.com/office/drawing/2014/main" id="{7AD836D9-053B-4320-AD2D-C9ECC15C5C8D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l="3291" t="16849" r="6486" b="1716"/>
          <a:stretch/>
        </p:blipFill>
        <p:spPr>
          <a:xfrm>
            <a:off x="11296057" y="6272268"/>
            <a:ext cx="604112" cy="339916"/>
          </a:xfrm>
          <a:prstGeom prst="rect">
            <a:avLst/>
          </a:prstGeom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354AF49B-EA60-49EB-A578-E580F051A281}"/>
              </a:ext>
            </a:extLst>
          </p:cNvPr>
          <p:cNvSpPr/>
          <p:nvPr/>
        </p:nvSpPr>
        <p:spPr>
          <a:xfrm>
            <a:off x="637569" y="457200"/>
            <a:ext cx="3511233" cy="91439"/>
          </a:xfrm>
          <a:prstGeom prst="rect">
            <a:avLst/>
          </a:prstGeom>
          <a:solidFill>
            <a:srgbClr val="0B8A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6" name="Grafik 5" descr="Netzwerk">
            <a:extLst>
              <a:ext uri="{FF2B5EF4-FFF2-40B4-BE49-F238E27FC236}">
                <a16:creationId xmlns:a16="http://schemas.microsoft.com/office/drawing/2014/main" id="{DF199EF8-D6D7-4C60-AC00-2F54902D6F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-807559" y="4429499"/>
            <a:ext cx="2988485" cy="2988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5414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Rectangle 97">
            <a:extLst>
              <a:ext uri="{FF2B5EF4-FFF2-40B4-BE49-F238E27FC236}">
                <a16:creationId xmlns:a16="http://schemas.microsoft.com/office/drawing/2014/main" id="{3CED7894-4F62-4A6C-8DB5-DB5BE08E9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E536F3B4-50F6-4C52-8F76-4EB1214719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620" y="457200"/>
            <a:ext cx="3511233" cy="914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8C885D5A-9707-464A-BA2E-80B103A94588}"/>
              </a:ext>
            </a:extLst>
          </p:cNvPr>
          <p:cNvSpPr txBox="1">
            <a:spLocks/>
          </p:cNvSpPr>
          <p:nvPr/>
        </p:nvSpPr>
        <p:spPr>
          <a:xfrm>
            <a:off x="637569" y="-559984"/>
            <a:ext cx="3515003" cy="10184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DE" sz="1800" dirty="0">
                <a:solidFill>
                  <a:schemeClr val="tx2"/>
                </a:solidFill>
              </a:rPr>
              <a:t>Azure Lösungen </a:t>
            </a:r>
          </a:p>
        </p:txBody>
      </p:sp>
      <p:pic>
        <p:nvPicPr>
          <p:cNvPr id="5" name="Grafik 4" descr="Netzwerk">
            <a:extLst>
              <a:ext uri="{FF2B5EF4-FFF2-40B4-BE49-F238E27FC236}">
                <a16:creationId xmlns:a16="http://schemas.microsoft.com/office/drawing/2014/main" id="{3126A08E-0548-455C-AB8E-091B2F3EC9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1142266">
            <a:off x="9767704" y="-1052497"/>
            <a:ext cx="3019395" cy="3019395"/>
          </a:xfrm>
          <a:prstGeom prst="rect">
            <a:avLst/>
          </a:prstGeom>
        </p:spPr>
      </p:pic>
      <p:graphicFrame>
        <p:nvGraphicFramePr>
          <p:cNvPr id="15" name="Diagramm 5">
            <a:extLst>
              <a:ext uri="{FF2B5EF4-FFF2-40B4-BE49-F238E27FC236}">
                <a16:creationId xmlns:a16="http://schemas.microsoft.com/office/drawing/2014/main" id="{1D1FA4C7-4802-4AD8-8C09-08A89524F6F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93419829"/>
              </p:ext>
            </p:extLst>
          </p:nvPr>
        </p:nvGraphicFramePr>
        <p:xfrm>
          <a:off x="771289" y="915634"/>
          <a:ext cx="10826824" cy="57202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E6DB5305-AFB8-4353-B6C2-51AB21748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9793" y="130656"/>
            <a:ext cx="8670343" cy="54752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AT" dirty="0"/>
              <a:t>Hybrid Cloud und Infrastruktur</a:t>
            </a:r>
            <a:endParaRPr lang="de-AT" b="0" kern="1200" cap="all" dirty="0">
              <a:latin typeface="+mj-lt"/>
              <a:ea typeface="+mj-ea"/>
              <a:cs typeface="+mj-cs"/>
            </a:endParaRPr>
          </a:p>
        </p:txBody>
      </p:sp>
      <p:pic>
        <p:nvPicPr>
          <p:cNvPr id="8" name="Grafik 4" descr="Ein Bild, das Propeller, Uhr enthält.&#10;&#10;Beschreibung automatisch generiert.">
            <a:extLst>
              <a:ext uri="{FF2B5EF4-FFF2-40B4-BE49-F238E27FC236}">
                <a16:creationId xmlns:a16="http://schemas.microsoft.com/office/drawing/2014/main" id="{7AD836D9-053B-4320-AD2D-C9ECC15C5C8D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l="3291" t="16849" r="6486" b="1716"/>
          <a:stretch/>
        </p:blipFill>
        <p:spPr>
          <a:xfrm>
            <a:off x="11296057" y="6272268"/>
            <a:ext cx="604112" cy="339916"/>
          </a:xfrm>
          <a:prstGeom prst="rect">
            <a:avLst/>
          </a:prstGeom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354AF49B-EA60-49EB-A578-E580F051A281}"/>
              </a:ext>
            </a:extLst>
          </p:cNvPr>
          <p:cNvSpPr/>
          <p:nvPr/>
        </p:nvSpPr>
        <p:spPr>
          <a:xfrm>
            <a:off x="637569" y="457200"/>
            <a:ext cx="3511233" cy="91439"/>
          </a:xfrm>
          <a:prstGeom prst="rect">
            <a:avLst/>
          </a:prstGeom>
          <a:solidFill>
            <a:srgbClr val="0B8A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6" name="Grafik 5" descr="Netzwerk">
            <a:extLst>
              <a:ext uri="{FF2B5EF4-FFF2-40B4-BE49-F238E27FC236}">
                <a16:creationId xmlns:a16="http://schemas.microsoft.com/office/drawing/2014/main" id="{DF199EF8-D6D7-4C60-AC00-2F54902D6F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-807559" y="4429499"/>
            <a:ext cx="2988485" cy="2988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4939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Rectangle 97">
            <a:extLst>
              <a:ext uri="{FF2B5EF4-FFF2-40B4-BE49-F238E27FC236}">
                <a16:creationId xmlns:a16="http://schemas.microsoft.com/office/drawing/2014/main" id="{3CED7894-4F62-4A6C-8DB5-DB5BE08E9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E536F3B4-50F6-4C52-8F76-4EB1214719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620" y="457200"/>
            <a:ext cx="3511233" cy="914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8C885D5A-9707-464A-BA2E-80B103A94588}"/>
              </a:ext>
            </a:extLst>
          </p:cNvPr>
          <p:cNvSpPr txBox="1">
            <a:spLocks/>
          </p:cNvSpPr>
          <p:nvPr/>
        </p:nvSpPr>
        <p:spPr>
          <a:xfrm>
            <a:off x="637569" y="-559984"/>
            <a:ext cx="3515003" cy="10184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DE" sz="1800" dirty="0">
                <a:solidFill>
                  <a:schemeClr val="tx2"/>
                </a:solidFill>
              </a:rPr>
              <a:t>Azure Lösungen </a:t>
            </a:r>
          </a:p>
        </p:txBody>
      </p:sp>
      <p:pic>
        <p:nvPicPr>
          <p:cNvPr id="5" name="Grafik 4" descr="Netzwerk">
            <a:extLst>
              <a:ext uri="{FF2B5EF4-FFF2-40B4-BE49-F238E27FC236}">
                <a16:creationId xmlns:a16="http://schemas.microsoft.com/office/drawing/2014/main" id="{3126A08E-0548-455C-AB8E-091B2F3EC9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1142266">
            <a:off x="9767704" y="-1052497"/>
            <a:ext cx="3019395" cy="3019395"/>
          </a:xfrm>
          <a:prstGeom prst="rect">
            <a:avLst/>
          </a:prstGeom>
        </p:spPr>
      </p:pic>
      <p:graphicFrame>
        <p:nvGraphicFramePr>
          <p:cNvPr id="15" name="Diagramm 5">
            <a:extLst>
              <a:ext uri="{FF2B5EF4-FFF2-40B4-BE49-F238E27FC236}">
                <a16:creationId xmlns:a16="http://schemas.microsoft.com/office/drawing/2014/main" id="{1D1FA4C7-4802-4AD8-8C09-08A89524F6F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4726970"/>
              </p:ext>
            </p:extLst>
          </p:nvPr>
        </p:nvGraphicFramePr>
        <p:xfrm>
          <a:off x="771289" y="915634"/>
          <a:ext cx="10826824" cy="57202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E6DB5305-AFB8-4353-B6C2-51AB21748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9793" y="130656"/>
            <a:ext cx="8670343" cy="54752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AT" dirty="0"/>
              <a:t>Daten und Analysen</a:t>
            </a:r>
            <a:endParaRPr lang="de-AT" b="0" kern="1200" cap="all" dirty="0">
              <a:latin typeface="+mj-lt"/>
              <a:ea typeface="+mj-ea"/>
              <a:cs typeface="+mj-cs"/>
            </a:endParaRPr>
          </a:p>
        </p:txBody>
      </p:sp>
      <p:pic>
        <p:nvPicPr>
          <p:cNvPr id="8" name="Grafik 4" descr="Ein Bild, das Propeller, Uhr enthält.&#10;&#10;Beschreibung automatisch generiert.">
            <a:extLst>
              <a:ext uri="{FF2B5EF4-FFF2-40B4-BE49-F238E27FC236}">
                <a16:creationId xmlns:a16="http://schemas.microsoft.com/office/drawing/2014/main" id="{7AD836D9-053B-4320-AD2D-C9ECC15C5C8D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l="3291" t="16849" r="6486" b="1716"/>
          <a:stretch/>
        </p:blipFill>
        <p:spPr>
          <a:xfrm>
            <a:off x="11296057" y="6272268"/>
            <a:ext cx="604112" cy="339916"/>
          </a:xfrm>
          <a:prstGeom prst="rect">
            <a:avLst/>
          </a:prstGeom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354AF49B-EA60-49EB-A578-E580F051A281}"/>
              </a:ext>
            </a:extLst>
          </p:cNvPr>
          <p:cNvSpPr/>
          <p:nvPr/>
        </p:nvSpPr>
        <p:spPr>
          <a:xfrm>
            <a:off x="637569" y="457200"/>
            <a:ext cx="3511233" cy="91439"/>
          </a:xfrm>
          <a:prstGeom prst="rect">
            <a:avLst/>
          </a:prstGeom>
          <a:solidFill>
            <a:srgbClr val="0B8A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6" name="Grafik 5" descr="Netzwerk">
            <a:extLst>
              <a:ext uri="{FF2B5EF4-FFF2-40B4-BE49-F238E27FC236}">
                <a16:creationId xmlns:a16="http://schemas.microsoft.com/office/drawing/2014/main" id="{DF199EF8-D6D7-4C60-AC00-2F54902D6F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-807559" y="4429499"/>
            <a:ext cx="2988485" cy="2988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1715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Rectangle 97">
            <a:extLst>
              <a:ext uri="{FF2B5EF4-FFF2-40B4-BE49-F238E27FC236}">
                <a16:creationId xmlns:a16="http://schemas.microsoft.com/office/drawing/2014/main" id="{3CED7894-4F62-4A6C-8DB5-DB5BE08E9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E536F3B4-50F6-4C52-8F76-4EB1214719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620" y="457200"/>
            <a:ext cx="3511233" cy="914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8C885D5A-9707-464A-BA2E-80B103A94588}"/>
              </a:ext>
            </a:extLst>
          </p:cNvPr>
          <p:cNvSpPr txBox="1">
            <a:spLocks/>
          </p:cNvSpPr>
          <p:nvPr/>
        </p:nvSpPr>
        <p:spPr>
          <a:xfrm>
            <a:off x="637569" y="-559984"/>
            <a:ext cx="3515003" cy="10184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DE" sz="1800" dirty="0">
                <a:solidFill>
                  <a:schemeClr val="tx2"/>
                </a:solidFill>
              </a:rPr>
              <a:t>Azure Lösungen </a:t>
            </a:r>
          </a:p>
        </p:txBody>
      </p:sp>
      <p:pic>
        <p:nvPicPr>
          <p:cNvPr id="5" name="Grafik 4" descr="Netzwerk">
            <a:extLst>
              <a:ext uri="{FF2B5EF4-FFF2-40B4-BE49-F238E27FC236}">
                <a16:creationId xmlns:a16="http://schemas.microsoft.com/office/drawing/2014/main" id="{3126A08E-0548-455C-AB8E-091B2F3EC9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1142266">
            <a:off x="9767704" y="-1052497"/>
            <a:ext cx="3019395" cy="3019395"/>
          </a:xfrm>
          <a:prstGeom prst="rect">
            <a:avLst/>
          </a:prstGeom>
        </p:spPr>
      </p:pic>
      <p:graphicFrame>
        <p:nvGraphicFramePr>
          <p:cNvPr id="15" name="Diagramm 5">
            <a:extLst>
              <a:ext uri="{FF2B5EF4-FFF2-40B4-BE49-F238E27FC236}">
                <a16:creationId xmlns:a16="http://schemas.microsoft.com/office/drawing/2014/main" id="{1D1FA4C7-4802-4AD8-8C09-08A89524F6F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06862871"/>
              </p:ext>
            </p:extLst>
          </p:nvPr>
        </p:nvGraphicFramePr>
        <p:xfrm>
          <a:off x="771289" y="915634"/>
          <a:ext cx="10826824" cy="57202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E6DB5305-AFB8-4353-B6C2-51AB21748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9793" y="130656"/>
            <a:ext cx="8670343" cy="54752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AT" dirty="0"/>
              <a:t>Cloudmigration</a:t>
            </a:r>
            <a:endParaRPr lang="de-AT" b="0" kern="1200" cap="all" dirty="0">
              <a:latin typeface="+mj-lt"/>
              <a:ea typeface="+mj-ea"/>
              <a:cs typeface="+mj-cs"/>
            </a:endParaRPr>
          </a:p>
        </p:txBody>
      </p:sp>
      <p:pic>
        <p:nvPicPr>
          <p:cNvPr id="8" name="Grafik 4" descr="Ein Bild, das Propeller, Uhr enthält.&#10;&#10;Beschreibung automatisch generiert.">
            <a:extLst>
              <a:ext uri="{FF2B5EF4-FFF2-40B4-BE49-F238E27FC236}">
                <a16:creationId xmlns:a16="http://schemas.microsoft.com/office/drawing/2014/main" id="{7AD836D9-053B-4320-AD2D-C9ECC15C5C8D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l="3291" t="16849" r="6486" b="1716"/>
          <a:stretch/>
        </p:blipFill>
        <p:spPr>
          <a:xfrm>
            <a:off x="11296057" y="6272268"/>
            <a:ext cx="604112" cy="339916"/>
          </a:xfrm>
          <a:prstGeom prst="rect">
            <a:avLst/>
          </a:prstGeom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354AF49B-EA60-49EB-A578-E580F051A281}"/>
              </a:ext>
            </a:extLst>
          </p:cNvPr>
          <p:cNvSpPr/>
          <p:nvPr/>
        </p:nvSpPr>
        <p:spPr>
          <a:xfrm>
            <a:off x="637569" y="457200"/>
            <a:ext cx="3511233" cy="91439"/>
          </a:xfrm>
          <a:prstGeom prst="rect">
            <a:avLst/>
          </a:prstGeom>
          <a:solidFill>
            <a:srgbClr val="0B8A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6" name="Grafik 5" descr="Netzwerk">
            <a:extLst>
              <a:ext uri="{FF2B5EF4-FFF2-40B4-BE49-F238E27FC236}">
                <a16:creationId xmlns:a16="http://schemas.microsoft.com/office/drawing/2014/main" id="{DF199EF8-D6D7-4C60-AC00-2F54902D6F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-807559" y="4429499"/>
            <a:ext cx="2988485" cy="2988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0837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DividendVTI">
  <a:themeElements>
    <a:clrScheme name="DividendVTI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ED8428"/>
      </a:accent1>
      <a:accent2>
        <a:srgbClr val="E6C46D"/>
      </a:accent2>
      <a:accent3>
        <a:srgbClr val="537685"/>
      </a:accent3>
      <a:accent4>
        <a:srgbClr val="969FA7"/>
      </a:accent4>
      <a:accent5>
        <a:srgbClr val="A9C37C"/>
      </a:accent5>
      <a:accent6>
        <a:srgbClr val="5A8071"/>
      </a:accent6>
      <a:hlink>
        <a:srgbClr val="828282"/>
      </a:hlink>
      <a:folHlink>
        <a:srgbClr val="A5A5A5"/>
      </a:folHlink>
    </a:clrScheme>
    <a:fontScheme name="Dividend">
      <a:majorFont>
        <a:latin typeface="Franklin Gothic Demi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2181</Words>
  <Application>Microsoft Office PowerPoint</Application>
  <PresentationFormat>Breitbild</PresentationFormat>
  <Paragraphs>226</Paragraphs>
  <Slides>15</Slides>
  <Notes>8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20" baseType="lpstr">
      <vt:lpstr>Calibri</vt:lpstr>
      <vt:lpstr>Franklin Gothic Book</vt:lpstr>
      <vt:lpstr>Franklin Gothic Demi</vt:lpstr>
      <vt:lpstr>Wingdings 2</vt:lpstr>
      <vt:lpstr>DividendVTI</vt:lpstr>
      <vt:lpstr>Microsoft Azure</vt:lpstr>
      <vt:lpstr>Warum Azure?</vt:lpstr>
      <vt:lpstr>Warum Azure?</vt:lpstr>
      <vt:lpstr>Die beliebtesten Produkte</vt:lpstr>
      <vt:lpstr>KI</vt:lpstr>
      <vt:lpstr>Sicherheit und Governance</vt:lpstr>
      <vt:lpstr>Hybrid Cloud und Infrastruktur</vt:lpstr>
      <vt:lpstr>Daten und Analysen</vt:lpstr>
      <vt:lpstr>Cloudmigration</vt:lpstr>
      <vt:lpstr>Branchenlösungen</vt:lpstr>
      <vt:lpstr>AnwenDungsbereitstellung</vt:lpstr>
      <vt:lpstr>Standorte</vt:lpstr>
      <vt:lpstr>Ihr partner in der cloud</vt:lpstr>
      <vt:lpstr>Ihr partner in der cloud</vt:lpstr>
      <vt:lpstr>Ihr partner in der cloud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/>
  <cp:lastModifiedBy>Robert Hortschitz | MOGI.at</cp:lastModifiedBy>
  <cp:revision>1700</cp:revision>
  <dcterms:created xsi:type="dcterms:W3CDTF">2020-07-30T11:44:39Z</dcterms:created>
  <dcterms:modified xsi:type="dcterms:W3CDTF">2022-04-24T17:32:00Z</dcterms:modified>
</cp:coreProperties>
</file>