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72" r:id="rId2"/>
    <p:sldId id="295" r:id="rId3"/>
    <p:sldId id="298" r:id="rId4"/>
    <p:sldId id="309" r:id="rId5"/>
    <p:sldId id="299" r:id="rId6"/>
    <p:sldId id="297" r:id="rId7"/>
    <p:sldId id="289" r:id="rId8"/>
    <p:sldId id="304" r:id="rId9"/>
    <p:sldId id="305" r:id="rId10"/>
    <p:sldId id="307" r:id="rId11"/>
    <p:sldId id="311" r:id="rId12"/>
    <p:sldId id="313" r:id="rId13"/>
    <p:sldId id="315" r:id="rId14"/>
    <p:sldId id="316" r:id="rId15"/>
    <p:sldId id="317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428"/>
    <a:srgbClr val="4A3F75"/>
    <a:srgbClr val="7662C4"/>
    <a:srgbClr val="6A4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1E6529-377C-ACD2-A25D-BC021B4AE2C3}" v="473" dt="2020-07-31T12:23:22.682"/>
    <p1510:client id="{0F9F2108-DAAD-65BC-101C-48FAFDDC7740}" v="585" dt="2020-08-03T09:37:56.378"/>
    <p1510:client id="{1D05E0E2-391C-6D6F-2871-55C7D9E23843}" v="405" dt="2020-08-05T08:35:45.430"/>
    <p1510:client id="{2E1FBD13-B357-CB01-BFA1-D05AD7352FC3}" v="87" dt="2020-07-31T09:51:01.360"/>
    <p1510:client id="{3052E1F9-0F4D-F991-FD2C-C74134EED215}" v="203" dt="2020-08-03T10:50:37.981"/>
    <p1510:client id="{3EB087F7-C797-47A4-74E4-027D578238FB}" v="1232" dt="2020-08-07T13:10:08.925"/>
    <p1510:client id="{42AA7EFF-515C-60F5-4C40-E6628DE6BEB1}" v="72" dt="2020-07-31T12:40:28.416"/>
    <p1510:client id="{73D48D74-7381-71B4-EA7E-85DBF6445772}" v="1017" dt="2020-08-13T08:47:49.604"/>
    <p1510:client id="{B91398CE-4FF5-926B-23C0-26926B481FE1}" v="288" dt="2020-07-31T13:02:11.410"/>
    <p1510:client id="{C59A7DD1-AF41-990E-FD76-4EC29724A1BB}" v="16" dt="2020-07-31T09:23:31.845"/>
    <p1510:client id="{D0574F82-8E8B-7B13-E41D-AE753C85BDE3}" v="493" dt="2020-07-30T13:36:15.069"/>
    <p1510:client id="{D2E674E9-BC02-D4AB-6454-54384EF9F0D0}" v="571" dt="2020-08-05T07:16:01.738"/>
    <p1510:client id="{DB9F0793-2B03-E3D9-9C0A-E31AA64CAB44}" v="208" dt="2020-07-31T11:30:42.127"/>
    <p1510:client id="{EF4C4F21-EF88-C59E-7C0A-E7D488063139}" v="101" dt="2020-08-04T10:11:20.0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2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1">
        <a:alpha val="0"/>
      </a:schemeClr>
    </dgm:fillClrLst>
    <dgm:linClrLst meth="repeat">
      <a:schemeClr val="accent1">
        <a:alpha val="0"/>
      </a:schemeClr>
    </dgm:linClrLst>
    <dgm:effectClrLst/>
    <dgm:txLinClrLst/>
    <dgm:txFillClrLst meth="repeat">
      <a:schemeClr val="accent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9439A3-6F5D-4DCE-9EA0-4E6958730B5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de-DE"/>
        </a:p>
      </dgm:t>
    </dgm:pt>
    <dgm:pt modelId="{5178873C-56D7-4FA4-88D1-EEF50330D165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dirty="0">
              <a:latin typeface="Franklin Gothic Demi" panose="020B0502020104020203"/>
            </a:rPr>
            <a:t>Ready-</a:t>
          </a:r>
          <a:r>
            <a:rPr lang="de-DE" dirty="0" err="1">
              <a:latin typeface="Franklin Gothic Demi" panose="020B0502020104020203"/>
            </a:rPr>
            <a:t>to</a:t>
          </a:r>
          <a:r>
            <a:rPr lang="de-DE" dirty="0">
              <a:latin typeface="Franklin Gothic Demi" panose="020B0502020104020203"/>
            </a:rPr>
            <a:t>-</a:t>
          </a:r>
          <a:r>
            <a:rPr lang="de-DE" dirty="0" err="1">
              <a:latin typeface="Franklin Gothic Demi" panose="020B0502020104020203"/>
            </a:rPr>
            <a:t>use</a:t>
          </a:r>
          <a:r>
            <a:rPr lang="de-DE" dirty="0">
              <a:latin typeface="Franklin Gothic Demi" panose="020B0502020104020203"/>
            </a:rPr>
            <a:t> Intranet-</a:t>
          </a:r>
          <a:r>
            <a:rPr lang="de-DE" dirty="0" err="1">
              <a:latin typeface="Franklin Gothic Demi" panose="020B0502020104020203"/>
            </a:rPr>
            <a:t>Themes</a:t>
          </a:r>
          <a:endParaRPr lang="de-DE" b="0" i="0" u="none" strike="noStrike" cap="none" baseline="0" noProof="0" dirty="0">
            <a:solidFill>
              <a:srgbClr val="010000"/>
            </a:solidFill>
            <a:latin typeface="Franklin Gothic Demi"/>
          </a:endParaRPr>
        </a:p>
      </dgm:t>
    </dgm:pt>
    <dgm:pt modelId="{20F8EB95-ABDF-4EDC-AEB2-650AB3723069}" type="parTrans" cxnId="{423E914C-9346-4D7E-B9EA-E67F81C8A1CC}">
      <dgm:prSet/>
      <dgm:spPr/>
      <dgm:t>
        <a:bodyPr/>
        <a:lstStyle/>
        <a:p>
          <a:endParaRPr lang="de-DE"/>
        </a:p>
      </dgm:t>
    </dgm:pt>
    <dgm:pt modelId="{DA09168C-32A8-4F5B-AAEB-CAFC52B10975}" type="sibTrans" cxnId="{423E914C-9346-4D7E-B9EA-E67F81C8A1CC}">
      <dgm:prSet/>
      <dgm:spPr/>
      <dgm:t>
        <a:bodyPr/>
        <a:lstStyle/>
        <a:p>
          <a:endParaRPr lang="de-DE"/>
        </a:p>
      </dgm:t>
    </dgm:pt>
    <dgm:pt modelId="{12F19563-596D-4262-A187-1301C59E1131}">
      <dgm:prSet/>
      <dgm:spPr/>
      <dgm:t>
        <a:bodyPr/>
        <a:lstStyle/>
        <a:p>
          <a:pPr>
            <a:lnSpc>
              <a:spcPct val="100000"/>
            </a:lnSpc>
          </a:pPr>
          <a:r>
            <a:rPr lang="de-DE">
              <a:latin typeface="Franklin Gothic Demi" panose="020B0502020104020203"/>
            </a:rPr>
            <a:t>Native Mobile App für Android und Apple</a:t>
          </a:r>
          <a:endParaRPr lang="de-DE"/>
        </a:p>
      </dgm:t>
    </dgm:pt>
    <dgm:pt modelId="{72424B85-DE9E-4CF9-9C07-92D4C7706030}" type="parTrans" cxnId="{76FA2E80-3969-41EC-A43C-F8EEA539C6B4}">
      <dgm:prSet/>
      <dgm:spPr/>
      <dgm:t>
        <a:bodyPr/>
        <a:lstStyle/>
        <a:p>
          <a:endParaRPr lang="de-DE"/>
        </a:p>
      </dgm:t>
    </dgm:pt>
    <dgm:pt modelId="{2FB245C7-4E39-433A-A756-16541ABBB52F}" type="sibTrans" cxnId="{76FA2E80-3969-41EC-A43C-F8EEA539C6B4}">
      <dgm:prSet/>
      <dgm:spPr/>
      <dgm:t>
        <a:bodyPr/>
        <a:lstStyle/>
        <a:p>
          <a:endParaRPr lang="de-DE"/>
        </a:p>
      </dgm:t>
    </dgm:pt>
    <dgm:pt modelId="{461BD5BA-DD09-443F-8596-388F2B55FE52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de-DE">
              <a:latin typeface="Franklin Gothic Demi" panose="020B0502020104020203"/>
            </a:rPr>
            <a:t>Benutzerfreundliche Bearbeitung von Inhalten</a:t>
          </a:r>
          <a:endParaRPr lang="de-DE"/>
        </a:p>
      </dgm:t>
    </dgm:pt>
    <dgm:pt modelId="{06FBB4FA-99B8-4E1B-ADBC-FE53CC71D141}" type="parTrans" cxnId="{877C58B4-E920-4720-BE67-0AA10339B883}">
      <dgm:prSet/>
      <dgm:spPr/>
      <dgm:t>
        <a:bodyPr/>
        <a:lstStyle/>
        <a:p>
          <a:endParaRPr lang="de-AT"/>
        </a:p>
      </dgm:t>
    </dgm:pt>
    <dgm:pt modelId="{BD3849EE-567B-4EE7-9893-CF30AFBF69F2}" type="sibTrans" cxnId="{877C58B4-E920-4720-BE67-0AA10339B883}">
      <dgm:prSet/>
      <dgm:spPr/>
      <dgm:t>
        <a:bodyPr/>
        <a:lstStyle/>
        <a:p>
          <a:endParaRPr lang="de-AT"/>
        </a:p>
      </dgm:t>
    </dgm:pt>
    <dgm:pt modelId="{9B45183F-C5EC-461E-90D1-9775C30D5363}" type="pres">
      <dgm:prSet presAssocID="{139439A3-6F5D-4DCE-9EA0-4E6958730B51}" presName="root" presStyleCnt="0">
        <dgm:presLayoutVars>
          <dgm:dir/>
          <dgm:resizeHandles val="exact"/>
        </dgm:presLayoutVars>
      </dgm:prSet>
      <dgm:spPr/>
    </dgm:pt>
    <dgm:pt modelId="{81F240CE-B2FC-47A0-BDFB-33AF8C53039E}" type="pres">
      <dgm:prSet presAssocID="{5178873C-56D7-4FA4-88D1-EEF50330D165}" presName="compNode" presStyleCnt="0"/>
      <dgm:spPr/>
    </dgm:pt>
    <dgm:pt modelId="{2DF4A7E6-7E74-4871-866D-FE1F4C436F33}" type="pres">
      <dgm:prSet presAssocID="{5178873C-56D7-4FA4-88D1-EEF50330D165}" presName="bgRect" presStyleLbl="bgShp" presStyleIdx="0" presStyleCnt="3"/>
      <dgm:spPr/>
    </dgm:pt>
    <dgm:pt modelId="{050352F1-FF92-46CC-B2A7-AA4032E24853}" type="pres">
      <dgm:prSet presAssocID="{5178873C-56D7-4FA4-88D1-EEF50330D16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zwerk"/>
        </a:ext>
      </dgm:extLst>
    </dgm:pt>
    <dgm:pt modelId="{3C49F86F-E1E3-4BB9-BDA3-8FA145D8C575}" type="pres">
      <dgm:prSet presAssocID="{5178873C-56D7-4FA4-88D1-EEF50330D165}" presName="spaceRect" presStyleCnt="0"/>
      <dgm:spPr/>
    </dgm:pt>
    <dgm:pt modelId="{43E8333A-C1CD-495A-9B3D-E38169DD6B81}" type="pres">
      <dgm:prSet presAssocID="{5178873C-56D7-4FA4-88D1-EEF50330D165}" presName="parTx" presStyleLbl="revTx" presStyleIdx="0" presStyleCnt="3">
        <dgm:presLayoutVars>
          <dgm:chMax val="0"/>
          <dgm:chPref val="0"/>
        </dgm:presLayoutVars>
      </dgm:prSet>
      <dgm:spPr/>
    </dgm:pt>
    <dgm:pt modelId="{EA31114B-D632-486A-9685-2F5BFD4096CF}" type="pres">
      <dgm:prSet presAssocID="{DA09168C-32A8-4F5B-AAEB-CAFC52B10975}" presName="sibTrans" presStyleCnt="0"/>
      <dgm:spPr/>
    </dgm:pt>
    <dgm:pt modelId="{B7D1CC8A-BCBA-4684-BA45-138F9BB1F839}" type="pres">
      <dgm:prSet presAssocID="{461BD5BA-DD09-443F-8596-388F2B55FE52}" presName="compNode" presStyleCnt="0"/>
      <dgm:spPr/>
    </dgm:pt>
    <dgm:pt modelId="{BC6DDE94-01E7-4814-8C7A-61FC276754B8}" type="pres">
      <dgm:prSet presAssocID="{461BD5BA-DD09-443F-8596-388F2B55FE52}" presName="bgRect" presStyleLbl="bgShp" presStyleIdx="1" presStyleCnt="3"/>
      <dgm:spPr/>
    </dgm:pt>
    <dgm:pt modelId="{977E697A-47AE-4679-BCA8-4488AD36680C}" type="pres">
      <dgm:prSet presAssocID="{461BD5BA-DD09-443F-8596-388F2B55FE5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D08A53F6-D4B9-4CE7-A1FD-FDE602662925}" type="pres">
      <dgm:prSet presAssocID="{461BD5BA-DD09-443F-8596-388F2B55FE52}" presName="spaceRect" presStyleCnt="0"/>
      <dgm:spPr/>
    </dgm:pt>
    <dgm:pt modelId="{A2714EEB-EAF8-4638-AF1C-618CD7ABEC7E}" type="pres">
      <dgm:prSet presAssocID="{461BD5BA-DD09-443F-8596-388F2B55FE52}" presName="parTx" presStyleLbl="revTx" presStyleIdx="1" presStyleCnt="3">
        <dgm:presLayoutVars>
          <dgm:chMax val="0"/>
          <dgm:chPref val="0"/>
        </dgm:presLayoutVars>
      </dgm:prSet>
      <dgm:spPr/>
    </dgm:pt>
    <dgm:pt modelId="{39119E4C-2F15-4C3B-812B-636DD5352563}" type="pres">
      <dgm:prSet presAssocID="{BD3849EE-567B-4EE7-9893-CF30AFBF69F2}" presName="sibTrans" presStyleCnt="0"/>
      <dgm:spPr/>
    </dgm:pt>
    <dgm:pt modelId="{81881BF9-F674-4AFE-8986-D99802CED97E}" type="pres">
      <dgm:prSet presAssocID="{12F19563-596D-4262-A187-1301C59E1131}" presName="compNode" presStyleCnt="0"/>
      <dgm:spPr/>
    </dgm:pt>
    <dgm:pt modelId="{246CF736-794C-4A8D-A321-F34DB8CC03DC}" type="pres">
      <dgm:prSet presAssocID="{12F19563-596D-4262-A187-1301C59E1131}" presName="bgRect" presStyleLbl="bgShp" presStyleIdx="2" presStyleCnt="3"/>
      <dgm:spPr/>
    </dgm:pt>
    <dgm:pt modelId="{8FF64387-8CAE-4039-A25E-E279F4672AB1}" type="pres">
      <dgm:prSet presAssocID="{12F19563-596D-4262-A187-1301C59E113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8C8E32D6-DE66-4255-9743-0B1AFBE98156}" type="pres">
      <dgm:prSet presAssocID="{12F19563-596D-4262-A187-1301C59E1131}" presName="spaceRect" presStyleCnt="0"/>
      <dgm:spPr/>
    </dgm:pt>
    <dgm:pt modelId="{73EBF03C-BE70-4A3A-968F-8BB33947F6BA}" type="pres">
      <dgm:prSet presAssocID="{12F19563-596D-4262-A187-1301C59E113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08EBD12-6F30-4332-8590-DBE06513322E}" type="presOf" srcId="{139439A3-6F5D-4DCE-9EA0-4E6958730B51}" destId="{9B45183F-C5EC-461E-90D1-9775C30D5363}" srcOrd="0" destOrd="0" presId="urn:microsoft.com/office/officeart/2018/2/layout/IconVerticalSolidList"/>
    <dgm:cxn modelId="{423E914C-9346-4D7E-B9EA-E67F81C8A1CC}" srcId="{139439A3-6F5D-4DCE-9EA0-4E6958730B51}" destId="{5178873C-56D7-4FA4-88D1-EEF50330D165}" srcOrd="0" destOrd="0" parTransId="{20F8EB95-ABDF-4EDC-AEB2-650AB3723069}" sibTransId="{DA09168C-32A8-4F5B-AAEB-CAFC52B10975}"/>
    <dgm:cxn modelId="{76FA2E80-3969-41EC-A43C-F8EEA539C6B4}" srcId="{139439A3-6F5D-4DCE-9EA0-4E6958730B51}" destId="{12F19563-596D-4262-A187-1301C59E1131}" srcOrd="2" destOrd="0" parTransId="{72424B85-DE9E-4CF9-9C07-92D4C7706030}" sibTransId="{2FB245C7-4E39-433A-A756-16541ABBB52F}"/>
    <dgm:cxn modelId="{8B973F98-3DC9-4D31-87A8-FABBB2FF7B23}" type="presOf" srcId="{12F19563-596D-4262-A187-1301C59E1131}" destId="{73EBF03C-BE70-4A3A-968F-8BB33947F6BA}" srcOrd="0" destOrd="0" presId="urn:microsoft.com/office/officeart/2018/2/layout/IconVerticalSolidList"/>
    <dgm:cxn modelId="{877C58B4-E920-4720-BE67-0AA10339B883}" srcId="{139439A3-6F5D-4DCE-9EA0-4E6958730B51}" destId="{461BD5BA-DD09-443F-8596-388F2B55FE52}" srcOrd="1" destOrd="0" parTransId="{06FBB4FA-99B8-4E1B-ADBC-FE53CC71D141}" sibTransId="{BD3849EE-567B-4EE7-9893-CF30AFBF69F2}"/>
    <dgm:cxn modelId="{F20E81D4-D70F-4F89-8706-D5952CC35A3A}" type="presOf" srcId="{5178873C-56D7-4FA4-88D1-EEF50330D165}" destId="{43E8333A-C1CD-495A-9B3D-E38169DD6B81}" srcOrd="0" destOrd="0" presId="urn:microsoft.com/office/officeart/2018/2/layout/IconVerticalSolidList"/>
    <dgm:cxn modelId="{55DFD2E5-FF46-4061-A5B4-12DABB8AADB6}" type="presOf" srcId="{461BD5BA-DD09-443F-8596-388F2B55FE52}" destId="{A2714EEB-EAF8-4638-AF1C-618CD7ABEC7E}" srcOrd="0" destOrd="0" presId="urn:microsoft.com/office/officeart/2018/2/layout/IconVerticalSolidList"/>
    <dgm:cxn modelId="{529ACF6A-2078-4D67-B84F-AC0D64CEC398}" type="presParOf" srcId="{9B45183F-C5EC-461E-90D1-9775C30D5363}" destId="{81F240CE-B2FC-47A0-BDFB-33AF8C53039E}" srcOrd="0" destOrd="0" presId="urn:microsoft.com/office/officeart/2018/2/layout/IconVerticalSolidList"/>
    <dgm:cxn modelId="{2A70D826-6E85-4B56-9FF9-A682E9EAA673}" type="presParOf" srcId="{81F240CE-B2FC-47A0-BDFB-33AF8C53039E}" destId="{2DF4A7E6-7E74-4871-866D-FE1F4C436F33}" srcOrd="0" destOrd="0" presId="urn:microsoft.com/office/officeart/2018/2/layout/IconVerticalSolidList"/>
    <dgm:cxn modelId="{770D0E16-7371-4B86-9434-2AC316D859FE}" type="presParOf" srcId="{81F240CE-B2FC-47A0-BDFB-33AF8C53039E}" destId="{050352F1-FF92-46CC-B2A7-AA4032E24853}" srcOrd="1" destOrd="0" presId="urn:microsoft.com/office/officeart/2018/2/layout/IconVerticalSolidList"/>
    <dgm:cxn modelId="{9EC3D13B-706C-4A33-8328-0F9C8E92D79D}" type="presParOf" srcId="{81F240CE-B2FC-47A0-BDFB-33AF8C53039E}" destId="{3C49F86F-E1E3-4BB9-BDA3-8FA145D8C575}" srcOrd="2" destOrd="0" presId="urn:microsoft.com/office/officeart/2018/2/layout/IconVerticalSolidList"/>
    <dgm:cxn modelId="{026031A4-A72F-4927-A16E-348A9A40973B}" type="presParOf" srcId="{81F240CE-B2FC-47A0-BDFB-33AF8C53039E}" destId="{43E8333A-C1CD-495A-9B3D-E38169DD6B81}" srcOrd="3" destOrd="0" presId="urn:microsoft.com/office/officeart/2018/2/layout/IconVerticalSolidList"/>
    <dgm:cxn modelId="{8C85BB0F-9F68-44DA-8C52-5B282612E7DB}" type="presParOf" srcId="{9B45183F-C5EC-461E-90D1-9775C30D5363}" destId="{EA31114B-D632-486A-9685-2F5BFD4096CF}" srcOrd="1" destOrd="0" presId="urn:microsoft.com/office/officeart/2018/2/layout/IconVerticalSolidList"/>
    <dgm:cxn modelId="{C78BB837-E84B-415B-8339-4B15E637CFB5}" type="presParOf" srcId="{9B45183F-C5EC-461E-90D1-9775C30D5363}" destId="{B7D1CC8A-BCBA-4684-BA45-138F9BB1F839}" srcOrd="2" destOrd="0" presId="urn:microsoft.com/office/officeart/2018/2/layout/IconVerticalSolidList"/>
    <dgm:cxn modelId="{3874F447-669D-4533-A44F-F87E742FFEEB}" type="presParOf" srcId="{B7D1CC8A-BCBA-4684-BA45-138F9BB1F839}" destId="{BC6DDE94-01E7-4814-8C7A-61FC276754B8}" srcOrd="0" destOrd="0" presId="urn:microsoft.com/office/officeart/2018/2/layout/IconVerticalSolidList"/>
    <dgm:cxn modelId="{AECCD286-F499-4476-891B-36E6C1C232B6}" type="presParOf" srcId="{B7D1CC8A-BCBA-4684-BA45-138F9BB1F839}" destId="{977E697A-47AE-4679-BCA8-4488AD36680C}" srcOrd="1" destOrd="0" presId="urn:microsoft.com/office/officeart/2018/2/layout/IconVerticalSolidList"/>
    <dgm:cxn modelId="{CD85286D-38EC-4AA4-8EDF-498397C1D648}" type="presParOf" srcId="{B7D1CC8A-BCBA-4684-BA45-138F9BB1F839}" destId="{D08A53F6-D4B9-4CE7-A1FD-FDE602662925}" srcOrd="2" destOrd="0" presId="urn:microsoft.com/office/officeart/2018/2/layout/IconVerticalSolidList"/>
    <dgm:cxn modelId="{F91BB2BB-5179-4683-A0CB-F3A2E4A78C74}" type="presParOf" srcId="{B7D1CC8A-BCBA-4684-BA45-138F9BB1F839}" destId="{A2714EEB-EAF8-4638-AF1C-618CD7ABEC7E}" srcOrd="3" destOrd="0" presId="urn:microsoft.com/office/officeart/2018/2/layout/IconVerticalSolidList"/>
    <dgm:cxn modelId="{80C7BCD6-444E-4C19-913A-C12C55850716}" type="presParOf" srcId="{9B45183F-C5EC-461E-90D1-9775C30D5363}" destId="{39119E4C-2F15-4C3B-812B-636DD5352563}" srcOrd="3" destOrd="0" presId="urn:microsoft.com/office/officeart/2018/2/layout/IconVerticalSolidList"/>
    <dgm:cxn modelId="{3ECDE778-535A-4FB4-BE7B-B3B067A3AE2C}" type="presParOf" srcId="{9B45183F-C5EC-461E-90D1-9775C30D5363}" destId="{81881BF9-F674-4AFE-8986-D99802CED97E}" srcOrd="4" destOrd="0" presId="urn:microsoft.com/office/officeart/2018/2/layout/IconVerticalSolidList"/>
    <dgm:cxn modelId="{CA1E0BC7-C92C-45F9-93A6-607E72E8CB98}" type="presParOf" srcId="{81881BF9-F674-4AFE-8986-D99802CED97E}" destId="{246CF736-794C-4A8D-A321-F34DB8CC03DC}" srcOrd="0" destOrd="0" presId="urn:microsoft.com/office/officeart/2018/2/layout/IconVerticalSolidList"/>
    <dgm:cxn modelId="{82E30FEC-A110-43C4-A182-22ADD86C3878}" type="presParOf" srcId="{81881BF9-F674-4AFE-8986-D99802CED97E}" destId="{8FF64387-8CAE-4039-A25E-E279F4672AB1}" srcOrd="1" destOrd="0" presId="urn:microsoft.com/office/officeart/2018/2/layout/IconVerticalSolidList"/>
    <dgm:cxn modelId="{F2AE6FC2-CE0E-4D9F-9A18-18526D27A9F2}" type="presParOf" srcId="{81881BF9-F674-4AFE-8986-D99802CED97E}" destId="{8C8E32D6-DE66-4255-9743-0B1AFBE98156}" srcOrd="2" destOrd="0" presId="urn:microsoft.com/office/officeart/2018/2/layout/IconVerticalSolidList"/>
    <dgm:cxn modelId="{6227BCE0-C266-496D-8F82-65ED74115D11}" type="presParOf" srcId="{81881BF9-F674-4AFE-8986-D99802CED97E}" destId="{73EBF03C-BE70-4A3A-968F-8BB33947F6B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39439A3-6F5D-4DCE-9EA0-4E6958730B51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12F19563-596D-4262-A187-1301C59E1131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b="0">
              <a:latin typeface="Calibri"/>
              <a:cs typeface="Calibri"/>
            </a:rPr>
            <a:t> </a:t>
          </a:r>
          <a:br>
            <a:rPr lang="en-US" b="0">
              <a:latin typeface="Calibri"/>
              <a:cs typeface="Calibri"/>
            </a:rPr>
          </a:br>
          <a:r>
            <a:rPr lang="en-US" b="0">
              <a:latin typeface="Calibri"/>
              <a:cs typeface="Calibri"/>
            </a:rPr>
            <a:t>Awarded 19th-best in </a:t>
          </a:r>
          <a:br>
            <a:rPr lang="en-US" b="0">
              <a:latin typeface="Calibri"/>
              <a:cs typeface="Calibri"/>
            </a:rPr>
          </a:br>
          <a:r>
            <a:rPr lang="en-US" b="0">
              <a:latin typeface="Calibri"/>
              <a:cs typeface="Calibri"/>
            </a:rPr>
            <a:t>Digital Marketing im Microsoft Partner Netzwerk </a:t>
          </a:r>
          <a:br>
            <a:rPr lang="en-US" b="0">
              <a:latin typeface="Calibri"/>
              <a:cs typeface="Calibri"/>
            </a:rPr>
          </a:br>
          <a:endParaRPr lang="en-US" b="0">
            <a:latin typeface="Calibri"/>
            <a:cs typeface="Calibri"/>
          </a:endParaRPr>
        </a:p>
      </dgm:t>
    </dgm:pt>
    <dgm:pt modelId="{72424B85-DE9E-4CF9-9C07-92D4C7706030}" type="parTrans" cxnId="{76FA2E80-3969-41EC-A43C-F8EEA539C6B4}">
      <dgm:prSet/>
      <dgm:spPr/>
      <dgm:t>
        <a:bodyPr/>
        <a:lstStyle/>
        <a:p>
          <a:endParaRPr lang="de-DE"/>
        </a:p>
      </dgm:t>
    </dgm:pt>
    <dgm:pt modelId="{2FB245C7-4E39-433A-A756-16541ABBB52F}" type="sibTrans" cxnId="{76FA2E80-3969-41EC-A43C-F8EEA539C6B4}">
      <dgm:prSet/>
      <dgm:spPr/>
      <dgm:t>
        <a:bodyPr/>
        <a:lstStyle/>
        <a:p>
          <a:endParaRPr lang="de-DE"/>
        </a:p>
      </dgm:t>
    </dgm:pt>
    <dgm:pt modelId="{2C580B6D-71C2-4B35-B383-A1A1E68889C4}">
      <dgm:prSet phldr="0"/>
      <dgm:spPr/>
      <dgm:t>
        <a:bodyPr/>
        <a:lstStyle/>
        <a:p>
          <a:pPr rtl="0"/>
          <a:r>
            <a:rPr lang="en-US" b="0">
              <a:latin typeface="Calibri"/>
              <a:cs typeface="Calibri"/>
            </a:rPr>
            <a:t> </a:t>
          </a:r>
          <a:r>
            <a:rPr lang="en-US" b="1">
              <a:latin typeface="Calibri"/>
              <a:cs typeface="Calibri"/>
            </a:rPr>
            <a:t>Winner </a:t>
          </a:r>
          <a:br>
            <a:rPr lang="en-US" b="1">
              <a:latin typeface="Calibri"/>
              <a:cs typeface="Calibri"/>
            </a:rPr>
          </a:br>
          <a:br>
            <a:rPr lang="en-US" b="1">
              <a:latin typeface="Calibri"/>
              <a:cs typeface="Calibri"/>
            </a:rPr>
          </a:br>
          <a:r>
            <a:rPr lang="en-US" b="0">
              <a:latin typeface="Calibri"/>
              <a:cs typeface="Calibri"/>
            </a:rPr>
            <a:t>Microsoft Partner of the Year [Finnland]</a:t>
          </a:r>
          <a:br>
            <a:rPr lang="en-US" b="0">
              <a:latin typeface="Calibri"/>
              <a:cs typeface="Calibri"/>
            </a:rPr>
          </a:br>
          <a:endParaRPr lang="en-US" b="0">
            <a:latin typeface="Calibri"/>
            <a:cs typeface="Calibri"/>
          </a:endParaRPr>
        </a:p>
      </dgm:t>
    </dgm:pt>
    <dgm:pt modelId="{FBA2E6C7-DB48-48B5-9635-EDD3E076FA39}" type="parTrans" cxnId="{83F6CF1E-225F-47EF-88EB-5811EC8E2A66}">
      <dgm:prSet/>
      <dgm:spPr/>
    </dgm:pt>
    <dgm:pt modelId="{AD7EEA85-D61B-45EC-A68F-B4E7E099EED6}" type="sibTrans" cxnId="{83F6CF1E-225F-47EF-88EB-5811EC8E2A66}">
      <dgm:prSet/>
      <dgm:spPr/>
    </dgm:pt>
    <dgm:pt modelId="{C1B367D3-A515-4B17-90A8-5335C3BBF77E}">
      <dgm:prSet phldr="0"/>
      <dgm:spPr/>
      <dgm:t>
        <a:bodyPr/>
        <a:lstStyle/>
        <a:p>
          <a:pPr rtl="0"/>
          <a:r>
            <a:rPr lang="en-US" b="0">
              <a:latin typeface="Calibri"/>
              <a:cs typeface="Calibri"/>
            </a:rPr>
            <a:t> </a:t>
          </a:r>
          <a:r>
            <a:rPr lang="en-US" b="1">
              <a:latin typeface="Calibri"/>
              <a:cs typeface="Calibri"/>
            </a:rPr>
            <a:t>Bronze Winner</a:t>
          </a:r>
          <a:br>
            <a:rPr lang="en-US" b="1">
              <a:latin typeface="Calibri"/>
              <a:cs typeface="Calibri"/>
            </a:rPr>
          </a:br>
          <a:br>
            <a:rPr lang="en-US" b="1">
              <a:latin typeface="Calibri"/>
              <a:cs typeface="Calibri"/>
            </a:rPr>
          </a:br>
          <a:r>
            <a:rPr lang="en-US" b="0">
              <a:latin typeface="Calibri"/>
              <a:cs typeface="Calibri"/>
            </a:rPr>
            <a:t>IAMCP, P2P Award, EMEA</a:t>
          </a:r>
          <a:br>
            <a:rPr lang="en-US" b="0">
              <a:latin typeface="Calibri"/>
              <a:cs typeface="Calibri"/>
            </a:rPr>
          </a:br>
          <a:endParaRPr lang="en-US" b="0">
            <a:latin typeface="Calibri"/>
            <a:cs typeface="Calibri"/>
          </a:endParaRPr>
        </a:p>
      </dgm:t>
    </dgm:pt>
    <dgm:pt modelId="{8F9B0661-50EC-409E-9D7F-8E48A04BECFC}" type="parTrans" cxnId="{7F900E9E-18C2-4C7F-8C92-56A5F10DAEBB}">
      <dgm:prSet/>
      <dgm:spPr/>
    </dgm:pt>
    <dgm:pt modelId="{C1E7782F-BBC2-420E-B87C-1085E0211792}" type="sibTrans" cxnId="{7F900E9E-18C2-4C7F-8C92-56A5F10DAEBB}">
      <dgm:prSet/>
      <dgm:spPr/>
    </dgm:pt>
    <dgm:pt modelId="{7426C31C-9DF9-4E59-899E-DF6EEC1BB958}">
      <dgm:prSet phldr="0"/>
      <dgm:spPr/>
      <dgm:t>
        <a:bodyPr/>
        <a:lstStyle/>
        <a:p>
          <a:pPr rtl="0"/>
          <a:r>
            <a:rPr lang="en-US" b="0">
              <a:latin typeface="Calibri"/>
              <a:cs typeface="Calibri"/>
            </a:rPr>
            <a:t> </a:t>
          </a:r>
          <a:r>
            <a:rPr lang="en-US" b="1">
              <a:latin typeface="Calibri"/>
              <a:cs typeface="Calibri"/>
            </a:rPr>
            <a:t>Winner</a:t>
          </a:r>
          <a:br>
            <a:rPr lang="en-US" b="0">
              <a:latin typeface="Calibri"/>
              <a:cs typeface="Calibri"/>
            </a:rPr>
          </a:br>
          <a:br>
            <a:rPr lang="en-US" b="0">
              <a:latin typeface="Calibri"/>
              <a:cs typeface="Calibri"/>
            </a:rPr>
          </a:br>
          <a:r>
            <a:rPr lang="en-US" b="0">
              <a:latin typeface="Calibri"/>
              <a:cs typeface="Calibri"/>
            </a:rPr>
            <a:t>Best</a:t>
          </a:r>
          <a:r>
            <a:rPr lang="en-US">
              <a:latin typeface="Calibri"/>
              <a:cs typeface="Calibri"/>
            </a:rPr>
            <a:t> Intranet/Extranet Award (European SherePoint and Office 365 Community)</a:t>
          </a:r>
          <a:br>
            <a:rPr lang="en-US">
              <a:latin typeface="Calibri"/>
              <a:cs typeface="Calibri"/>
            </a:rPr>
          </a:br>
          <a:endParaRPr lang="en-US">
            <a:latin typeface="Calibri"/>
            <a:cs typeface="Calibri"/>
          </a:endParaRPr>
        </a:p>
      </dgm:t>
    </dgm:pt>
    <dgm:pt modelId="{933F9A4A-2B12-4B29-AAF5-136CB7C9B2A1}" type="parTrans" cxnId="{0DB98429-FAC5-47A6-A98A-D52D7B3CEE7C}">
      <dgm:prSet/>
      <dgm:spPr/>
    </dgm:pt>
    <dgm:pt modelId="{9E93BE74-C112-44C3-AA26-C90F9A22408E}" type="sibTrans" cxnId="{0DB98429-FAC5-47A6-A98A-D52D7B3CEE7C}">
      <dgm:prSet/>
      <dgm:spPr/>
    </dgm:pt>
    <dgm:pt modelId="{EE0CF8E1-4A26-487A-A56A-C7A15C848F43}">
      <dgm:prSet phldr="0"/>
      <dgm:spPr/>
      <dgm:t>
        <a:bodyPr/>
        <a:lstStyle/>
        <a:p>
          <a:pPr rtl="0"/>
          <a:r>
            <a:rPr lang="en-US">
              <a:latin typeface="Calibri"/>
              <a:cs typeface="Calibri"/>
            </a:rPr>
            <a:t> </a:t>
          </a:r>
          <a:r>
            <a:rPr lang="en-US" b="1">
              <a:latin typeface="Calibri"/>
              <a:cs typeface="Calibri"/>
            </a:rPr>
            <a:t>Finalist</a:t>
          </a:r>
          <a:br>
            <a:rPr lang="en-US" b="0">
              <a:latin typeface="Calibri"/>
              <a:cs typeface="Calibri"/>
            </a:rPr>
          </a:br>
          <a:br>
            <a:rPr lang="en-US" b="0">
              <a:latin typeface="Calibri"/>
              <a:cs typeface="Calibri"/>
            </a:rPr>
          </a:br>
          <a:r>
            <a:rPr lang="en-US" b="0">
              <a:latin typeface="Calibri"/>
              <a:cs typeface="Calibri"/>
            </a:rPr>
            <a:t>Most</a:t>
          </a:r>
          <a:r>
            <a:rPr lang="en-US">
              <a:latin typeface="Calibri"/>
              <a:cs typeface="Calibri"/>
            </a:rPr>
            <a:t> Innovative SharePoint Solution (European SherePoint and Office 365 Community)</a:t>
          </a:r>
          <a:endParaRPr lang="de-DE"/>
        </a:p>
      </dgm:t>
    </dgm:pt>
    <dgm:pt modelId="{3EE7980C-504A-4FE7-B2CD-BA8AE9BD5552}" type="parTrans" cxnId="{0B48C914-BA9F-4D6C-BE3A-220024A79ABC}">
      <dgm:prSet/>
      <dgm:spPr/>
    </dgm:pt>
    <dgm:pt modelId="{3E901635-36F6-40BD-ABF3-256B9E42C0C3}" type="sibTrans" cxnId="{0B48C914-BA9F-4D6C-BE3A-220024A79ABC}">
      <dgm:prSet/>
      <dgm:spPr/>
    </dgm:pt>
    <dgm:pt modelId="{5B0984DB-1BC6-4D7B-9461-18FA6CE118CA}">
      <dgm:prSet phldr="0"/>
      <dgm:spPr/>
      <dgm:t>
        <a:bodyPr/>
        <a:lstStyle/>
        <a:p>
          <a:pPr rtl="0"/>
          <a:r>
            <a:rPr lang="en-US" b="0">
              <a:latin typeface="Calibri"/>
              <a:cs typeface="Calibri"/>
            </a:rPr>
            <a:t> </a:t>
          </a:r>
          <a:r>
            <a:rPr lang="en-US" b="1">
              <a:latin typeface="Calibri"/>
              <a:cs typeface="Calibri"/>
            </a:rPr>
            <a:t>ClearBox</a:t>
          </a:r>
          <a:br>
            <a:rPr lang="en-US" b="1">
              <a:latin typeface="Calibri"/>
              <a:cs typeface="Calibri"/>
            </a:rPr>
          </a:br>
          <a:br>
            <a:rPr lang="en-US" b="1">
              <a:latin typeface="Calibri"/>
              <a:cs typeface="Calibri"/>
            </a:rPr>
          </a:br>
          <a:r>
            <a:rPr lang="en-US" b="0">
              <a:latin typeface="Calibri"/>
              <a:cs typeface="Calibri"/>
            </a:rPr>
            <a:t>Intranet Choice - Value 2019</a:t>
          </a:r>
          <a:br>
            <a:rPr lang="en-US" b="0">
              <a:latin typeface="Calibri"/>
              <a:cs typeface="Calibri"/>
            </a:rPr>
          </a:br>
          <a:endParaRPr lang="de-DE"/>
        </a:p>
      </dgm:t>
    </dgm:pt>
    <dgm:pt modelId="{1EFB843E-505C-4307-A2EB-63860584A012}" type="parTrans" cxnId="{EAE41778-279A-4861-BC51-42C0C43EB0DD}">
      <dgm:prSet/>
      <dgm:spPr/>
    </dgm:pt>
    <dgm:pt modelId="{88399F07-6174-49F1-A989-CA23571C3688}" type="sibTrans" cxnId="{EAE41778-279A-4861-BC51-42C0C43EB0DD}">
      <dgm:prSet/>
      <dgm:spPr/>
    </dgm:pt>
    <dgm:pt modelId="{92254343-D1A8-4105-862D-6986B8AABF01}" type="pres">
      <dgm:prSet presAssocID="{139439A3-6F5D-4DCE-9EA0-4E6958730B51}" presName="diagram" presStyleCnt="0">
        <dgm:presLayoutVars>
          <dgm:dir/>
          <dgm:resizeHandles val="exact"/>
        </dgm:presLayoutVars>
      </dgm:prSet>
      <dgm:spPr/>
    </dgm:pt>
    <dgm:pt modelId="{C0153E29-14BC-47E4-82E6-A37A34BFF7F4}" type="pres">
      <dgm:prSet presAssocID="{12F19563-596D-4262-A187-1301C59E1131}" presName="node" presStyleLbl="node1" presStyleIdx="0" presStyleCnt="6">
        <dgm:presLayoutVars>
          <dgm:bulletEnabled val="1"/>
        </dgm:presLayoutVars>
      </dgm:prSet>
      <dgm:spPr/>
    </dgm:pt>
    <dgm:pt modelId="{1B53FD55-4667-40A3-B100-D623355389CC}" type="pres">
      <dgm:prSet presAssocID="{2FB245C7-4E39-433A-A756-16541ABBB52F}" presName="sibTrans" presStyleCnt="0"/>
      <dgm:spPr/>
    </dgm:pt>
    <dgm:pt modelId="{E2E546E6-28CD-4F17-B636-A768D37DD4C3}" type="pres">
      <dgm:prSet presAssocID="{2C580B6D-71C2-4B35-B383-A1A1E68889C4}" presName="node" presStyleLbl="node1" presStyleIdx="1" presStyleCnt="6">
        <dgm:presLayoutVars>
          <dgm:bulletEnabled val="1"/>
        </dgm:presLayoutVars>
      </dgm:prSet>
      <dgm:spPr/>
    </dgm:pt>
    <dgm:pt modelId="{0162B6B4-E5C3-4571-9EBF-CFC2CE3E8A94}" type="pres">
      <dgm:prSet presAssocID="{AD7EEA85-D61B-45EC-A68F-B4E7E099EED6}" presName="sibTrans" presStyleCnt="0"/>
      <dgm:spPr/>
    </dgm:pt>
    <dgm:pt modelId="{8A7D93E4-8729-4E4A-85AD-B96F067840C0}" type="pres">
      <dgm:prSet presAssocID="{C1B367D3-A515-4B17-90A8-5335C3BBF77E}" presName="node" presStyleLbl="node1" presStyleIdx="2" presStyleCnt="6">
        <dgm:presLayoutVars>
          <dgm:bulletEnabled val="1"/>
        </dgm:presLayoutVars>
      </dgm:prSet>
      <dgm:spPr/>
    </dgm:pt>
    <dgm:pt modelId="{DAE62C80-93DC-406D-88B1-AD0E6A5BB8F9}" type="pres">
      <dgm:prSet presAssocID="{C1E7782F-BBC2-420E-B87C-1085E0211792}" presName="sibTrans" presStyleCnt="0"/>
      <dgm:spPr/>
    </dgm:pt>
    <dgm:pt modelId="{E86053B9-E904-4690-B38B-4E35F8DF7535}" type="pres">
      <dgm:prSet presAssocID="{5B0984DB-1BC6-4D7B-9461-18FA6CE118CA}" presName="node" presStyleLbl="node1" presStyleIdx="3" presStyleCnt="6">
        <dgm:presLayoutVars>
          <dgm:bulletEnabled val="1"/>
        </dgm:presLayoutVars>
      </dgm:prSet>
      <dgm:spPr/>
    </dgm:pt>
    <dgm:pt modelId="{00B9A51E-7913-471D-8C08-B547BE917AEE}" type="pres">
      <dgm:prSet presAssocID="{88399F07-6174-49F1-A989-CA23571C3688}" presName="sibTrans" presStyleCnt="0"/>
      <dgm:spPr/>
    </dgm:pt>
    <dgm:pt modelId="{95B03A45-E73B-453F-BE57-E8E7D32BFD38}" type="pres">
      <dgm:prSet presAssocID="{7426C31C-9DF9-4E59-899E-DF6EEC1BB958}" presName="node" presStyleLbl="node1" presStyleIdx="4" presStyleCnt="6">
        <dgm:presLayoutVars>
          <dgm:bulletEnabled val="1"/>
        </dgm:presLayoutVars>
      </dgm:prSet>
      <dgm:spPr/>
    </dgm:pt>
    <dgm:pt modelId="{C4E92FD8-D192-4670-839C-860CBCC3EA48}" type="pres">
      <dgm:prSet presAssocID="{9E93BE74-C112-44C3-AA26-C90F9A22408E}" presName="sibTrans" presStyleCnt="0"/>
      <dgm:spPr/>
    </dgm:pt>
    <dgm:pt modelId="{E19EF8E8-E0E5-4830-ACA5-DD7EE98A03DE}" type="pres">
      <dgm:prSet presAssocID="{EE0CF8E1-4A26-487A-A56A-C7A15C848F43}" presName="node" presStyleLbl="node1" presStyleIdx="5" presStyleCnt="6">
        <dgm:presLayoutVars>
          <dgm:bulletEnabled val="1"/>
        </dgm:presLayoutVars>
      </dgm:prSet>
      <dgm:spPr/>
    </dgm:pt>
  </dgm:ptLst>
  <dgm:cxnLst>
    <dgm:cxn modelId="{55393812-AB9D-4CCD-B031-26B059F44C95}" type="presOf" srcId="{5B0984DB-1BC6-4D7B-9461-18FA6CE118CA}" destId="{E86053B9-E904-4690-B38B-4E35F8DF7535}" srcOrd="0" destOrd="0" presId="urn:microsoft.com/office/officeart/2005/8/layout/default"/>
    <dgm:cxn modelId="{0B48C914-BA9F-4D6C-BE3A-220024A79ABC}" srcId="{139439A3-6F5D-4DCE-9EA0-4E6958730B51}" destId="{EE0CF8E1-4A26-487A-A56A-C7A15C848F43}" srcOrd="5" destOrd="0" parTransId="{3EE7980C-504A-4FE7-B2CD-BA8AE9BD5552}" sibTransId="{3E901635-36F6-40BD-ABF3-256B9E42C0C3}"/>
    <dgm:cxn modelId="{6C916A16-B1F1-4570-A8AE-6E69DFE88ABC}" type="presOf" srcId="{139439A3-6F5D-4DCE-9EA0-4E6958730B51}" destId="{92254343-D1A8-4105-862D-6986B8AABF01}" srcOrd="0" destOrd="0" presId="urn:microsoft.com/office/officeart/2005/8/layout/default"/>
    <dgm:cxn modelId="{83F6CF1E-225F-47EF-88EB-5811EC8E2A66}" srcId="{139439A3-6F5D-4DCE-9EA0-4E6958730B51}" destId="{2C580B6D-71C2-4B35-B383-A1A1E68889C4}" srcOrd="1" destOrd="0" parTransId="{FBA2E6C7-DB48-48B5-9635-EDD3E076FA39}" sibTransId="{AD7EEA85-D61B-45EC-A68F-B4E7E099EED6}"/>
    <dgm:cxn modelId="{0DB98429-FAC5-47A6-A98A-D52D7B3CEE7C}" srcId="{139439A3-6F5D-4DCE-9EA0-4E6958730B51}" destId="{7426C31C-9DF9-4E59-899E-DF6EEC1BB958}" srcOrd="4" destOrd="0" parTransId="{933F9A4A-2B12-4B29-AAF5-136CB7C9B2A1}" sibTransId="{9E93BE74-C112-44C3-AA26-C90F9A22408E}"/>
    <dgm:cxn modelId="{4D570D43-D1C5-4C60-B612-76721DF9E9B4}" type="presOf" srcId="{C1B367D3-A515-4B17-90A8-5335C3BBF77E}" destId="{8A7D93E4-8729-4E4A-85AD-B96F067840C0}" srcOrd="0" destOrd="0" presId="urn:microsoft.com/office/officeart/2005/8/layout/default"/>
    <dgm:cxn modelId="{EAE41778-279A-4861-BC51-42C0C43EB0DD}" srcId="{139439A3-6F5D-4DCE-9EA0-4E6958730B51}" destId="{5B0984DB-1BC6-4D7B-9461-18FA6CE118CA}" srcOrd="3" destOrd="0" parTransId="{1EFB843E-505C-4307-A2EB-63860584A012}" sibTransId="{88399F07-6174-49F1-A989-CA23571C3688}"/>
    <dgm:cxn modelId="{76FA2E80-3969-41EC-A43C-F8EEA539C6B4}" srcId="{139439A3-6F5D-4DCE-9EA0-4E6958730B51}" destId="{12F19563-596D-4262-A187-1301C59E1131}" srcOrd="0" destOrd="0" parTransId="{72424B85-DE9E-4CF9-9C07-92D4C7706030}" sibTransId="{2FB245C7-4E39-433A-A756-16541ABBB52F}"/>
    <dgm:cxn modelId="{7F900E9E-18C2-4C7F-8C92-56A5F10DAEBB}" srcId="{139439A3-6F5D-4DCE-9EA0-4E6958730B51}" destId="{C1B367D3-A515-4B17-90A8-5335C3BBF77E}" srcOrd="2" destOrd="0" parTransId="{8F9B0661-50EC-409E-9D7F-8E48A04BECFC}" sibTransId="{C1E7782F-BBC2-420E-B87C-1085E0211792}"/>
    <dgm:cxn modelId="{89487ECA-70B0-457F-9E96-8CE849BE6093}" type="presOf" srcId="{7426C31C-9DF9-4E59-899E-DF6EEC1BB958}" destId="{95B03A45-E73B-453F-BE57-E8E7D32BFD38}" srcOrd="0" destOrd="0" presId="urn:microsoft.com/office/officeart/2005/8/layout/default"/>
    <dgm:cxn modelId="{AE7939CB-C358-40BD-84BD-4DDA67E18E2A}" type="presOf" srcId="{12F19563-596D-4262-A187-1301C59E1131}" destId="{C0153E29-14BC-47E4-82E6-A37A34BFF7F4}" srcOrd="0" destOrd="0" presId="urn:microsoft.com/office/officeart/2005/8/layout/default"/>
    <dgm:cxn modelId="{67B8C3F0-973D-49D4-8F73-B7D5155ABBA6}" type="presOf" srcId="{EE0CF8E1-4A26-487A-A56A-C7A15C848F43}" destId="{E19EF8E8-E0E5-4830-ACA5-DD7EE98A03DE}" srcOrd="0" destOrd="0" presId="urn:microsoft.com/office/officeart/2005/8/layout/default"/>
    <dgm:cxn modelId="{69FB37F1-5D9A-4726-A221-9B2CCA7A5861}" type="presOf" srcId="{2C580B6D-71C2-4B35-B383-A1A1E68889C4}" destId="{E2E546E6-28CD-4F17-B636-A768D37DD4C3}" srcOrd="0" destOrd="0" presId="urn:microsoft.com/office/officeart/2005/8/layout/default"/>
    <dgm:cxn modelId="{5DF48777-92FE-4A30-AEE6-7770DC7F4C45}" type="presParOf" srcId="{92254343-D1A8-4105-862D-6986B8AABF01}" destId="{C0153E29-14BC-47E4-82E6-A37A34BFF7F4}" srcOrd="0" destOrd="0" presId="urn:microsoft.com/office/officeart/2005/8/layout/default"/>
    <dgm:cxn modelId="{15D2CBA3-E4D2-4677-9A35-84700E9F6787}" type="presParOf" srcId="{92254343-D1A8-4105-862D-6986B8AABF01}" destId="{1B53FD55-4667-40A3-B100-D623355389CC}" srcOrd="1" destOrd="0" presId="urn:microsoft.com/office/officeart/2005/8/layout/default"/>
    <dgm:cxn modelId="{408D22C5-65FF-4F4D-8A2B-03475DF86F56}" type="presParOf" srcId="{92254343-D1A8-4105-862D-6986B8AABF01}" destId="{E2E546E6-28CD-4F17-B636-A768D37DD4C3}" srcOrd="2" destOrd="0" presId="urn:microsoft.com/office/officeart/2005/8/layout/default"/>
    <dgm:cxn modelId="{41376E84-8702-4344-B463-886FD9404116}" type="presParOf" srcId="{92254343-D1A8-4105-862D-6986B8AABF01}" destId="{0162B6B4-E5C3-4571-9EBF-CFC2CE3E8A94}" srcOrd="3" destOrd="0" presId="urn:microsoft.com/office/officeart/2005/8/layout/default"/>
    <dgm:cxn modelId="{68425E48-273D-4671-AA7D-133760887902}" type="presParOf" srcId="{92254343-D1A8-4105-862D-6986B8AABF01}" destId="{8A7D93E4-8729-4E4A-85AD-B96F067840C0}" srcOrd="4" destOrd="0" presId="urn:microsoft.com/office/officeart/2005/8/layout/default"/>
    <dgm:cxn modelId="{634859CD-3F5D-44A1-B327-E656374BCDF7}" type="presParOf" srcId="{92254343-D1A8-4105-862D-6986B8AABF01}" destId="{DAE62C80-93DC-406D-88B1-AD0E6A5BB8F9}" srcOrd="5" destOrd="0" presId="urn:microsoft.com/office/officeart/2005/8/layout/default"/>
    <dgm:cxn modelId="{3B0D6307-AC82-4D00-910D-979637466EC1}" type="presParOf" srcId="{92254343-D1A8-4105-862D-6986B8AABF01}" destId="{E86053B9-E904-4690-B38B-4E35F8DF7535}" srcOrd="6" destOrd="0" presId="urn:microsoft.com/office/officeart/2005/8/layout/default"/>
    <dgm:cxn modelId="{D65F0D74-C214-4BBA-8BE1-19819F83861A}" type="presParOf" srcId="{92254343-D1A8-4105-862D-6986B8AABF01}" destId="{00B9A51E-7913-471D-8C08-B547BE917AEE}" srcOrd="7" destOrd="0" presId="urn:microsoft.com/office/officeart/2005/8/layout/default"/>
    <dgm:cxn modelId="{5E209979-FECE-4475-9D41-37886BC4BA4C}" type="presParOf" srcId="{92254343-D1A8-4105-862D-6986B8AABF01}" destId="{95B03A45-E73B-453F-BE57-E8E7D32BFD38}" srcOrd="8" destOrd="0" presId="urn:microsoft.com/office/officeart/2005/8/layout/default"/>
    <dgm:cxn modelId="{32079D6F-740D-468D-911C-2CAA406A19E5}" type="presParOf" srcId="{92254343-D1A8-4105-862D-6986B8AABF01}" destId="{C4E92FD8-D192-4670-839C-860CBCC3EA48}" srcOrd="9" destOrd="0" presId="urn:microsoft.com/office/officeart/2005/8/layout/default"/>
    <dgm:cxn modelId="{024ADEC5-4354-493D-AA27-24607F9DF809}" type="presParOf" srcId="{92254343-D1A8-4105-862D-6986B8AABF01}" destId="{E19EF8E8-E0E5-4830-ACA5-DD7EE98A03D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39439A3-6F5D-4DCE-9EA0-4E6958730B5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7A3E851-A671-45BD-96AD-0B81A19D0001}">
      <dgm:prSet phldr="0"/>
      <dgm:spPr/>
      <dgm:t>
        <a:bodyPr/>
        <a:lstStyle/>
        <a:p>
          <a:pPr rtl="0"/>
          <a:br>
            <a:rPr lang="en-US" b="1">
              <a:latin typeface="Calibri"/>
              <a:cs typeface="Calibri"/>
            </a:rPr>
          </a:br>
          <a:r>
            <a:rPr lang="en-US" b="1">
              <a:latin typeface="Calibri"/>
              <a:cs typeface="Calibri"/>
            </a:rPr>
            <a:t>ClearBox </a:t>
          </a:r>
          <a:br>
            <a:rPr lang="en-US" b="1">
              <a:latin typeface="Calibri"/>
              <a:cs typeface="Calibri"/>
            </a:rPr>
          </a:br>
          <a:br>
            <a:rPr lang="en-US" b="1">
              <a:latin typeface="Calibri"/>
              <a:cs typeface="Calibri"/>
            </a:rPr>
          </a:br>
          <a:r>
            <a:rPr lang="en-US" b="0">
              <a:latin typeface="Calibri"/>
              <a:cs typeface="Calibri"/>
            </a:rPr>
            <a:t>Intranet Choice - Europe 2020</a:t>
          </a:r>
          <a:br>
            <a:rPr lang="en-US" b="0">
              <a:latin typeface="Calibri"/>
              <a:cs typeface="Calibri"/>
            </a:rPr>
          </a:br>
          <a:endParaRPr lang="en-US" b="0">
            <a:latin typeface="Calibri"/>
            <a:cs typeface="Calibri"/>
          </a:endParaRPr>
        </a:p>
      </dgm:t>
    </dgm:pt>
    <dgm:pt modelId="{180D2F41-BE09-4603-872F-5EB3D757977C}" type="parTrans" cxnId="{D920FA02-AC6F-4175-8AC8-A90EE7B49C70}">
      <dgm:prSet/>
      <dgm:spPr/>
    </dgm:pt>
    <dgm:pt modelId="{703D0493-FD12-45B9-8846-8E9B50B4C2D1}" type="sibTrans" cxnId="{D920FA02-AC6F-4175-8AC8-A90EE7B49C70}">
      <dgm:prSet/>
      <dgm:spPr/>
    </dgm:pt>
    <dgm:pt modelId="{B00A4B2D-C6F1-4838-B88F-19E601A3DBD6}">
      <dgm:prSet phldr="0"/>
      <dgm:spPr/>
      <dgm:t>
        <a:bodyPr/>
        <a:lstStyle/>
        <a:p>
          <a:pPr rtl="0"/>
          <a:r>
            <a:rPr lang="en-US" b="1">
              <a:latin typeface="Calibri"/>
              <a:cs typeface="Calibri"/>
            </a:rPr>
            <a:t>ClearBox </a:t>
          </a:r>
          <a:br>
            <a:rPr lang="en-US" b="1">
              <a:latin typeface="Calibri"/>
              <a:cs typeface="Calibri"/>
            </a:rPr>
          </a:br>
          <a:br>
            <a:rPr lang="en-US" b="1">
              <a:latin typeface="Calibri"/>
              <a:cs typeface="Calibri"/>
            </a:rPr>
          </a:br>
          <a:r>
            <a:rPr lang="en-US">
              <a:latin typeface="Calibri"/>
              <a:cs typeface="Calibri"/>
            </a:rPr>
            <a:t>Intranet Choice - North America 2020</a:t>
          </a:r>
          <a:endParaRPr lang="de-DE"/>
        </a:p>
      </dgm:t>
    </dgm:pt>
    <dgm:pt modelId="{622C9121-E2BD-4866-AB6A-17C251078461}" type="parTrans" cxnId="{704624A2-8507-42BD-AE48-3087023DA3C0}">
      <dgm:prSet/>
      <dgm:spPr/>
    </dgm:pt>
    <dgm:pt modelId="{F6714114-0820-4B7B-91F5-CDF8583AFC5A}" type="sibTrans" cxnId="{704624A2-8507-42BD-AE48-3087023DA3C0}">
      <dgm:prSet/>
      <dgm:spPr/>
    </dgm:pt>
    <dgm:pt modelId="{92254343-D1A8-4105-862D-6986B8AABF01}" type="pres">
      <dgm:prSet presAssocID="{139439A3-6F5D-4DCE-9EA0-4E6958730B51}" presName="diagram" presStyleCnt="0">
        <dgm:presLayoutVars>
          <dgm:dir/>
          <dgm:resizeHandles val="exact"/>
        </dgm:presLayoutVars>
      </dgm:prSet>
      <dgm:spPr/>
    </dgm:pt>
    <dgm:pt modelId="{4AF37095-9E95-434D-BF0B-490A245056F7}" type="pres">
      <dgm:prSet presAssocID="{67A3E851-A671-45BD-96AD-0B81A19D0001}" presName="node" presStyleLbl="node1" presStyleIdx="0" presStyleCnt="2">
        <dgm:presLayoutVars>
          <dgm:bulletEnabled val="1"/>
        </dgm:presLayoutVars>
      </dgm:prSet>
      <dgm:spPr/>
    </dgm:pt>
    <dgm:pt modelId="{F77C699F-7BB1-4CE5-B5F2-6B09A1513AB4}" type="pres">
      <dgm:prSet presAssocID="{703D0493-FD12-45B9-8846-8E9B50B4C2D1}" presName="sibTrans" presStyleCnt="0"/>
      <dgm:spPr/>
    </dgm:pt>
    <dgm:pt modelId="{42FC3D12-BD36-4303-8B47-B88D0D60F47E}" type="pres">
      <dgm:prSet presAssocID="{B00A4B2D-C6F1-4838-B88F-19E601A3DBD6}" presName="node" presStyleLbl="node1" presStyleIdx="1" presStyleCnt="2">
        <dgm:presLayoutVars>
          <dgm:bulletEnabled val="1"/>
        </dgm:presLayoutVars>
      </dgm:prSet>
      <dgm:spPr/>
    </dgm:pt>
  </dgm:ptLst>
  <dgm:cxnLst>
    <dgm:cxn modelId="{D920FA02-AC6F-4175-8AC8-A90EE7B49C70}" srcId="{139439A3-6F5D-4DCE-9EA0-4E6958730B51}" destId="{67A3E851-A671-45BD-96AD-0B81A19D0001}" srcOrd="0" destOrd="0" parTransId="{180D2F41-BE09-4603-872F-5EB3D757977C}" sibTransId="{703D0493-FD12-45B9-8846-8E9B50B4C2D1}"/>
    <dgm:cxn modelId="{6C916A16-B1F1-4570-A8AE-6E69DFE88ABC}" type="presOf" srcId="{139439A3-6F5D-4DCE-9EA0-4E6958730B51}" destId="{92254343-D1A8-4105-862D-6986B8AABF01}" srcOrd="0" destOrd="0" presId="urn:microsoft.com/office/officeart/2005/8/layout/default"/>
    <dgm:cxn modelId="{C915ED9A-5DAD-41CD-93F9-26F7E971A425}" type="presOf" srcId="{67A3E851-A671-45BD-96AD-0B81A19D0001}" destId="{4AF37095-9E95-434D-BF0B-490A245056F7}" srcOrd="0" destOrd="0" presId="urn:microsoft.com/office/officeart/2005/8/layout/default"/>
    <dgm:cxn modelId="{704624A2-8507-42BD-AE48-3087023DA3C0}" srcId="{139439A3-6F5D-4DCE-9EA0-4E6958730B51}" destId="{B00A4B2D-C6F1-4838-B88F-19E601A3DBD6}" srcOrd="1" destOrd="0" parTransId="{622C9121-E2BD-4866-AB6A-17C251078461}" sibTransId="{F6714114-0820-4B7B-91F5-CDF8583AFC5A}"/>
    <dgm:cxn modelId="{1227F0F6-1F5F-4705-804D-8CA9E3806B48}" type="presOf" srcId="{B00A4B2D-C6F1-4838-B88F-19E601A3DBD6}" destId="{42FC3D12-BD36-4303-8B47-B88D0D60F47E}" srcOrd="0" destOrd="0" presId="urn:microsoft.com/office/officeart/2005/8/layout/default"/>
    <dgm:cxn modelId="{333FE2A4-305B-476D-8DC8-1F7941053BE3}" type="presParOf" srcId="{92254343-D1A8-4105-862D-6986B8AABF01}" destId="{4AF37095-9E95-434D-BF0B-490A245056F7}" srcOrd="0" destOrd="0" presId="urn:microsoft.com/office/officeart/2005/8/layout/default"/>
    <dgm:cxn modelId="{96C6F999-4CA0-450C-A166-575671DB8F3E}" type="presParOf" srcId="{92254343-D1A8-4105-862D-6986B8AABF01}" destId="{F77C699F-7BB1-4CE5-B5F2-6B09A1513AB4}" srcOrd="1" destOrd="0" presId="urn:microsoft.com/office/officeart/2005/8/layout/default"/>
    <dgm:cxn modelId="{93A9FF46-CCCE-4AA0-B2B6-E33B4F4E977B}" type="presParOf" srcId="{92254343-D1A8-4105-862D-6986B8AABF01}" destId="{42FC3D12-BD36-4303-8B47-B88D0D60F47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 custT="1"/>
      <dgm:spPr/>
      <dgm:t>
        <a:bodyPr/>
        <a:lstStyle/>
        <a:p>
          <a:pPr rtl="0">
            <a:defRPr b="1"/>
          </a:pPr>
          <a:r>
            <a:rPr lang="de-DE" sz="1400" b="1" i="0" u="none" strike="noStrike" cap="none" baseline="0" noProof="0" dirty="0">
              <a:latin typeface="Franklin Gothic Book"/>
            </a:rPr>
            <a:t>Einfache </a:t>
          </a:r>
          <a:r>
            <a:rPr lang="de-DE" sz="1400" b="1" i="0" u="none" strike="noStrike" cap="none" baseline="0" noProof="0" dirty="0" err="1">
              <a:latin typeface="Franklin Gothic Book"/>
            </a:rPr>
            <a:t>Erweiter</a:t>
          </a:r>
          <a:r>
            <a:rPr lang="de-DE" sz="1400" b="1" i="0" u="none" strike="noStrike" cap="none" baseline="0" noProof="0" dirty="0">
              <a:latin typeface="Franklin Gothic Book"/>
            </a:rPr>
            <a:t>-barkeit</a:t>
          </a: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E5A712D-7DB1-426F-8055-0943067AEB30}">
      <dgm:prSet custT="1"/>
      <dgm:spPr/>
      <dgm:t>
        <a:bodyPr/>
        <a:lstStyle/>
        <a:p>
          <a:pPr algn="l" rtl="0"/>
          <a:r>
            <a:rPr lang="de-DE" sz="1400" dirty="0">
              <a:solidFill>
                <a:schemeClr val="accent1">
                  <a:lumMod val="50000"/>
                </a:schemeClr>
              </a:solidFill>
              <a:latin typeface="Franklin Gothic Book"/>
            </a:rPr>
            <a:t>Erstelle Themes und verwende verschiedene Layouts</a:t>
          </a:r>
        </a:p>
      </dgm:t>
    </dgm:pt>
    <dgm:pt modelId="{77EEB7EA-94A2-48D5-9D18-308D96298C40}" type="parTrans" cxnId="{59C5A42D-9132-4D32-9D41-C1200361EC3A}">
      <dgm:prSet/>
      <dgm:spPr/>
      <dgm:t>
        <a:bodyPr/>
        <a:lstStyle/>
        <a:p>
          <a:endParaRPr lang="de-DE"/>
        </a:p>
      </dgm:t>
    </dgm:pt>
    <dgm:pt modelId="{82E96ABA-ACCB-42BF-B1C2-3FD129247570}" type="sibTrans" cxnId="{59C5A42D-9132-4D32-9D41-C1200361EC3A}">
      <dgm:prSet/>
      <dgm:spPr/>
      <dgm:t>
        <a:bodyPr/>
        <a:lstStyle/>
        <a:p>
          <a:endParaRPr lang="de-DE"/>
        </a:p>
      </dgm:t>
    </dgm:pt>
    <dgm:pt modelId="{B315202C-C978-4C9F-8CE9-2C91D7C19AF7}">
      <dgm:prSet custT="1"/>
      <dgm:spPr/>
      <dgm:t>
        <a:bodyPr/>
        <a:lstStyle/>
        <a:p>
          <a:pPr rtl="0"/>
          <a:r>
            <a:rPr lang="de-DE" sz="1400" dirty="0">
              <a:solidFill>
                <a:schemeClr val="accent1">
                  <a:lumMod val="50000"/>
                </a:schemeClr>
              </a:solidFill>
              <a:latin typeface="Franklin Gothic Book"/>
            </a:rPr>
            <a:t>Gestalte jedes </a:t>
          </a:r>
          <a:r>
            <a:rPr lang="de-DE" sz="1400" dirty="0" err="1">
              <a:solidFill>
                <a:schemeClr val="accent1">
                  <a:lumMod val="50000"/>
                </a:schemeClr>
              </a:solidFill>
              <a:latin typeface="Franklin Gothic Book"/>
            </a:rPr>
            <a:t>Valo</a:t>
          </a:r>
          <a:r>
            <a:rPr lang="de-DE" sz="1400" dirty="0">
              <a:solidFill>
                <a:schemeClr val="accent1">
                  <a:lumMod val="50000"/>
                </a:schemeClr>
              </a:solidFill>
              <a:latin typeface="Franklin Gothic Book"/>
            </a:rPr>
            <a:t>-Element</a:t>
          </a:r>
        </a:p>
      </dgm:t>
    </dgm:pt>
    <dgm:pt modelId="{7E6AEFD1-DA44-4A7D-80D1-1160465D4798}" type="parTrans" cxnId="{4DC80051-FB4B-40CF-9FDE-E8A2B058411B}">
      <dgm:prSet/>
      <dgm:spPr/>
      <dgm:t>
        <a:bodyPr/>
        <a:lstStyle/>
        <a:p>
          <a:endParaRPr lang="de-DE"/>
        </a:p>
      </dgm:t>
    </dgm:pt>
    <dgm:pt modelId="{1AE97DAE-5A9F-41B7-8778-DDE51A065508}" type="sibTrans" cxnId="{4DC80051-FB4B-40CF-9FDE-E8A2B058411B}">
      <dgm:prSet/>
      <dgm:spPr/>
      <dgm:t>
        <a:bodyPr/>
        <a:lstStyle/>
        <a:p>
          <a:endParaRPr lang="de-DE"/>
        </a:p>
      </dgm:t>
    </dgm:pt>
    <dgm:pt modelId="{6537BFD4-70ED-4FF6-B954-2F55E71DB351}">
      <dgm:prSet phldr="0" custT="1"/>
      <dgm:spPr/>
      <dgm:t>
        <a:bodyPr/>
        <a:lstStyle/>
        <a:p>
          <a:pPr rtl="0"/>
          <a:r>
            <a:rPr lang="de-DE" sz="1400" dirty="0">
              <a:solidFill>
                <a:schemeClr val="accent1">
                  <a:lumMod val="50000"/>
                </a:schemeClr>
              </a:solidFill>
              <a:latin typeface="Franklin Gothic Book"/>
            </a:rPr>
            <a:t>Erweitere jede visuelle Vorlage</a:t>
          </a:r>
          <a:endParaRPr lang="de-DE" sz="1400" dirty="0">
            <a:latin typeface="Franklin Gothic Book"/>
          </a:endParaRPr>
        </a:p>
      </dgm:t>
    </dgm:pt>
    <dgm:pt modelId="{9D97626E-9680-4E7C-A2EE-F7A2AD955E9F}" type="parTrans" cxnId="{54A69710-C3CE-43AD-9F57-5D67525845FC}">
      <dgm:prSet/>
      <dgm:spPr/>
      <dgm:t>
        <a:bodyPr/>
        <a:lstStyle/>
        <a:p>
          <a:endParaRPr lang="de-DE"/>
        </a:p>
      </dgm:t>
    </dgm:pt>
    <dgm:pt modelId="{5B317F75-3D49-4616-A78F-CB02D5039A69}" type="sibTrans" cxnId="{54A69710-C3CE-43AD-9F57-5D67525845FC}">
      <dgm:prSet/>
      <dgm:spPr/>
      <dgm:t>
        <a:bodyPr/>
        <a:lstStyle/>
        <a:p>
          <a:endParaRPr lang="de-DE"/>
        </a:p>
      </dgm:t>
    </dgm:pt>
    <dgm:pt modelId="{E74C0528-5E14-40A1-84DA-17F6327F60FE}">
      <dgm:prSet custT="1"/>
      <dgm:spPr/>
      <dgm:t>
        <a:bodyPr/>
        <a:lstStyle/>
        <a:p>
          <a:pPr rtl="0">
            <a:defRPr b="1"/>
          </a:pPr>
          <a:r>
            <a:rPr lang="de-DE" sz="1400" dirty="0">
              <a:latin typeface="Franklin Gothic Book"/>
            </a:rPr>
            <a:t>Erweiterte </a:t>
          </a:r>
          <a:r>
            <a:rPr lang="de-DE" sz="1400" dirty="0" err="1">
              <a:latin typeface="Franklin Gothic Book"/>
            </a:rPr>
            <a:t>Erweiter</a:t>
          </a:r>
          <a:r>
            <a:rPr lang="de-DE" sz="1400" dirty="0">
              <a:latin typeface="Franklin Gothic Book"/>
            </a:rPr>
            <a:t>-barkeit</a:t>
          </a:r>
        </a:p>
      </dgm:t>
    </dgm:pt>
    <dgm:pt modelId="{841490F5-42F8-4B86-8622-4F25B0915566}" type="parTrans" cxnId="{50BCDC5E-6D8F-44A1-A7E5-1E9E41CA7AA5}">
      <dgm:prSet/>
      <dgm:spPr/>
      <dgm:t>
        <a:bodyPr/>
        <a:lstStyle/>
        <a:p>
          <a:endParaRPr lang="de-DE"/>
        </a:p>
      </dgm:t>
    </dgm:pt>
    <dgm:pt modelId="{BDF8E7FF-0DAB-43AF-B963-8D856A51CBA5}" type="sibTrans" cxnId="{50BCDC5E-6D8F-44A1-A7E5-1E9E41CA7AA5}">
      <dgm:prSet/>
      <dgm:spPr/>
      <dgm:t>
        <a:bodyPr/>
        <a:lstStyle/>
        <a:p>
          <a:endParaRPr lang="de-DE"/>
        </a:p>
      </dgm:t>
    </dgm:pt>
    <dgm:pt modelId="{E3B0EAAA-AB71-43E9-AB98-2DBC7012F260}">
      <dgm:prSet custT="1"/>
      <dgm:spPr/>
      <dgm:t>
        <a:bodyPr/>
        <a:lstStyle/>
        <a:p>
          <a:pPr rtl="0"/>
          <a:r>
            <a:rPr lang="de-DE" sz="1400" dirty="0">
              <a:solidFill>
                <a:schemeClr val="accent1">
                  <a:lumMod val="50000"/>
                </a:schemeClr>
              </a:solidFill>
              <a:latin typeface="Franklin Gothic Book"/>
            </a:rPr>
            <a:t>Verwende unsere Webparts, um deine benutzerdefinierten Datenquellen zu visualisieren</a:t>
          </a:r>
        </a:p>
      </dgm:t>
    </dgm:pt>
    <dgm:pt modelId="{61E1D7C6-C8C1-4600-8C6C-C4469FCFE66E}" type="parTrans" cxnId="{87A31D20-E67C-42C1-B6AD-B937E3EA2C74}">
      <dgm:prSet/>
      <dgm:spPr/>
      <dgm:t>
        <a:bodyPr/>
        <a:lstStyle/>
        <a:p>
          <a:endParaRPr lang="de-DE"/>
        </a:p>
      </dgm:t>
    </dgm:pt>
    <dgm:pt modelId="{F68A6B4A-88BF-4B17-AC25-331392FA9A26}" type="sibTrans" cxnId="{87A31D20-E67C-42C1-B6AD-B937E3EA2C74}">
      <dgm:prSet/>
      <dgm:spPr/>
      <dgm:t>
        <a:bodyPr/>
        <a:lstStyle/>
        <a:p>
          <a:endParaRPr lang="de-DE"/>
        </a:p>
      </dgm:t>
    </dgm:pt>
    <dgm:pt modelId="{F33747B9-6AB4-4886-A4CE-253BD5FB1B66}">
      <dgm:prSet custT="1"/>
      <dgm:spPr/>
      <dgm:t>
        <a:bodyPr/>
        <a:lstStyle/>
        <a:p>
          <a:pPr rtl="0"/>
          <a:r>
            <a:rPr lang="de-DE" sz="1400" dirty="0">
              <a:solidFill>
                <a:schemeClr val="accent1">
                  <a:lumMod val="50000"/>
                </a:schemeClr>
              </a:solidFill>
              <a:latin typeface="Franklin Gothic Book"/>
            </a:rPr>
            <a:t>Erweitere die Benutzeroberfläche durch die Intergration deiner benutzerdefinierten Komponenten</a:t>
          </a:r>
        </a:p>
      </dgm:t>
    </dgm:pt>
    <dgm:pt modelId="{B25424A8-8775-45FF-8B41-F172ECAE0986}" type="parTrans" cxnId="{3D2CA6F5-D02F-437C-9B8C-E16B3D5BB9BD}">
      <dgm:prSet/>
      <dgm:spPr/>
      <dgm:t>
        <a:bodyPr/>
        <a:lstStyle/>
        <a:p>
          <a:endParaRPr lang="de-DE"/>
        </a:p>
      </dgm:t>
    </dgm:pt>
    <dgm:pt modelId="{F8B3A479-E9FA-4383-AA4B-F7CB386218A2}" type="sibTrans" cxnId="{3D2CA6F5-D02F-437C-9B8C-E16B3D5BB9BD}">
      <dgm:prSet/>
      <dgm:spPr/>
      <dgm:t>
        <a:bodyPr/>
        <a:lstStyle/>
        <a:p>
          <a:endParaRPr lang="de-DE"/>
        </a:p>
      </dgm:t>
    </dgm:pt>
    <dgm:pt modelId="{1DE1F5E6-E55E-4D45-AC7B-A253DF85B46B}">
      <dgm:prSet phldr="0" custT="1"/>
      <dgm:spPr/>
      <dgm:t>
        <a:bodyPr/>
        <a:lstStyle/>
        <a:p>
          <a:pPr rtl="0"/>
          <a:r>
            <a:rPr lang="de-DE" sz="1400" dirty="0">
              <a:solidFill>
                <a:schemeClr val="accent1">
                  <a:lumMod val="50000"/>
                </a:schemeClr>
              </a:solidFill>
              <a:latin typeface="Franklin Gothic Book"/>
            </a:rPr>
            <a:t>Nutze die Möglichkeit der interner Valo-Dienste</a:t>
          </a:r>
        </a:p>
      </dgm:t>
    </dgm:pt>
    <dgm:pt modelId="{E04E3919-4D56-431F-BDCA-FD085C8FD3EF}" type="parTrans" cxnId="{23169FA4-D23A-4D9F-91F5-D6C11CE90244}">
      <dgm:prSet/>
      <dgm:spPr/>
      <dgm:t>
        <a:bodyPr/>
        <a:lstStyle/>
        <a:p>
          <a:endParaRPr lang="de-DE"/>
        </a:p>
      </dgm:t>
    </dgm:pt>
    <dgm:pt modelId="{84C960AF-19F6-4E85-8432-51B409998EB8}" type="sibTrans" cxnId="{23169FA4-D23A-4D9F-91F5-D6C11CE90244}">
      <dgm:prSet/>
      <dgm:spPr/>
      <dgm:t>
        <a:bodyPr/>
        <a:lstStyle/>
        <a:p>
          <a:endParaRPr lang="de-DE"/>
        </a:p>
      </dgm:t>
    </dgm:pt>
    <dgm:pt modelId="{F4A15AB8-6B2D-4921-80B7-99E31034A902}" type="pres">
      <dgm:prSet presAssocID="{23A4CF80-68AA-424B-8F8A-88D2F4D4C080}" presName="list" presStyleCnt="0">
        <dgm:presLayoutVars>
          <dgm:dir/>
          <dgm:animLvl val="lvl"/>
        </dgm:presLayoutVars>
      </dgm:prSet>
      <dgm:spPr/>
    </dgm:pt>
    <dgm:pt modelId="{52F6283F-0690-450F-9AB6-045BE96D6DC0}" type="pres">
      <dgm:prSet presAssocID="{1579B090-B57A-4234-8F40-245EAA5E4AC9}" presName="posSpace" presStyleCnt="0"/>
      <dgm:spPr/>
    </dgm:pt>
    <dgm:pt modelId="{569D6F5D-F461-436A-94A2-A9E01055B80D}" type="pres">
      <dgm:prSet presAssocID="{1579B090-B57A-4234-8F40-245EAA5E4AC9}" presName="vertFlow" presStyleCnt="0"/>
      <dgm:spPr/>
    </dgm:pt>
    <dgm:pt modelId="{3F1CB9C4-046A-415C-85A7-51BDC0001DE2}" type="pres">
      <dgm:prSet presAssocID="{1579B090-B57A-4234-8F40-245EAA5E4AC9}" presName="topSpace" presStyleCnt="0"/>
      <dgm:spPr/>
    </dgm:pt>
    <dgm:pt modelId="{F9DF861E-563E-4B5A-A1F6-5EC2B3395FD6}" type="pres">
      <dgm:prSet presAssocID="{1579B090-B57A-4234-8F40-245EAA5E4AC9}" presName="firstComp" presStyleCnt="0"/>
      <dgm:spPr/>
    </dgm:pt>
    <dgm:pt modelId="{FA228507-D92D-4B12-999F-E7B7CDA4F429}" type="pres">
      <dgm:prSet presAssocID="{1579B090-B57A-4234-8F40-245EAA5E4AC9}" presName="firstChild" presStyleLbl="bgAccFollowNode1" presStyleIdx="0" presStyleCnt="6"/>
      <dgm:spPr/>
    </dgm:pt>
    <dgm:pt modelId="{E662B642-A78C-422A-87A0-DD2B255F5D4F}" type="pres">
      <dgm:prSet presAssocID="{1579B090-B57A-4234-8F40-245EAA5E4AC9}" presName="firstChildTx" presStyleLbl="bgAccFollowNode1" presStyleIdx="0" presStyleCnt="6">
        <dgm:presLayoutVars>
          <dgm:bulletEnabled val="1"/>
        </dgm:presLayoutVars>
      </dgm:prSet>
      <dgm:spPr/>
    </dgm:pt>
    <dgm:pt modelId="{1C810A3B-5DC0-4506-B761-2B6F55B83E87}" type="pres">
      <dgm:prSet presAssocID="{B315202C-C978-4C9F-8CE9-2C91D7C19AF7}" presName="comp" presStyleCnt="0"/>
      <dgm:spPr/>
    </dgm:pt>
    <dgm:pt modelId="{DDDF10B6-3ADB-4CE4-9723-51C797FF0711}" type="pres">
      <dgm:prSet presAssocID="{B315202C-C978-4C9F-8CE9-2C91D7C19AF7}" presName="child" presStyleLbl="bgAccFollowNode1" presStyleIdx="1" presStyleCnt="6"/>
      <dgm:spPr/>
    </dgm:pt>
    <dgm:pt modelId="{4C6DED20-3E86-4E0B-A6EA-BA835EE29BBB}" type="pres">
      <dgm:prSet presAssocID="{B315202C-C978-4C9F-8CE9-2C91D7C19AF7}" presName="childTx" presStyleLbl="bgAccFollowNode1" presStyleIdx="1" presStyleCnt="6">
        <dgm:presLayoutVars>
          <dgm:bulletEnabled val="1"/>
        </dgm:presLayoutVars>
      </dgm:prSet>
      <dgm:spPr/>
    </dgm:pt>
    <dgm:pt modelId="{C1B27895-A453-4F06-AD91-6587EE2AEADC}" type="pres">
      <dgm:prSet presAssocID="{6537BFD4-70ED-4FF6-B954-2F55E71DB351}" presName="comp" presStyleCnt="0"/>
      <dgm:spPr/>
    </dgm:pt>
    <dgm:pt modelId="{72C96F0B-9DE8-446B-8F30-E17C98D039E2}" type="pres">
      <dgm:prSet presAssocID="{6537BFD4-70ED-4FF6-B954-2F55E71DB351}" presName="child" presStyleLbl="bgAccFollowNode1" presStyleIdx="2" presStyleCnt="6"/>
      <dgm:spPr/>
    </dgm:pt>
    <dgm:pt modelId="{CB283D2E-52AB-47E2-8D31-B2071C380E0F}" type="pres">
      <dgm:prSet presAssocID="{6537BFD4-70ED-4FF6-B954-2F55E71DB351}" presName="childTx" presStyleLbl="bgAccFollowNode1" presStyleIdx="2" presStyleCnt="6">
        <dgm:presLayoutVars>
          <dgm:bulletEnabled val="1"/>
        </dgm:presLayoutVars>
      </dgm:prSet>
      <dgm:spPr/>
    </dgm:pt>
    <dgm:pt modelId="{6BFBE100-A397-40CD-850F-C80A83951100}" type="pres">
      <dgm:prSet presAssocID="{1579B090-B57A-4234-8F40-245EAA5E4AC9}" presName="negSpace" presStyleCnt="0"/>
      <dgm:spPr/>
    </dgm:pt>
    <dgm:pt modelId="{2936453D-6060-404C-BAC3-078FB6C27460}" type="pres">
      <dgm:prSet presAssocID="{1579B090-B57A-4234-8F40-245EAA5E4AC9}" presName="circle" presStyleLbl="node1" presStyleIdx="0" presStyleCnt="2"/>
      <dgm:spPr/>
    </dgm:pt>
    <dgm:pt modelId="{FE64443E-C99B-4A73-943D-278488B92E8C}" type="pres">
      <dgm:prSet presAssocID="{704471F8-5E0D-45EC-8F7C-33AD28A4D654}" presName="transSpace" presStyleCnt="0"/>
      <dgm:spPr/>
    </dgm:pt>
    <dgm:pt modelId="{93DCB12E-15CD-4F02-8863-8F4C1FBAA665}" type="pres">
      <dgm:prSet presAssocID="{E74C0528-5E14-40A1-84DA-17F6327F60FE}" presName="posSpace" presStyleCnt="0"/>
      <dgm:spPr/>
    </dgm:pt>
    <dgm:pt modelId="{A88A5733-D153-494C-BF8E-B8D6BB085406}" type="pres">
      <dgm:prSet presAssocID="{E74C0528-5E14-40A1-84DA-17F6327F60FE}" presName="vertFlow" presStyleCnt="0"/>
      <dgm:spPr/>
    </dgm:pt>
    <dgm:pt modelId="{4F2A2848-F9C9-4983-844A-717A5DCE39D0}" type="pres">
      <dgm:prSet presAssocID="{E74C0528-5E14-40A1-84DA-17F6327F60FE}" presName="topSpace" presStyleCnt="0"/>
      <dgm:spPr/>
    </dgm:pt>
    <dgm:pt modelId="{1B0B2112-AD15-4CBB-A213-8E67C6169D1C}" type="pres">
      <dgm:prSet presAssocID="{E74C0528-5E14-40A1-84DA-17F6327F60FE}" presName="firstComp" presStyleCnt="0"/>
      <dgm:spPr/>
    </dgm:pt>
    <dgm:pt modelId="{14A8B387-3D73-45C7-B5D8-8DD12BDC65AE}" type="pres">
      <dgm:prSet presAssocID="{E74C0528-5E14-40A1-84DA-17F6327F60FE}" presName="firstChild" presStyleLbl="bgAccFollowNode1" presStyleIdx="3" presStyleCnt="6"/>
      <dgm:spPr/>
    </dgm:pt>
    <dgm:pt modelId="{6CBCE6B9-F65B-4407-9D97-71E0B6357A73}" type="pres">
      <dgm:prSet presAssocID="{E74C0528-5E14-40A1-84DA-17F6327F60FE}" presName="firstChildTx" presStyleLbl="bgAccFollowNode1" presStyleIdx="3" presStyleCnt="6">
        <dgm:presLayoutVars>
          <dgm:bulletEnabled val="1"/>
        </dgm:presLayoutVars>
      </dgm:prSet>
      <dgm:spPr/>
    </dgm:pt>
    <dgm:pt modelId="{0D954471-6534-404C-BDE0-10A30A1EDBA8}" type="pres">
      <dgm:prSet presAssocID="{F33747B9-6AB4-4886-A4CE-253BD5FB1B66}" presName="comp" presStyleCnt="0"/>
      <dgm:spPr/>
    </dgm:pt>
    <dgm:pt modelId="{3C2BC80F-F3F8-47D3-BA82-55F193475C8D}" type="pres">
      <dgm:prSet presAssocID="{F33747B9-6AB4-4886-A4CE-253BD5FB1B66}" presName="child" presStyleLbl="bgAccFollowNode1" presStyleIdx="4" presStyleCnt="6"/>
      <dgm:spPr/>
    </dgm:pt>
    <dgm:pt modelId="{FA95D907-6FF8-48A0-9E01-DEB70178B150}" type="pres">
      <dgm:prSet presAssocID="{F33747B9-6AB4-4886-A4CE-253BD5FB1B66}" presName="childTx" presStyleLbl="bgAccFollowNode1" presStyleIdx="4" presStyleCnt="6">
        <dgm:presLayoutVars>
          <dgm:bulletEnabled val="1"/>
        </dgm:presLayoutVars>
      </dgm:prSet>
      <dgm:spPr/>
    </dgm:pt>
    <dgm:pt modelId="{E2373341-3BA0-4EA2-94CA-6DC95666C630}" type="pres">
      <dgm:prSet presAssocID="{1DE1F5E6-E55E-4D45-AC7B-A253DF85B46B}" presName="comp" presStyleCnt="0"/>
      <dgm:spPr/>
    </dgm:pt>
    <dgm:pt modelId="{26E96C2F-CA84-4A69-840B-6B6FA0D964C9}" type="pres">
      <dgm:prSet presAssocID="{1DE1F5E6-E55E-4D45-AC7B-A253DF85B46B}" presName="child" presStyleLbl="bgAccFollowNode1" presStyleIdx="5" presStyleCnt="6"/>
      <dgm:spPr/>
    </dgm:pt>
    <dgm:pt modelId="{0A6C9898-BA15-4D7A-8999-B4F755EA7629}" type="pres">
      <dgm:prSet presAssocID="{1DE1F5E6-E55E-4D45-AC7B-A253DF85B46B}" presName="childTx" presStyleLbl="bgAccFollowNode1" presStyleIdx="5" presStyleCnt="6">
        <dgm:presLayoutVars>
          <dgm:bulletEnabled val="1"/>
        </dgm:presLayoutVars>
      </dgm:prSet>
      <dgm:spPr/>
    </dgm:pt>
    <dgm:pt modelId="{C02918EA-52FD-4E79-8CFA-08D0280E8657}" type="pres">
      <dgm:prSet presAssocID="{E74C0528-5E14-40A1-84DA-17F6327F60FE}" presName="negSpace" presStyleCnt="0"/>
      <dgm:spPr/>
    </dgm:pt>
    <dgm:pt modelId="{25FB9DC7-A170-4DE5-AA38-0CBB7E44FCD3}" type="pres">
      <dgm:prSet presAssocID="{E74C0528-5E14-40A1-84DA-17F6327F60FE}" presName="circle" presStyleLbl="node1" presStyleIdx="1" presStyleCnt="2"/>
      <dgm:spPr/>
    </dgm:pt>
  </dgm:ptLst>
  <dgm:cxnLst>
    <dgm:cxn modelId="{54A69710-C3CE-43AD-9F57-5D67525845FC}" srcId="{1579B090-B57A-4234-8F40-245EAA5E4AC9}" destId="{6537BFD4-70ED-4FF6-B954-2F55E71DB351}" srcOrd="2" destOrd="0" parTransId="{9D97626E-9680-4E7C-A2EE-F7A2AD955E9F}" sibTransId="{5B317F75-3D49-4616-A78F-CB02D5039A69}"/>
    <dgm:cxn modelId="{BA0E861D-2178-483A-A561-DE11E0B64391}" type="presOf" srcId="{23A4CF80-68AA-424B-8F8A-88D2F4D4C080}" destId="{F4A15AB8-6B2D-4921-80B7-99E31034A902}" srcOrd="0" destOrd="0" presId="urn:microsoft.com/office/officeart/2005/8/layout/hList9"/>
    <dgm:cxn modelId="{87A31D20-E67C-42C1-B6AD-B937E3EA2C74}" srcId="{E74C0528-5E14-40A1-84DA-17F6327F60FE}" destId="{E3B0EAAA-AB71-43E9-AB98-2DBC7012F260}" srcOrd="0" destOrd="0" parTransId="{61E1D7C6-C8C1-4600-8C6C-C4469FCFE66E}" sibTransId="{F68A6B4A-88BF-4B17-AC25-331392FA9A26}"/>
    <dgm:cxn modelId="{59C5A42D-9132-4D32-9D41-C1200361EC3A}" srcId="{1579B090-B57A-4234-8F40-245EAA5E4AC9}" destId="{9E5A712D-7DB1-426F-8055-0943067AEB30}" srcOrd="0" destOrd="0" parTransId="{77EEB7EA-94A2-48D5-9D18-308D96298C40}" sibTransId="{82E96ABA-ACCB-42BF-B1C2-3FD129247570}"/>
    <dgm:cxn modelId="{3C1DBE33-52FE-483A-9805-C960A5C6145C}" type="presOf" srcId="{E3B0EAAA-AB71-43E9-AB98-2DBC7012F260}" destId="{14A8B387-3D73-45C7-B5D8-8DD12BDC65AE}" srcOrd="0" destOrd="0" presId="urn:microsoft.com/office/officeart/2005/8/layout/hList9"/>
    <dgm:cxn modelId="{50BCDC5E-6D8F-44A1-A7E5-1E9E41CA7AA5}" srcId="{23A4CF80-68AA-424B-8F8A-88D2F4D4C080}" destId="{E74C0528-5E14-40A1-84DA-17F6327F60FE}" srcOrd="1" destOrd="0" parTransId="{841490F5-42F8-4B86-8622-4F25B0915566}" sibTransId="{BDF8E7FF-0DAB-43AF-B963-8D856A51CBA5}"/>
    <dgm:cxn modelId="{47FBC560-C848-4DF1-AB47-14A5C52C2D6E}" type="presOf" srcId="{F33747B9-6AB4-4886-A4CE-253BD5FB1B66}" destId="{3C2BC80F-F3F8-47D3-BA82-55F193475C8D}" srcOrd="0" destOrd="0" presId="urn:microsoft.com/office/officeart/2005/8/layout/hList9"/>
    <dgm:cxn modelId="{1E982946-9AF2-43A6-9F92-20ACDDBD3A45}" type="presOf" srcId="{6537BFD4-70ED-4FF6-B954-2F55E71DB351}" destId="{CB283D2E-52AB-47E2-8D31-B2071C380E0F}" srcOrd="1" destOrd="0" presId="urn:microsoft.com/office/officeart/2005/8/layout/hList9"/>
    <dgm:cxn modelId="{A81C4766-D342-4B22-BA74-934A8C6BB773}" type="presOf" srcId="{E3B0EAAA-AB71-43E9-AB98-2DBC7012F260}" destId="{6CBCE6B9-F65B-4407-9D97-71E0B6357A73}" srcOrd="1" destOrd="0" presId="urn:microsoft.com/office/officeart/2005/8/layout/hList9"/>
    <dgm:cxn modelId="{737D7170-013F-4833-9F4D-725DA2D83525}" type="presOf" srcId="{6537BFD4-70ED-4FF6-B954-2F55E71DB351}" destId="{72C96F0B-9DE8-446B-8F30-E17C98D039E2}" srcOrd="0" destOrd="0" presId="urn:microsoft.com/office/officeart/2005/8/layout/hList9"/>
    <dgm:cxn modelId="{4DC80051-FB4B-40CF-9FDE-E8A2B058411B}" srcId="{1579B090-B57A-4234-8F40-245EAA5E4AC9}" destId="{B315202C-C978-4C9F-8CE9-2C91D7C19AF7}" srcOrd="1" destOrd="0" parTransId="{7E6AEFD1-DA44-4A7D-80D1-1160465D4798}" sibTransId="{1AE97DAE-5A9F-41B7-8778-DDE51A065508}"/>
    <dgm:cxn modelId="{324F0988-7006-4F5B-8E44-261389A66A8B}" type="presOf" srcId="{1DE1F5E6-E55E-4D45-AC7B-A253DF85B46B}" destId="{0A6C9898-BA15-4D7A-8999-B4F755EA7629}" srcOrd="1" destOrd="0" presId="urn:microsoft.com/office/officeart/2005/8/layout/hList9"/>
    <dgm:cxn modelId="{A4438089-DC6E-4E3C-BA90-791872AF9901}" type="presOf" srcId="{1DE1F5E6-E55E-4D45-AC7B-A253DF85B46B}" destId="{26E96C2F-CA84-4A69-840B-6B6FA0D964C9}" srcOrd="0" destOrd="0" presId="urn:microsoft.com/office/officeart/2005/8/layout/hList9"/>
    <dgm:cxn modelId="{23169FA4-D23A-4D9F-91F5-D6C11CE90244}" srcId="{E74C0528-5E14-40A1-84DA-17F6327F60FE}" destId="{1DE1F5E6-E55E-4D45-AC7B-A253DF85B46B}" srcOrd="2" destOrd="0" parTransId="{E04E3919-4D56-431F-BDCA-FD085C8FD3EF}" sibTransId="{84C960AF-19F6-4E85-8432-51B409998EB8}"/>
    <dgm:cxn modelId="{8F6225AC-517A-445C-89BB-3081ABCB19EE}" type="presOf" srcId="{E74C0528-5E14-40A1-84DA-17F6327F60FE}" destId="{25FB9DC7-A170-4DE5-AA38-0CBB7E44FCD3}" srcOrd="0" destOrd="0" presId="urn:microsoft.com/office/officeart/2005/8/layout/hList9"/>
    <dgm:cxn modelId="{A4AF50B1-9015-4DDA-A558-41D258F6ACCD}" type="presOf" srcId="{1579B090-B57A-4234-8F40-245EAA5E4AC9}" destId="{2936453D-6060-404C-BAC3-078FB6C27460}" srcOrd="0" destOrd="0" presId="urn:microsoft.com/office/officeart/2005/8/layout/hList9"/>
    <dgm:cxn modelId="{44FC23BD-5866-4EBF-BF08-01DC9C6C315B}" type="presOf" srcId="{9E5A712D-7DB1-426F-8055-0943067AEB30}" destId="{FA228507-D92D-4B12-999F-E7B7CDA4F429}" srcOrd="0" destOrd="0" presId="urn:microsoft.com/office/officeart/2005/8/layout/hList9"/>
    <dgm:cxn modelId="{EF9216BF-005A-4727-B538-2C1A07270D59}" type="presOf" srcId="{B315202C-C978-4C9F-8CE9-2C91D7C19AF7}" destId="{DDDF10B6-3ADB-4CE4-9723-51C797FF0711}" srcOrd="0" destOrd="0" presId="urn:microsoft.com/office/officeart/2005/8/layout/hList9"/>
    <dgm:cxn modelId="{C9FB64D9-C78B-420E-B9BE-8C6EA2FD2BEA}" type="presOf" srcId="{B315202C-C978-4C9F-8CE9-2C91D7C19AF7}" destId="{4C6DED20-3E86-4E0B-A6EA-BA835EE29BBB}" srcOrd="1" destOrd="0" presId="urn:microsoft.com/office/officeart/2005/8/layout/hList9"/>
    <dgm:cxn modelId="{E5B8C7D9-6E95-4A35-A639-683255A4302D}" type="presOf" srcId="{F33747B9-6AB4-4886-A4CE-253BD5FB1B66}" destId="{FA95D907-6FF8-48A0-9E01-DEB70178B150}" srcOrd="1" destOrd="0" presId="urn:microsoft.com/office/officeart/2005/8/layout/hList9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3A1554F0-6DF8-4F16-9F97-7BB7387CE25E}" type="presOf" srcId="{9E5A712D-7DB1-426F-8055-0943067AEB30}" destId="{E662B642-A78C-422A-87A0-DD2B255F5D4F}" srcOrd="1" destOrd="0" presId="urn:microsoft.com/office/officeart/2005/8/layout/hList9"/>
    <dgm:cxn modelId="{3D2CA6F5-D02F-437C-9B8C-E16B3D5BB9BD}" srcId="{E74C0528-5E14-40A1-84DA-17F6327F60FE}" destId="{F33747B9-6AB4-4886-A4CE-253BD5FB1B66}" srcOrd="1" destOrd="0" parTransId="{B25424A8-8775-45FF-8B41-F172ECAE0986}" sibTransId="{F8B3A479-E9FA-4383-AA4B-F7CB386218A2}"/>
    <dgm:cxn modelId="{45332FCF-8B73-44AC-BD6C-DB658A14E000}" type="presParOf" srcId="{F4A15AB8-6B2D-4921-80B7-99E31034A902}" destId="{52F6283F-0690-450F-9AB6-045BE96D6DC0}" srcOrd="0" destOrd="0" presId="urn:microsoft.com/office/officeart/2005/8/layout/hList9"/>
    <dgm:cxn modelId="{0087FA14-4DD7-4EA7-A23A-AF0204D9C6E8}" type="presParOf" srcId="{F4A15AB8-6B2D-4921-80B7-99E31034A902}" destId="{569D6F5D-F461-436A-94A2-A9E01055B80D}" srcOrd="1" destOrd="0" presId="urn:microsoft.com/office/officeart/2005/8/layout/hList9"/>
    <dgm:cxn modelId="{33489AA1-6142-4717-8D0F-FE2086DE48EE}" type="presParOf" srcId="{569D6F5D-F461-436A-94A2-A9E01055B80D}" destId="{3F1CB9C4-046A-415C-85A7-51BDC0001DE2}" srcOrd="0" destOrd="0" presId="urn:microsoft.com/office/officeart/2005/8/layout/hList9"/>
    <dgm:cxn modelId="{3696C379-8EA3-485B-BC7B-89B26E9EBA0B}" type="presParOf" srcId="{569D6F5D-F461-436A-94A2-A9E01055B80D}" destId="{F9DF861E-563E-4B5A-A1F6-5EC2B3395FD6}" srcOrd="1" destOrd="0" presId="urn:microsoft.com/office/officeart/2005/8/layout/hList9"/>
    <dgm:cxn modelId="{BB7B4B91-D6DE-4A2B-9E9A-EAB22ADAEAA8}" type="presParOf" srcId="{F9DF861E-563E-4B5A-A1F6-5EC2B3395FD6}" destId="{FA228507-D92D-4B12-999F-E7B7CDA4F429}" srcOrd="0" destOrd="0" presId="urn:microsoft.com/office/officeart/2005/8/layout/hList9"/>
    <dgm:cxn modelId="{10555F91-B6D3-4B86-9B8C-0A50F7F44090}" type="presParOf" srcId="{F9DF861E-563E-4B5A-A1F6-5EC2B3395FD6}" destId="{E662B642-A78C-422A-87A0-DD2B255F5D4F}" srcOrd="1" destOrd="0" presId="urn:microsoft.com/office/officeart/2005/8/layout/hList9"/>
    <dgm:cxn modelId="{DB066C95-339D-4F41-84D7-59C54F6045B6}" type="presParOf" srcId="{569D6F5D-F461-436A-94A2-A9E01055B80D}" destId="{1C810A3B-5DC0-4506-B761-2B6F55B83E87}" srcOrd="2" destOrd="0" presId="urn:microsoft.com/office/officeart/2005/8/layout/hList9"/>
    <dgm:cxn modelId="{8E518B07-80AB-4318-912E-F5E85EC9C555}" type="presParOf" srcId="{1C810A3B-5DC0-4506-B761-2B6F55B83E87}" destId="{DDDF10B6-3ADB-4CE4-9723-51C797FF0711}" srcOrd="0" destOrd="0" presId="urn:microsoft.com/office/officeart/2005/8/layout/hList9"/>
    <dgm:cxn modelId="{DE2925D3-E369-4B23-8FBC-CE2C9645ED3F}" type="presParOf" srcId="{1C810A3B-5DC0-4506-B761-2B6F55B83E87}" destId="{4C6DED20-3E86-4E0B-A6EA-BA835EE29BBB}" srcOrd="1" destOrd="0" presId="urn:microsoft.com/office/officeart/2005/8/layout/hList9"/>
    <dgm:cxn modelId="{DD8EFD63-56BD-4134-A92E-2A6B533C301E}" type="presParOf" srcId="{569D6F5D-F461-436A-94A2-A9E01055B80D}" destId="{C1B27895-A453-4F06-AD91-6587EE2AEADC}" srcOrd="3" destOrd="0" presId="urn:microsoft.com/office/officeart/2005/8/layout/hList9"/>
    <dgm:cxn modelId="{344BEBFD-A866-4A82-AAAA-1E9CE29CFE7C}" type="presParOf" srcId="{C1B27895-A453-4F06-AD91-6587EE2AEADC}" destId="{72C96F0B-9DE8-446B-8F30-E17C98D039E2}" srcOrd="0" destOrd="0" presId="urn:microsoft.com/office/officeart/2005/8/layout/hList9"/>
    <dgm:cxn modelId="{F7B9B7BA-C7A5-42FC-BABE-B8E74F9CE9E6}" type="presParOf" srcId="{C1B27895-A453-4F06-AD91-6587EE2AEADC}" destId="{CB283D2E-52AB-47E2-8D31-B2071C380E0F}" srcOrd="1" destOrd="0" presId="urn:microsoft.com/office/officeart/2005/8/layout/hList9"/>
    <dgm:cxn modelId="{2775DD6B-5BB8-44E0-9AC7-353B1C9665B3}" type="presParOf" srcId="{F4A15AB8-6B2D-4921-80B7-99E31034A902}" destId="{6BFBE100-A397-40CD-850F-C80A83951100}" srcOrd="2" destOrd="0" presId="urn:microsoft.com/office/officeart/2005/8/layout/hList9"/>
    <dgm:cxn modelId="{5AD9516B-3A7B-4065-895C-15EEB6B54FAA}" type="presParOf" srcId="{F4A15AB8-6B2D-4921-80B7-99E31034A902}" destId="{2936453D-6060-404C-BAC3-078FB6C27460}" srcOrd="3" destOrd="0" presId="urn:microsoft.com/office/officeart/2005/8/layout/hList9"/>
    <dgm:cxn modelId="{1B9A0CA7-C5B8-4DDB-8D0C-2757FD215E7D}" type="presParOf" srcId="{F4A15AB8-6B2D-4921-80B7-99E31034A902}" destId="{FE64443E-C99B-4A73-943D-278488B92E8C}" srcOrd="4" destOrd="0" presId="urn:microsoft.com/office/officeart/2005/8/layout/hList9"/>
    <dgm:cxn modelId="{D20F28B3-C07C-4185-9B22-7CE96BCDD6A7}" type="presParOf" srcId="{F4A15AB8-6B2D-4921-80B7-99E31034A902}" destId="{93DCB12E-15CD-4F02-8863-8F4C1FBAA665}" srcOrd="5" destOrd="0" presId="urn:microsoft.com/office/officeart/2005/8/layout/hList9"/>
    <dgm:cxn modelId="{9412B2F2-1927-46F3-A1EF-6EC902D6C932}" type="presParOf" srcId="{F4A15AB8-6B2D-4921-80B7-99E31034A902}" destId="{A88A5733-D153-494C-BF8E-B8D6BB085406}" srcOrd="6" destOrd="0" presId="urn:microsoft.com/office/officeart/2005/8/layout/hList9"/>
    <dgm:cxn modelId="{3085215A-9F25-4BEB-843C-1F922E5EF7C6}" type="presParOf" srcId="{A88A5733-D153-494C-BF8E-B8D6BB085406}" destId="{4F2A2848-F9C9-4983-844A-717A5DCE39D0}" srcOrd="0" destOrd="0" presId="urn:microsoft.com/office/officeart/2005/8/layout/hList9"/>
    <dgm:cxn modelId="{5099C3DE-3EFA-4776-B2AE-7483DEC47452}" type="presParOf" srcId="{A88A5733-D153-494C-BF8E-B8D6BB085406}" destId="{1B0B2112-AD15-4CBB-A213-8E67C6169D1C}" srcOrd="1" destOrd="0" presId="urn:microsoft.com/office/officeart/2005/8/layout/hList9"/>
    <dgm:cxn modelId="{68579B0E-2B8D-46A8-9CFA-C6534B12E337}" type="presParOf" srcId="{1B0B2112-AD15-4CBB-A213-8E67C6169D1C}" destId="{14A8B387-3D73-45C7-B5D8-8DD12BDC65AE}" srcOrd="0" destOrd="0" presId="urn:microsoft.com/office/officeart/2005/8/layout/hList9"/>
    <dgm:cxn modelId="{849EB56B-B629-4223-B161-9B680A6BF643}" type="presParOf" srcId="{1B0B2112-AD15-4CBB-A213-8E67C6169D1C}" destId="{6CBCE6B9-F65B-4407-9D97-71E0B6357A73}" srcOrd="1" destOrd="0" presId="urn:microsoft.com/office/officeart/2005/8/layout/hList9"/>
    <dgm:cxn modelId="{3A13AC8E-C2FF-4742-A44B-87D4C79D87CC}" type="presParOf" srcId="{A88A5733-D153-494C-BF8E-B8D6BB085406}" destId="{0D954471-6534-404C-BDE0-10A30A1EDBA8}" srcOrd="2" destOrd="0" presId="urn:microsoft.com/office/officeart/2005/8/layout/hList9"/>
    <dgm:cxn modelId="{62FCCFFF-226D-4F0C-B657-87EFEC388DB2}" type="presParOf" srcId="{0D954471-6534-404C-BDE0-10A30A1EDBA8}" destId="{3C2BC80F-F3F8-47D3-BA82-55F193475C8D}" srcOrd="0" destOrd="0" presId="urn:microsoft.com/office/officeart/2005/8/layout/hList9"/>
    <dgm:cxn modelId="{7BC6D1D8-D2B1-4DFA-9EF4-DBB52D2FFED6}" type="presParOf" srcId="{0D954471-6534-404C-BDE0-10A30A1EDBA8}" destId="{FA95D907-6FF8-48A0-9E01-DEB70178B150}" srcOrd="1" destOrd="0" presId="urn:microsoft.com/office/officeart/2005/8/layout/hList9"/>
    <dgm:cxn modelId="{880F0980-32D9-440D-B9A8-BA3375594904}" type="presParOf" srcId="{A88A5733-D153-494C-BF8E-B8D6BB085406}" destId="{E2373341-3BA0-4EA2-94CA-6DC95666C630}" srcOrd="3" destOrd="0" presId="urn:microsoft.com/office/officeart/2005/8/layout/hList9"/>
    <dgm:cxn modelId="{6D9E7E77-54EF-47F5-A45F-F095C62A861E}" type="presParOf" srcId="{E2373341-3BA0-4EA2-94CA-6DC95666C630}" destId="{26E96C2F-CA84-4A69-840B-6B6FA0D964C9}" srcOrd="0" destOrd="0" presId="urn:microsoft.com/office/officeart/2005/8/layout/hList9"/>
    <dgm:cxn modelId="{B582921F-F3A4-47A7-8BE6-DF9709284BF6}" type="presParOf" srcId="{E2373341-3BA0-4EA2-94CA-6DC95666C630}" destId="{0A6C9898-BA15-4D7A-8999-B4F755EA7629}" srcOrd="1" destOrd="0" presId="urn:microsoft.com/office/officeart/2005/8/layout/hList9"/>
    <dgm:cxn modelId="{244EDFA3-4622-40A4-AFF7-F2801E1978A5}" type="presParOf" srcId="{F4A15AB8-6B2D-4921-80B7-99E31034A902}" destId="{C02918EA-52FD-4E79-8CFA-08D0280E8657}" srcOrd="7" destOrd="0" presId="urn:microsoft.com/office/officeart/2005/8/layout/hList9"/>
    <dgm:cxn modelId="{E56C07C8-A10B-461C-A8ED-300C57A6B6E6}" type="presParOf" srcId="{F4A15AB8-6B2D-4921-80B7-99E31034A902}" destId="{25FB9DC7-A170-4DE5-AA38-0CBB7E44FCD3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9439A3-6F5D-4DCE-9EA0-4E6958730B5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1_2" csCatId="accent1" phldr="1"/>
      <dgm:spPr/>
      <dgm:t>
        <a:bodyPr/>
        <a:lstStyle/>
        <a:p>
          <a:endParaRPr lang="de-DE"/>
        </a:p>
      </dgm:t>
    </dgm:pt>
    <dgm:pt modelId="{E720EE6B-CE30-43DA-9638-4D754C1352FC}">
      <dgm:prSet phldr="0"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de-DE" b="0" i="0" u="none" strike="noStrike" cap="all" baseline="0" noProof="0" dirty="0">
              <a:solidFill>
                <a:schemeClr val="accent1"/>
              </a:solidFill>
              <a:latin typeface="Franklin Gothic Book"/>
            </a:rPr>
            <a:t>Idea Workflow</a:t>
          </a:r>
          <a:br>
            <a:rPr lang="de-DE" b="0" i="0" u="none" strike="noStrike" cap="all" baseline="0" noProof="0" dirty="0">
              <a:solidFill>
                <a:srgbClr val="010000"/>
              </a:solidFill>
              <a:latin typeface="Franklin Gothic Book"/>
            </a:rPr>
          </a:br>
          <a:br>
            <a:rPr lang="de-DE" b="0" i="0" u="none" strike="noStrike" cap="all" baseline="0" noProof="0" dirty="0">
              <a:latin typeface="Franklin Gothic Book"/>
            </a:rPr>
          </a:br>
          <a:endParaRPr lang="de-DE" b="0" i="0" u="none" strike="noStrike" cap="all" baseline="0" noProof="0" dirty="0">
            <a:solidFill>
              <a:srgbClr val="010000"/>
            </a:solidFill>
            <a:latin typeface="Franklin Gothic Book"/>
          </a:endParaRPr>
        </a:p>
      </dgm:t>
    </dgm:pt>
    <dgm:pt modelId="{F7E7FB78-07DB-4B40-8CAE-EF898DBB610E}" type="parTrans" cxnId="{0DCF57D5-ABBA-4FD7-8CA2-80694406B6CF}">
      <dgm:prSet/>
      <dgm:spPr/>
      <dgm:t>
        <a:bodyPr/>
        <a:lstStyle/>
        <a:p>
          <a:endParaRPr lang="de-DE"/>
        </a:p>
      </dgm:t>
    </dgm:pt>
    <dgm:pt modelId="{439B6E9C-AAF5-4552-B437-62E51EAFC263}" type="sibTrans" cxnId="{0DCF57D5-ABBA-4FD7-8CA2-80694406B6CF}">
      <dgm:prSet/>
      <dgm:spPr/>
      <dgm:t>
        <a:bodyPr/>
        <a:lstStyle/>
        <a:p>
          <a:pPr>
            <a:lnSpc>
              <a:spcPct val="100000"/>
            </a:lnSpc>
          </a:pPr>
          <a:endParaRPr lang="de-DE"/>
        </a:p>
      </dgm:t>
    </dgm:pt>
    <dgm:pt modelId="{5178873C-56D7-4FA4-88D1-EEF50330D16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DE"/>
            <a:t>Kategorien &amp; Filter</a:t>
          </a:r>
        </a:p>
      </dgm:t>
    </dgm:pt>
    <dgm:pt modelId="{20F8EB95-ABDF-4EDC-AEB2-650AB3723069}" type="parTrans" cxnId="{423E914C-9346-4D7E-B9EA-E67F81C8A1CC}">
      <dgm:prSet/>
      <dgm:spPr/>
      <dgm:t>
        <a:bodyPr/>
        <a:lstStyle/>
        <a:p>
          <a:endParaRPr lang="de-DE"/>
        </a:p>
      </dgm:t>
    </dgm:pt>
    <dgm:pt modelId="{DA09168C-32A8-4F5B-AAEB-CAFC52B10975}" type="sibTrans" cxnId="{423E914C-9346-4D7E-B9EA-E67F81C8A1CC}">
      <dgm:prSet/>
      <dgm:spPr/>
      <dgm:t>
        <a:bodyPr/>
        <a:lstStyle/>
        <a:p>
          <a:pPr>
            <a:lnSpc>
              <a:spcPct val="100000"/>
            </a:lnSpc>
          </a:pPr>
          <a:endParaRPr lang="de-DE"/>
        </a:p>
      </dgm:t>
    </dgm:pt>
    <dgm:pt modelId="{12F19563-596D-4262-A187-1301C59E113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DE"/>
            <a:t>Statistik-Dashboard</a:t>
          </a:r>
        </a:p>
      </dgm:t>
    </dgm:pt>
    <dgm:pt modelId="{72424B85-DE9E-4CF9-9C07-92D4C7706030}" type="parTrans" cxnId="{76FA2E80-3969-41EC-A43C-F8EEA539C6B4}">
      <dgm:prSet/>
      <dgm:spPr/>
      <dgm:t>
        <a:bodyPr/>
        <a:lstStyle/>
        <a:p>
          <a:endParaRPr lang="de-DE"/>
        </a:p>
      </dgm:t>
    </dgm:pt>
    <dgm:pt modelId="{2FB245C7-4E39-433A-A756-16541ABBB52F}" type="sibTrans" cxnId="{76FA2E80-3969-41EC-A43C-F8EEA539C6B4}">
      <dgm:prSet/>
      <dgm:spPr/>
      <dgm:t>
        <a:bodyPr/>
        <a:lstStyle/>
        <a:p>
          <a:endParaRPr lang="de-DE"/>
        </a:p>
      </dgm:t>
    </dgm:pt>
    <dgm:pt modelId="{6215EAAA-8AD5-4EB5-9E6D-D4474BA42E67}" type="pres">
      <dgm:prSet presAssocID="{139439A3-6F5D-4DCE-9EA0-4E6958730B51}" presName="root" presStyleCnt="0">
        <dgm:presLayoutVars>
          <dgm:dir/>
          <dgm:resizeHandles val="exact"/>
        </dgm:presLayoutVars>
      </dgm:prSet>
      <dgm:spPr/>
    </dgm:pt>
    <dgm:pt modelId="{3BFC869F-34E0-4AD0-AAC9-FB151EA9B46B}" type="pres">
      <dgm:prSet presAssocID="{E720EE6B-CE30-43DA-9638-4D754C1352FC}" presName="compNode" presStyleCnt="0"/>
      <dgm:spPr/>
    </dgm:pt>
    <dgm:pt modelId="{F0BA2068-268C-4C92-AA3C-A8515676B898}" type="pres">
      <dgm:prSet presAssocID="{E720EE6B-CE30-43DA-9638-4D754C1352FC}" presName="iconBgRect" presStyleLbl="bgShp" presStyleIdx="0" presStyleCnt="3"/>
      <dgm:spPr/>
    </dgm:pt>
    <dgm:pt modelId="{280163A4-09F5-4F64-ABA2-94319AD9DC32}" type="pres">
      <dgm:prSet presAssocID="{E720EE6B-CE30-43DA-9638-4D754C1352F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ühlampe"/>
        </a:ext>
      </dgm:extLst>
    </dgm:pt>
    <dgm:pt modelId="{E9A50C8E-3B0A-495E-A873-1B91D7284223}" type="pres">
      <dgm:prSet presAssocID="{E720EE6B-CE30-43DA-9638-4D754C1352FC}" presName="spaceRect" presStyleCnt="0"/>
      <dgm:spPr/>
    </dgm:pt>
    <dgm:pt modelId="{4BFF6318-0C82-4348-8590-5AFC0CA527C0}" type="pres">
      <dgm:prSet presAssocID="{E720EE6B-CE30-43DA-9638-4D754C1352FC}" presName="textRect" presStyleLbl="revTx" presStyleIdx="0" presStyleCnt="3">
        <dgm:presLayoutVars>
          <dgm:chMax val="1"/>
          <dgm:chPref val="1"/>
        </dgm:presLayoutVars>
      </dgm:prSet>
      <dgm:spPr/>
    </dgm:pt>
    <dgm:pt modelId="{F4A3AC95-165B-404D-B5AC-D61E3B6B3188}" type="pres">
      <dgm:prSet presAssocID="{439B6E9C-AAF5-4552-B437-62E51EAFC263}" presName="sibTrans" presStyleCnt="0"/>
      <dgm:spPr/>
    </dgm:pt>
    <dgm:pt modelId="{F1D5F3A3-AF47-4AB2-9C92-740255499328}" type="pres">
      <dgm:prSet presAssocID="{5178873C-56D7-4FA4-88D1-EEF50330D165}" presName="compNode" presStyleCnt="0"/>
      <dgm:spPr/>
    </dgm:pt>
    <dgm:pt modelId="{3976AE6E-2236-427B-B378-DCFE086277B3}" type="pres">
      <dgm:prSet presAssocID="{5178873C-56D7-4FA4-88D1-EEF50330D165}" presName="iconBgRect" presStyleLbl="bgShp" presStyleIdx="1" presStyleCnt="3"/>
      <dgm:spPr/>
    </dgm:pt>
    <dgm:pt modelId="{7296C481-B88A-482B-A413-7370660E4A7D}" type="pres">
      <dgm:prSet presAssocID="{5178873C-56D7-4FA4-88D1-EEF50330D16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ter"/>
        </a:ext>
      </dgm:extLst>
    </dgm:pt>
    <dgm:pt modelId="{4F773003-6B27-46BF-8BB9-0A2358ABBC0C}" type="pres">
      <dgm:prSet presAssocID="{5178873C-56D7-4FA4-88D1-EEF50330D165}" presName="spaceRect" presStyleCnt="0"/>
      <dgm:spPr/>
    </dgm:pt>
    <dgm:pt modelId="{FA866734-E1FA-4B9F-9473-2C2A9DBB7BAE}" type="pres">
      <dgm:prSet presAssocID="{5178873C-56D7-4FA4-88D1-EEF50330D165}" presName="textRect" presStyleLbl="revTx" presStyleIdx="1" presStyleCnt="3">
        <dgm:presLayoutVars>
          <dgm:chMax val="1"/>
          <dgm:chPref val="1"/>
        </dgm:presLayoutVars>
      </dgm:prSet>
      <dgm:spPr/>
    </dgm:pt>
    <dgm:pt modelId="{0D68AC42-F6A6-4ED9-8530-429F13930109}" type="pres">
      <dgm:prSet presAssocID="{DA09168C-32A8-4F5B-AAEB-CAFC52B10975}" presName="sibTrans" presStyleCnt="0"/>
      <dgm:spPr/>
    </dgm:pt>
    <dgm:pt modelId="{D8FFE241-19CB-4115-9683-2159B6AF4AF6}" type="pres">
      <dgm:prSet presAssocID="{12F19563-596D-4262-A187-1301C59E1131}" presName="compNode" presStyleCnt="0"/>
      <dgm:spPr/>
    </dgm:pt>
    <dgm:pt modelId="{056B95F1-9885-4945-88CA-2897C6689901}" type="pres">
      <dgm:prSet presAssocID="{12F19563-596D-4262-A187-1301C59E1131}" presName="iconBgRect" presStyleLbl="bgShp" presStyleIdx="2" presStyleCnt="3"/>
      <dgm:spPr/>
    </dgm:pt>
    <dgm:pt modelId="{1247A58A-6563-4E07-B62F-0A74E192E4A6}" type="pres">
      <dgm:prSet presAssocID="{12F19563-596D-4262-A187-1301C59E113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5EBAB86D-AFC9-4715-A1C9-256A619A7075}" type="pres">
      <dgm:prSet presAssocID="{12F19563-596D-4262-A187-1301C59E1131}" presName="spaceRect" presStyleCnt="0"/>
      <dgm:spPr/>
    </dgm:pt>
    <dgm:pt modelId="{9D633CB9-C9C4-40E6-9232-80E71F7006CE}" type="pres">
      <dgm:prSet presAssocID="{12F19563-596D-4262-A187-1301C59E113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23E914C-9346-4D7E-B9EA-E67F81C8A1CC}" srcId="{139439A3-6F5D-4DCE-9EA0-4E6958730B51}" destId="{5178873C-56D7-4FA4-88D1-EEF50330D165}" srcOrd="1" destOrd="0" parTransId="{20F8EB95-ABDF-4EDC-AEB2-650AB3723069}" sibTransId="{DA09168C-32A8-4F5B-AAEB-CAFC52B10975}"/>
    <dgm:cxn modelId="{76FA2E80-3969-41EC-A43C-F8EEA539C6B4}" srcId="{139439A3-6F5D-4DCE-9EA0-4E6958730B51}" destId="{12F19563-596D-4262-A187-1301C59E1131}" srcOrd="2" destOrd="0" parTransId="{72424B85-DE9E-4CF9-9C07-92D4C7706030}" sibTransId="{2FB245C7-4E39-433A-A756-16541ABBB52F}"/>
    <dgm:cxn modelId="{AD925EA9-2349-45B7-AD8F-32F2967B887C}" type="presOf" srcId="{5178873C-56D7-4FA4-88D1-EEF50330D165}" destId="{FA866734-E1FA-4B9F-9473-2C2A9DBB7BAE}" srcOrd="0" destOrd="0" presId="urn:microsoft.com/office/officeart/2018/5/layout/IconCircleLabelList"/>
    <dgm:cxn modelId="{CE4B12BD-A8FB-45C1-9090-1992CC9B4748}" type="presOf" srcId="{139439A3-6F5D-4DCE-9EA0-4E6958730B51}" destId="{6215EAAA-8AD5-4EB5-9E6D-D4474BA42E67}" srcOrd="0" destOrd="0" presId="urn:microsoft.com/office/officeart/2018/5/layout/IconCircleLabelList"/>
    <dgm:cxn modelId="{0DCF57D5-ABBA-4FD7-8CA2-80694406B6CF}" srcId="{139439A3-6F5D-4DCE-9EA0-4E6958730B51}" destId="{E720EE6B-CE30-43DA-9638-4D754C1352FC}" srcOrd="0" destOrd="0" parTransId="{F7E7FB78-07DB-4B40-8CAE-EF898DBB610E}" sibTransId="{439B6E9C-AAF5-4552-B437-62E51EAFC263}"/>
    <dgm:cxn modelId="{04D444DB-3B2C-4A66-88E4-8B8AF795182D}" type="presOf" srcId="{E720EE6B-CE30-43DA-9638-4D754C1352FC}" destId="{4BFF6318-0C82-4348-8590-5AFC0CA527C0}" srcOrd="0" destOrd="0" presId="urn:microsoft.com/office/officeart/2018/5/layout/IconCircleLabelList"/>
    <dgm:cxn modelId="{864729EB-8525-4AD8-9DCE-22EB800645D6}" type="presOf" srcId="{12F19563-596D-4262-A187-1301C59E1131}" destId="{9D633CB9-C9C4-40E6-9232-80E71F7006CE}" srcOrd="0" destOrd="0" presId="urn:microsoft.com/office/officeart/2018/5/layout/IconCircleLabelList"/>
    <dgm:cxn modelId="{FCF2A8AF-B940-480E-B371-20F4BE1D8C50}" type="presParOf" srcId="{6215EAAA-8AD5-4EB5-9E6D-D4474BA42E67}" destId="{3BFC869F-34E0-4AD0-AAC9-FB151EA9B46B}" srcOrd="0" destOrd="0" presId="urn:microsoft.com/office/officeart/2018/5/layout/IconCircleLabelList"/>
    <dgm:cxn modelId="{1628CE3B-6F88-47E0-A5EA-D60613770DA4}" type="presParOf" srcId="{3BFC869F-34E0-4AD0-AAC9-FB151EA9B46B}" destId="{F0BA2068-268C-4C92-AA3C-A8515676B898}" srcOrd="0" destOrd="0" presId="urn:microsoft.com/office/officeart/2018/5/layout/IconCircleLabelList"/>
    <dgm:cxn modelId="{B1C56BCA-86FB-4523-AEE0-3F8CB62941C0}" type="presParOf" srcId="{3BFC869F-34E0-4AD0-AAC9-FB151EA9B46B}" destId="{280163A4-09F5-4F64-ABA2-94319AD9DC32}" srcOrd="1" destOrd="0" presId="urn:microsoft.com/office/officeart/2018/5/layout/IconCircleLabelList"/>
    <dgm:cxn modelId="{756F2F9B-563E-4B3F-BFA6-07DEE1EB4B4E}" type="presParOf" srcId="{3BFC869F-34E0-4AD0-AAC9-FB151EA9B46B}" destId="{E9A50C8E-3B0A-495E-A873-1B91D7284223}" srcOrd="2" destOrd="0" presId="urn:microsoft.com/office/officeart/2018/5/layout/IconCircleLabelList"/>
    <dgm:cxn modelId="{CA8E02C0-DDA8-4560-ABA7-F6D5F03A4978}" type="presParOf" srcId="{3BFC869F-34E0-4AD0-AAC9-FB151EA9B46B}" destId="{4BFF6318-0C82-4348-8590-5AFC0CA527C0}" srcOrd="3" destOrd="0" presId="urn:microsoft.com/office/officeart/2018/5/layout/IconCircleLabelList"/>
    <dgm:cxn modelId="{B91E4B2F-74D4-4A09-8CA9-E39CFF22B428}" type="presParOf" srcId="{6215EAAA-8AD5-4EB5-9E6D-D4474BA42E67}" destId="{F4A3AC95-165B-404D-B5AC-D61E3B6B3188}" srcOrd="1" destOrd="0" presId="urn:microsoft.com/office/officeart/2018/5/layout/IconCircleLabelList"/>
    <dgm:cxn modelId="{1B5C0AFF-E99D-4D70-90CE-2434E61FAE91}" type="presParOf" srcId="{6215EAAA-8AD5-4EB5-9E6D-D4474BA42E67}" destId="{F1D5F3A3-AF47-4AB2-9C92-740255499328}" srcOrd="2" destOrd="0" presId="urn:microsoft.com/office/officeart/2018/5/layout/IconCircleLabelList"/>
    <dgm:cxn modelId="{FB5C3EE8-13ED-4582-9F57-307E4FF0BAE5}" type="presParOf" srcId="{F1D5F3A3-AF47-4AB2-9C92-740255499328}" destId="{3976AE6E-2236-427B-B378-DCFE086277B3}" srcOrd="0" destOrd="0" presId="urn:microsoft.com/office/officeart/2018/5/layout/IconCircleLabelList"/>
    <dgm:cxn modelId="{4C7FB1DD-0753-4957-8A6B-2420E2331933}" type="presParOf" srcId="{F1D5F3A3-AF47-4AB2-9C92-740255499328}" destId="{7296C481-B88A-482B-A413-7370660E4A7D}" srcOrd="1" destOrd="0" presId="urn:microsoft.com/office/officeart/2018/5/layout/IconCircleLabelList"/>
    <dgm:cxn modelId="{B5B7557D-3A83-417A-8235-C43AF5D645DA}" type="presParOf" srcId="{F1D5F3A3-AF47-4AB2-9C92-740255499328}" destId="{4F773003-6B27-46BF-8BB9-0A2358ABBC0C}" srcOrd="2" destOrd="0" presId="urn:microsoft.com/office/officeart/2018/5/layout/IconCircleLabelList"/>
    <dgm:cxn modelId="{11FDA5FF-1E6E-4B66-9D03-CE0507959ADA}" type="presParOf" srcId="{F1D5F3A3-AF47-4AB2-9C92-740255499328}" destId="{FA866734-E1FA-4B9F-9473-2C2A9DBB7BAE}" srcOrd="3" destOrd="0" presId="urn:microsoft.com/office/officeart/2018/5/layout/IconCircleLabelList"/>
    <dgm:cxn modelId="{982CA869-BC7F-4592-9B77-FCA4782E7CA5}" type="presParOf" srcId="{6215EAAA-8AD5-4EB5-9E6D-D4474BA42E67}" destId="{0D68AC42-F6A6-4ED9-8530-429F13930109}" srcOrd="3" destOrd="0" presId="urn:microsoft.com/office/officeart/2018/5/layout/IconCircleLabelList"/>
    <dgm:cxn modelId="{81C21860-1328-4E72-93BF-28EFE10D6459}" type="presParOf" srcId="{6215EAAA-8AD5-4EB5-9E6D-D4474BA42E67}" destId="{D8FFE241-19CB-4115-9683-2159B6AF4AF6}" srcOrd="4" destOrd="0" presId="urn:microsoft.com/office/officeart/2018/5/layout/IconCircleLabelList"/>
    <dgm:cxn modelId="{82CE1FE2-9D32-40FF-B389-A80FD2C31D69}" type="presParOf" srcId="{D8FFE241-19CB-4115-9683-2159B6AF4AF6}" destId="{056B95F1-9885-4945-88CA-2897C6689901}" srcOrd="0" destOrd="0" presId="urn:microsoft.com/office/officeart/2018/5/layout/IconCircleLabelList"/>
    <dgm:cxn modelId="{24A32D71-178D-4AC8-A439-65290C6F300C}" type="presParOf" srcId="{D8FFE241-19CB-4115-9683-2159B6AF4AF6}" destId="{1247A58A-6563-4E07-B62F-0A74E192E4A6}" srcOrd="1" destOrd="0" presId="urn:microsoft.com/office/officeart/2018/5/layout/IconCircleLabelList"/>
    <dgm:cxn modelId="{696BE5B4-892D-4EAE-AC2B-BBF3A063D909}" type="presParOf" srcId="{D8FFE241-19CB-4115-9683-2159B6AF4AF6}" destId="{5EBAB86D-AFC9-4715-A1C9-256A619A7075}" srcOrd="2" destOrd="0" presId="urn:microsoft.com/office/officeart/2018/5/layout/IconCircleLabelList"/>
    <dgm:cxn modelId="{2F44C859-1ECD-4BF6-972E-A497360DE3EE}" type="presParOf" srcId="{D8FFE241-19CB-4115-9683-2159B6AF4AF6}" destId="{9D633CB9-C9C4-40E6-9232-80E71F7006C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A4CF80-68AA-424B-8F8A-88D2F4D4C080}" type="doc">
      <dgm:prSet loTypeId="urn:microsoft.com/office/officeart/2005/8/layout/venn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79B090-B57A-4234-8F40-245EAA5E4AC9}">
      <dgm:prSet/>
      <dgm:spPr/>
      <dgm:t>
        <a:bodyPr/>
        <a:lstStyle/>
        <a:p>
          <a:pPr rtl="0">
            <a:defRPr b="1"/>
          </a:pPr>
          <a:r>
            <a:rPr lang="de-DE">
              <a:solidFill>
                <a:schemeClr val="accent1">
                  <a:lumMod val="50000"/>
                </a:schemeClr>
              </a:solidFill>
            </a:rPr>
            <a:t>Standard</a:t>
          </a:r>
          <a:br>
            <a:rPr lang="de-DE" b="1" i="0" u="none" strike="noStrike" cap="none" baseline="0" noProof="0" dirty="0">
              <a:solidFill>
                <a:schemeClr val="accent1">
                  <a:lumMod val="50000"/>
                </a:schemeClr>
              </a:solidFill>
              <a:latin typeface="Franklin Gothic Demi"/>
            </a:rPr>
          </a:br>
          <a:br>
            <a:rPr lang="de-DE" b="1" i="0" u="none" strike="noStrike" cap="none" baseline="0" noProof="0" dirty="0">
              <a:solidFill>
                <a:schemeClr val="accent1">
                  <a:lumMod val="50000"/>
                </a:schemeClr>
              </a:solidFill>
              <a:latin typeface="Franklin Gothic Demi"/>
            </a:rPr>
          </a:br>
          <a:endParaRPr lang="de-DE" b="1" i="0" u="none" strike="noStrike" cap="none" baseline="0" noProof="0" dirty="0">
            <a:solidFill>
              <a:schemeClr val="accent1">
                <a:lumMod val="50000"/>
              </a:schemeClr>
            </a:solidFill>
            <a:latin typeface="Franklin Gothic Demi"/>
          </a:endParaRPr>
        </a:p>
      </dgm:t>
    </dgm:pt>
    <dgm:pt modelId="{C6A1122F-E3AC-49D5-B9B4-52DA7647443E}" type="parTrans" cxnId="{7103A6EC-B78C-4B73-8989-84344B3E0368}">
      <dgm:prSet/>
      <dgm:spPr/>
      <dgm:t>
        <a:bodyPr/>
        <a:lstStyle/>
        <a:p>
          <a:endParaRPr lang="de-DE"/>
        </a:p>
      </dgm:t>
    </dgm:pt>
    <dgm:pt modelId="{704471F8-5E0D-45EC-8F7C-33AD28A4D654}" type="sibTrans" cxnId="{7103A6EC-B78C-4B73-8989-84344B3E0368}">
      <dgm:prSet/>
      <dgm:spPr/>
      <dgm:t>
        <a:bodyPr/>
        <a:lstStyle/>
        <a:p>
          <a:endParaRPr lang="de-DE"/>
        </a:p>
      </dgm:t>
    </dgm:pt>
    <dgm:pt modelId="{9E5A712D-7DB1-426F-8055-0943067AEB30}">
      <dgm:prSet/>
      <dgm:spPr/>
      <dgm:t>
        <a:bodyPr/>
        <a:lstStyle/>
        <a:p>
          <a:pPr rtl="0"/>
          <a:r>
            <a:rPr lang="de-DE">
              <a:solidFill>
                <a:schemeClr val="accent1">
                  <a:lumMod val="50000"/>
                </a:schemeClr>
              </a:solidFill>
            </a:rPr>
            <a:t>Sortiere deine Gruppen, Dokumente und Diskussionen auf dem Teamwork Dashboard </a:t>
          </a:r>
          <a:br>
            <a:rPr lang="de-DE" dirty="0">
              <a:solidFill>
                <a:schemeClr val="accent1">
                  <a:lumMod val="50000"/>
                </a:schemeClr>
              </a:solidFill>
              <a:latin typeface="Franklin Gothic Demi" panose="020B0502020104020203"/>
            </a:rPr>
          </a:br>
          <a:endParaRPr lang="de-DE" dirty="0">
            <a:solidFill>
              <a:schemeClr val="accent1">
                <a:lumMod val="50000"/>
              </a:schemeClr>
            </a:solidFill>
          </a:endParaRPr>
        </a:p>
      </dgm:t>
    </dgm:pt>
    <dgm:pt modelId="{77EEB7EA-94A2-48D5-9D18-308D96298C40}" type="parTrans" cxnId="{59C5A42D-9132-4D32-9D41-C1200361EC3A}">
      <dgm:prSet/>
      <dgm:spPr/>
      <dgm:t>
        <a:bodyPr/>
        <a:lstStyle/>
        <a:p>
          <a:endParaRPr lang="de-DE"/>
        </a:p>
      </dgm:t>
    </dgm:pt>
    <dgm:pt modelId="{82E96ABA-ACCB-42BF-B1C2-3FD129247570}" type="sibTrans" cxnId="{59C5A42D-9132-4D32-9D41-C1200361EC3A}">
      <dgm:prSet/>
      <dgm:spPr/>
      <dgm:t>
        <a:bodyPr/>
        <a:lstStyle/>
        <a:p>
          <a:endParaRPr lang="de-DE"/>
        </a:p>
      </dgm:t>
    </dgm:pt>
    <dgm:pt modelId="{B315202C-C978-4C9F-8CE9-2C91D7C19AF7}">
      <dgm:prSet/>
      <dgm:spPr/>
      <dgm:t>
        <a:bodyPr/>
        <a:lstStyle/>
        <a:p>
          <a:pPr rtl="0"/>
          <a:r>
            <a:rPr lang="de-DE">
              <a:solidFill>
                <a:schemeClr val="accent1">
                  <a:lumMod val="50000"/>
                </a:schemeClr>
              </a:solidFill>
            </a:rPr>
            <a:t>Lifecycle Management</a:t>
          </a:r>
          <a:br>
            <a:rPr lang="de-DE" dirty="0">
              <a:solidFill>
                <a:schemeClr val="accent1">
                  <a:lumMod val="50000"/>
                </a:schemeClr>
              </a:solidFill>
              <a:latin typeface="Franklin Gothic Demi" panose="020B0502020104020203"/>
            </a:rPr>
          </a:br>
          <a:endParaRPr lang="de-DE" dirty="0">
            <a:solidFill>
              <a:schemeClr val="accent1">
                <a:lumMod val="50000"/>
              </a:schemeClr>
            </a:solidFill>
          </a:endParaRPr>
        </a:p>
      </dgm:t>
    </dgm:pt>
    <dgm:pt modelId="{7E6AEFD1-DA44-4A7D-80D1-1160465D4798}" type="parTrans" cxnId="{4DC80051-FB4B-40CF-9FDE-E8A2B058411B}">
      <dgm:prSet/>
      <dgm:spPr/>
      <dgm:t>
        <a:bodyPr/>
        <a:lstStyle/>
        <a:p>
          <a:endParaRPr lang="de-DE"/>
        </a:p>
      </dgm:t>
    </dgm:pt>
    <dgm:pt modelId="{1AE97DAE-5A9F-41B7-8778-DDE51A065508}" type="sibTrans" cxnId="{4DC80051-FB4B-40CF-9FDE-E8A2B058411B}">
      <dgm:prSet/>
      <dgm:spPr/>
      <dgm:t>
        <a:bodyPr/>
        <a:lstStyle/>
        <a:p>
          <a:endParaRPr lang="de-DE"/>
        </a:p>
      </dgm:t>
    </dgm:pt>
    <dgm:pt modelId="{6537BFD4-70ED-4FF6-B954-2F55E71DB351}">
      <dgm:prSet/>
      <dgm:spPr/>
      <dgm:t>
        <a:bodyPr/>
        <a:lstStyle/>
        <a:p>
          <a:r>
            <a:rPr lang="de-DE">
              <a:solidFill>
                <a:schemeClr val="accent1">
                  <a:lumMod val="50000"/>
                </a:schemeClr>
              </a:solidFill>
            </a:rPr>
            <a:t>Standard </a:t>
          </a:r>
          <a:r>
            <a:rPr lang="de-DE" err="1">
              <a:solidFill>
                <a:schemeClr val="accent1">
                  <a:lumMod val="50000"/>
                </a:schemeClr>
              </a:solidFill>
            </a:rPr>
            <a:t>metadata</a:t>
          </a:r>
          <a:endParaRPr lang="de-DE">
            <a:solidFill>
              <a:schemeClr val="accent1">
                <a:lumMod val="50000"/>
              </a:schemeClr>
            </a:solidFill>
          </a:endParaRPr>
        </a:p>
      </dgm:t>
    </dgm:pt>
    <dgm:pt modelId="{9D97626E-9680-4E7C-A2EE-F7A2AD955E9F}" type="parTrans" cxnId="{54A69710-C3CE-43AD-9F57-5D67525845FC}">
      <dgm:prSet/>
      <dgm:spPr/>
      <dgm:t>
        <a:bodyPr/>
        <a:lstStyle/>
        <a:p>
          <a:endParaRPr lang="de-DE"/>
        </a:p>
      </dgm:t>
    </dgm:pt>
    <dgm:pt modelId="{5B317F75-3D49-4616-A78F-CB02D5039A69}" type="sibTrans" cxnId="{54A69710-C3CE-43AD-9F57-5D67525845FC}">
      <dgm:prSet/>
      <dgm:spPr/>
      <dgm:t>
        <a:bodyPr/>
        <a:lstStyle/>
        <a:p>
          <a:endParaRPr lang="de-DE"/>
        </a:p>
      </dgm:t>
    </dgm:pt>
    <dgm:pt modelId="{E74C0528-5E14-40A1-84DA-17F6327F60FE}">
      <dgm:prSet/>
      <dgm:spPr/>
      <dgm:t>
        <a:bodyPr/>
        <a:lstStyle/>
        <a:p>
          <a:pPr rtl="0">
            <a:defRPr b="1"/>
          </a:pPr>
          <a:r>
            <a:rPr lang="de-DE">
              <a:solidFill>
                <a:schemeClr val="accent1">
                  <a:lumMod val="50000"/>
                </a:schemeClr>
              </a:solidFill>
            </a:rPr>
            <a:t>Enterprise</a:t>
          </a:r>
          <a:br>
            <a:rPr lang="de-DE" dirty="0">
              <a:solidFill>
                <a:schemeClr val="accent1">
                  <a:lumMod val="50000"/>
                </a:schemeClr>
              </a:solidFill>
              <a:latin typeface="Franklin Gothic Demi" panose="020B0502020104020203"/>
            </a:rPr>
          </a:br>
          <a:br>
            <a:rPr lang="de-DE" dirty="0">
              <a:solidFill>
                <a:schemeClr val="accent1">
                  <a:lumMod val="50000"/>
                </a:schemeClr>
              </a:solidFill>
              <a:latin typeface="Franklin Gothic Demi" panose="020B0502020104020203"/>
            </a:rPr>
          </a:br>
          <a:endParaRPr lang="de-DE" dirty="0">
            <a:solidFill>
              <a:schemeClr val="accent1">
                <a:lumMod val="50000"/>
              </a:schemeClr>
            </a:solidFill>
          </a:endParaRPr>
        </a:p>
      </dgm:t>
    </dgm:pt>
    <dgm:pt modelId="{841490F5-42F8-4B86-8622-4F25B0915566}" type="parTrans" cxnId="{50BCDC5E-6D8F-44A1-A7E5-1E9E41CA7AA5}">
      <dgm:prSet/>
      <dgm:spPr/>
      <dgm:t>
        <a:bodyPr/>
        <a:lstStyle/>
        <a:p>
          <a:endParaRPr lang="de-DE"/>
        </a:p>
      </dgm:t>
    </dgm:pt>
    <dgm:pt modelId="{BDF8E7FF-0DAB-43AF-B963-8D856A51CBA5}" type="sibTrans" cxnId="{50BCDC5E-6D8F-44A1-A7E5-1E9E41CA7AA5}">
      <dgm:prSet/>
      <dgm:spPr/>
      <dgm:t>
        <a:bodyPr/>
        <a:lstStyle/>
        <a:p>
          <a:endParaRPr lang="de-DE"/>
        </a:p>
      </dgm:t>
    </dgm:pt>
    <dgm:pt modelId="{E3B0EAAA-AB71-43E9-AB98-2DBC7012F260}">
      <dgm:prSet/>
      <dgm:spPr/>
      <dgm:t>
        <a:bodyPr/>
        <a:lstStyle/>
        <a:p>
          <a:pPr rtl="0"/>
          <a:r>
            <a:rPr lang="de-DE">
              <a:solidFill>
                <a:schemeClr val="accent1">
                  <a:lumMod val="50000"/>
                </a:schemeClr>
              </a:solidFill>
            </a:rPr>
            <a:t>Stelle SharePoint-Websites ohne Gruppe bereit </a:t>
          </a:r>
          <a:br>
            <a:rPr lang="de-DE" dirty="0">
              <a:solidFill>
                <a:schemeClr val="accent1">
                  <a:lumMod val="50000"/>
                </a:schemeClr>
              </a:solidFill>
              <a:latin typeface="Franklin Gothic Demi" panose="020B0502020104020203"/>
            </a:rPr>
          </a:br>
          <a:endParaRPr lang="de-DE" dirty="0">
            <a:solidFill>
              <a:schemeClr val="accent1">
                <a:lumMod val="50000"/>
              </a:schemeClr>
            </a:solidFill>
          </a:endParaRPr>
        </a:p>
      </dgm:t>
    </dgm:pt>
    <dgm:pt modelId="{61E1D7C6-C8C1-4600-8C6C-C4469FCFE66E}" type="parTrans" cxnId="{87A31D20-E67C-42C1-B6AD-B937E3EA2C74}">
      <dgm:prSet/>
      <dgm:spPr/>
      <dgm:t>
        <a:bodyPr/>
        <a:lstStyle/>
        <a:p>
          <a:endParaRPr lang="de-DE"/>
        </a:p>
      </dgm:t>
    </dgm:pt>
    <dgm:pt modelId="{F68A6B4A-88BF-4B17-AC25-331392FA9A26}" type="sibTrans" cxnId="{87A31D20-E67C-42C1-B6AD-B937E3EA2C74}">
      <dgm:prSet/>
      <dgm:spPr/>
      <dgm:t>
        <a:bodyPr/>
        <a:lstStyle/>
        <a:p>
          <a:endParaRPr lang="de-DE"/>
        </a:p>
      </dgm:t>
    </dgm:pt>
    <dgm:pt modelId="{F33747B9-6AB4-4886-A4CE-253BD5FB1B66}">
      <dgm:prSet/>
      <dgm:spPr/>
      <dgm:t>
        <a:bodyPr/>
        <a:lstStyle/>
        <a:p>
          <a:pPr rtl="0"/>
          <a:r>
            <a:rPr lang="de-DE">
              <a:solidFill>
                <a:schemeClr val="accent1">
                  <a:lumMod val="50000"/>
                </a:schemeClr>
              </a:solidFill>
            </a:rPr>
            <a:t>Sieh alle SharePoint Seiten ein</a:t>
          </a:r>
          <a:br>
            <a:rPr lang="de-DE" dirty="0">
              <a:solidFill>
                <a:schemeClr val="accent1">
                  <a:lumMod val="50000"/>
                </a:schemeClr>
              </a:solidFill>
              <a:latin typeface="Franklin Gothic Demi" panose="020B0502020104020203"/>
            </a:rPr>
          </a:br>
          <a:endParaRPr lang="de-DE" dirty="0">
            <a:solidFill>
              <a:schemeClr val="accent1">
                <a:lumMod val="50000"/>
              </a:schemeClr>
            </a:solidFill>
          </a:endParaRPr>
        </a:p>
      </dgm:t>
    </dgm:pt>
    <dgm:pt modelId="{B25424A8-8775-45FF-8B41-F172ECAE0986}" type="parTrans" cxnId="{3D2CA6F5-D02F-437C-9B8C-E16B3D5BB9BD}">
      <dgm:prSet/>
      <dgm:spPr/>
      <dgm:t>
        <a:bodyPr/>
        <a:lstStyle/>
        <a:p>
          <a:endParaRPr lang="de-DE"/>
        </a:p>
      </dgm:t>
    </dgm:pt>
    <dgm:pt modelId="{F8B3A479-E9FA-4383-AA4B-F7CB386218A2}" type="sibTrans" cxnId="{3D2CA6F5-D02F-437C-9B8C-E16B3D5BB9BD}">
      <dgm:prSet/>
      <dgm:spPr/>
      <dgm:t>
        <a:bodyPr/>
        <a:lstStyle/>
        <a:p>
          <a:endParaRPr lang="de-DE"/>
        </a:p>
      </dgm:t>
    </dgm:pt>
    <dgm:pt modelId="{1DE1F5E6-E55E-4D45-AC7B-A253DF85B46B}">
      <dgm:prSet/>
      <dgm:spPr/>
      <dgm:t>
        <a:bodyPr/>
        <a:lstStyle/>
        <a:p>
          <a:r>
            <a:rPr lang="de-DE">
              <a:solidFill>
                <a:schemeClr val="accent1">
                  <a:lumMod val="50000"/>
                </a:schemeClr>
              </a:solidFill>
            </a:rPr>
            <a:t>Enterprise </a:t>
          </a:r>
          <a:r>
            <a:rPr lang="de-DE" err="1">
              <a:solidFill>
                <a:schemeClr val="accent1">
                  <a:lumMod val="50000"/>
                </a:schemeClr>
              </a:solidFill>
            </a:rPr>
            <a:t>metadata</a:t>
          </a:r>
          <a:endParaRPr lang="de-DE">
            <a:solidFill>
              <a:schemeClr val="accent1">
                <a:lumMod val="50000"/>
              </a:schemeClr>
            </a:solidFill>
          </a:endParaRPr>
        </a:p>
      </dgm:t>
    </dgm:pt>
    <dgm:pt modelId="{E04E3919-4D56-431F-BDCA-FD085C8FD3EF}" type="parTrans" cxnId="{23169FA4-D23A-4D9F-91F5-D6C11CE90244}">
      <dgm:prSet/>
      <dgm:spPr/>
      <dgm:t>
        <a:bodyPr/>
        <a:lstStyle/>
        <a:p>
          <a:endParaRPr lang="de-DE"/>
        </a:p>
      </dgm:t>
    </dgm:pt>
    <dgm:pt modelId="{84C960AF-19F6-4E85-8432-51B409998EB8}" type="sibTrans" cxnId="{23169FA4-D23A-4D9F-91F5-D6C11CE90244}">
      <dgm:prSet/>
      <dgm:spPr/>
      <dgm:t>
        <a:bodyPr/>
        <a:lstStyle/>
        <a:p>
          <a:endParaRPr lang="de-DE"/>
        </a:p>
      </dgm:t>
    </dgm:pt>
    <dgm:pt modelId="{B0E18A13-6505-46BB-AEFC-117313D24FB6}" type="pres">
      <dgm:prSet presAssocID="{23A4CF80-68AA-424B-8F8A-88D2F4D4C080}" presName="Name0" presStyleCnt="0">
        <dgm:presLayoutVars>
          <dgm:dir/>
          <dgm:resizeHandles val="exact"/>
        </dgm:presLayoutVars>
      </dgm:prSet>
      <dgm:spPr/>
    </dgm:pt>
    <dgm:pt modelId="{224A901B-3E02-4ADD-8FA7-B94DC2744EA6}" type="pres">
      <dgm:prSet presAssocID="{1579B090-B57A-4234-8F40-245EAA5E4AC9}" presName="Name5" presStyleLbl="vennNode1" presStyleIdx="0" presStyleCnt="2">
        <dgm:presLayoutVars>
          <dgm:bulletEnabled val="1"/>
        </dgm:presLayoutVars>
      </dgm:prSet>
      <dgm:spPr/>
    </dgm:pt>
    <dgm:pt modelId="{CC6B1361-33B1-45DA-ACE6-7D54F9F21C91}" type="pres">
      <dgm:prSet presAssocID="{704471F8-5E0D-45EC-8F7C-33AD28A4D654}" presName="space" presStyleCnt="0"/>
      <dgm:spPr/>
    </dgm:pt>
    <dgm:pt modelId="{ECDCA532-E4FF-4289-8D4F-82343BE9AECF}" type="pres">
      <dgm:prSet presAssocID="{E74C0528-5E14-40A1-84DA-17F6327F60FE}" presName="Name5" presStyleLbl="vennNode1" presStyleIdx="1" presStyleCnt="2">
        <dgm:presLayoutVars>
          <dgm:bulletEnabled val="1"/>
        </dgm:presLayoutVars>
      </dgm:prSet>
      <dgm:spPr/>
    </dgm:pt>
  </dgm:ptLst>
  <dgm:cxnLst>
    <dgm:cxn modelId="{2015930E-8045-46A5-B6C1-4C870747A4DA}" type="presOf" srcId="{B315202C-C978-4C9F-8CE9-2C91D7C19AF7}" destId="{224A901B-3E02-4ADD-8FA7-B94DC2744EA6}" srcOrd="0" destOrd="2" presId="urn:microsoft.com/office/officeart/2005/8/layout/venn3"/>
    <dgm:cxn modelId="{54A69710-C3CE-43AD-9F57-5D67525845FC}" srcId="{1579B090-B57A-4234-8F40-245EAA5E4AC9}" destId="{6537BFD4-70ED-4FF6-B954-2F55E71DB351}" srcOrd="2" destOrd="0" parTransId="{9D97626E-9680-4E7C-A2EE-F7A2AD955E9F}" sibTransId="{5B317F75-3D49-4616-A78F-CB02D5039A69}"/>
    <dgm:cxn modelId="{87A31D20-E67C-42C1-B6AD-B937E3EA2C74}" srcId="{E74C0528-5E14-40A1-84DA-17F6327F60FE}" destId="{E3B0EAAA-AB71-43E9-AB98-2DBC7012F260}" srcOrd="0" destOrd="0" parTransId="{61E1D7C6-C8C1-4600-8C6C-C4469FCFE66E}" sibTransId="{F68A6B4A-88BF-4B17-AC25-331392FA9A26}"/>
    <dgm:cxn modelId="{6F1FBA24-E308-467F-B0DB-96E82F0F6025}" type="presOf" srcId="{F33747B9-6AB4-4886-A4CE-253BD5FB1B66}" destId="{ECDCA532-E4FF-4289-8D4F-82343BE9AECF}" srcOrd="0" destOrd="2" presId="urn:microsoft.com/office/officeart/2005/8/layout/venn3"/>
    <dgm:cxn modelId="{59C5A42D-9132-4D32-9D41-C1200361EC3A}" srcId="{1579B090-B57A-4234-8F40-245EAA5E4AC9}" destId="{9E5A712D-7DB1-426F-8055-0943067AEB30}" srcOrd="0" destOrd="0" parTransId="{77EEB7EA-94A2-48D5-9D18-308D96298C40}" sibTransId="{82E96ABA-ACCB-42BF-B1C2-3FD129247570}"/>
    <dgm:cxn modelId="{50BCDC5E-6D8F-44A1-A7E5-1E9E41CA7AA5}" srcId="{23A4CF80-68AA-424B-8F8A-88D2F4D4C080}" destId="{E74C0528-5E14-40A1-84DA-17F6327F60FE}" srcOrd="1" destOrd="0" parTransId="{841490F5-42F8-4B86-8622-4F25B0915566}" sibTransId="{BDF8E7FF-0DAB-43AF-B963-8D856A51CBA5}"/>
    <dgm:cxn modelId="{2FC3A14F-A1FF-4D4A-B60B-CB552D47052D}" type="presOf" srcId="{1DE1F5E6-E55E-4D45-AC7B-A253DF85B46B}" destId="{ECDCA532-E4FF-4289-8D4F-82343BE9AECF}" srcOrd="0" destOrd="3" presId="urn:microsoft.com/office/officeart/2005/8/layout/venn3"/>
    <dgm:cxn modelId="{4DC80051-FB4B-40CF-9FDE-E8A2B058411B}" srcId="{1579B090-B57A-4234-8F40-245EAA5E4AC9}" destId="{B315202C-C978-4C9F-8CE9-2C91D7C19AF7}" srcOrd="1" destOrd="0" parTransId="{7E6AEFD1-DA44-4A7D-80D1-1160465D4798}" sibTransId="{1AE97DAE-5A9F-41B7-8778-DDE51A065508}"/>
    <dgm:cxn modelId="{C41A2080-608D-466B-87EC-3254C85A416D}" type="presOf" srcId="{9E5A712D-7DB1-426F-8055-0943067AEB30}" destId="{224A901B-3E02-4ADD-8FA7-B94DC2744EA6}" srcOrd="0" destOrd="1" presId="urn:microsoft.com/office/officeart/2005/8/layout/venn3"/>
    <dgm:cxn modelId="{9FD84D8A-6D08-4E0F-BBBB-97A08DA230DC}" type="presOf" srcId="{1579B090-B57A-4234-8F40-245EAA5E4AC9}" destId="{224A901B-3E02-4ADD-8FA7-B94DC2744EA6}" srcOrd="0" destOrd="0" presId="urn:microsoft.com/office/officeart/2005/8/layout/venn3"/>
    <dgm:cxn modelId="{23169FA4-D23A-4D9F-91F5-D6C11CE90244}" srcId="{E74C0528-5E14-40A1-84DA-17F6327F60FE}" destId="{1DE1F5E6-E55E-4D45-AC7B-A253DF85B46B}" srcOrd="2" destOrd="0" parTransId="{E04E3919-4D56-431F-BDCA-FD085C8FD3EF}" sibTransId="{84C960AF-19F6-4E85-8432-51B409998EB8}"/>
    <dgm:cxn modelId="{78D6FBAA-724B-4881-8184-1369CEA0BB4A}" type="presOf" srcId="{6537BFD4-70ED-4FF6-B954-2F55E71DB351}" destId="{224A901B-3E02-4ADD-8FA7-B94DC2744EA6}" srcOrd="0" destOrd="3" presId="urn:microsoft.com/office/officeart/2005/8/layout/venn3"/>
    <dgm:cxn modelId="{7C0491C1-AA22-4D28-A735-4F88AE6EC890}" type="presOf" srcId="{23A4CF80-68AA-424B-8F8A-88D2F4D4C080}" destId="{B0E18A13-6505-46BB-AEFC-117313D24FB6}" srcOrd="0" destOrd="0" presId="urn:microsoft.com/office/officeart/2005/8/layout/venn3"/>
    <dgm:cxn modelId="{2993E9D0-134C-4F9D-BEAF-B6B892DABC49}" type="presOf" srcId="{E74C0528-5E14-40A1-84DA-17F6327F60FE}" destId="{ECDCA532-E4FF-4289-8D4F-82343BE9AECF}" srcOrd="0" destOrd="0" presId="urn:microsoft.com/office/officeart/2005/8/layout/venn3"/>
    <dgm:cxn modelId="{7BFD94D4-0FF9-4943-A80F-A39B42B3E864}" type="presOf" srcId="{E3B0EAAA-AB71-43E9-AB98-2DBC7012F260}" destId="{ECDCA532-E4FF-4289-8D4F-82343BE9AECF}" srcOrd="0" destOrd="1" presId="urn:microsoft.com/office/officeart/2005/8/layout/venn3"/>
    <dgm:cxn modelId="{7103A6EC-B78C-4B73-8989-84344B3E0368}" srcId="{23A4CF80-68AA-424B-8F8A-88D2F4D4C080}" destId="{1579B090-B57A-4234-8F40-245EAA5E4AC9}" srcOrd="0" destOrd="0" parTransId="{C6A1122F-E3AC-49D5-B9B4-52DA7647443E}" sibTransId="{704471F8-5E0D-45EC-8F7C-33AD28A4D654}"/>
    <dgm:cxn modelId="{3D2CA6F5-D02F-437C-9B8C-E16B3D5BB9BD}" srcId="{E74C0528-5E14-40A1-84DA-17F6327F60FE}" destId="{F33747B9-6AB4-4886-A4CE-253BD5FB1B66}" srcOrd="1" destOrd="0" parTransId="{B25424A8-8775-45FF-8B41-F172ECAE0986}" sibTransId="{F8B3A479-E9FA-4383-AA4B-F7CB386218A2}"/>
    <dgm:cxn modelId="{871F7CAC-85BB-42EF-8AFA-3D8F222C170B}" type="presParOf" srcId="{B0E18A13-6505-46BB-AEFC-117313D24FB6}" destId="{224A901B-3E02-4ADD-8FA7-B94DC2744EA6}" srcOrd="0" destOrd="0" presId="urn:microsoft.com/office/officeart/2005/8/layout/venn3"/>
    <dgm:cxn modelId="{969BB8A9-1C71-4DFC-8560-74AC679C76FA}" type="presParOf" srcId="{B0E18A13-6505-46BB-AEFC-117313D24FB6}" destId="{CC6B1361-33B1-45DA-ACE6-7D54F9F21C91}" srcOrd="1" destOrd="0" presId="urn:microsoft.com/office/officeart/2005/8/layout/venn3"/>
    <dgm:cxn modelId="{7698FE72-25A9-49F7-909F-D3C1D63B32C5}" type="presParOf" srcId="{B0E18A13-6505-46BB-AEFC-117313D24FB6}" destId="{ECDCA532-E4FF-4289-8D4F-82343BE9AECF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FD44BF-3E33-45A1-8636-C6D1ADB7A18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accent1_2" csCatId="accent1" phldr="1"/>
      <dgm:spPr/>
      <dgm:t>
        <a:bodyPr/>
        <a:lstStyle/>
        <a:p>
          <a:endParaRPr lang="de-DE"/>
        </a:p>
      </dgm:t>
    </dgm:pt>
    <dgm:pt modelId="{CBFD7070-DB18-45D6-8451-8AA81E08BB3E}">
      <dgm:prSet phldr="0"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de-DE" b="0" i="0" u="none" strike="noStrike" cap="all" baseline="0" noProof="0" dirty="0">
              <a:solidFill>
                <a:schemeClr val="accent1"/>
              </a:solidFill>
              <a:latin typeface="Franklin Gothic Book"/>
            </a:rPr>
            <a:t>Externe benutzer einladen</a:t>
          </a:r>
        </a:p>
      </dgm:t>
    </dgm:pt>
    <dgm:pt modelId="{1F28B7F6-273E-4E09-8077-4D209EBD7347}" type="parTrans" cxnId="{D33C86C7-7C48-4D16-A694-29A4FB0DAD45}">
      <dgm:prSet/>
      <dgm:spPr/>
      <dgm:t>
        <a:bodyPr/>
        <a:lstStyle/>
        <a:p>
          <a:endParaRPr lang="de-DE"/>
        </a:p>
      </dgm:t>
    </dgm:pt>
    <dgm:pt modelId="{A400CE41-D8E7-4DF1-9AAE-B0AE3052999F}" type="sibTrans" cxnId="{D33C86C7-7C48-4D16-A694-29A4FB0DAD45}">
      <dgm:prSet/>
      <dgm:spPr/>
      <dgm:t>
        <a:bodyPr/>
        <a:lstStyle/>
        <a:p>
          <a:endParaRPr lang="de-DE"/>
        </a:p>
      </dgm:t>
    </dgm:pt>
    <dgm:pt modelId="{F5343B51-3EC6-4094-8704-AC5924004271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DE" dirty="0">
              <a:solidFill>
                <a:schemeClr val="accent1"/>
              </a:solidFill>
              <a:latin typeface="Franklin Gothic Book"/>
            </a:rPr>
            <a:t>selbstregistrierung</a:t>
          </a:r>
        </a:p>
      </dgm:t>
    </dgm:pt>
    <dgm:pt modelId="{0D486664-7D4C-4DCF-80AB-C9FB962DF1A4}" type="parTrans" cxnId="{495F78A5-3EB9-4D40-9113-2CA2FD4CA3AE}">
      <dgm:prSet/>
      <dgm:spPr/>
      <dgm:t>
        <a:bodyPr/>
        <a:lstStyle/>
        <a:p>
          <a:endParaRPr lang="de-DE"/>
        </a:p>
      </dgm:t>
    </dgm:pt>
    <dgm:pt modelId="{1F429713-9B51-406D-B5A1-DE1F6D20B29D}" type="sibTrans" cxnId="{495F78A5-3EB9-4D40-9113-2CA2FD4CA3AE}">
      <dgm:prSet/>
      <dgm:spPr/>
      <dgm:t>
        <a:bodyPr/>
        <a:lstStyle/>
        <a:p>
          <a:endParaRPr lang="de-DE"/>
        </a:p>
      </dgm:t>
    </dgm:pt>
    <dgm:pt modelId="{EA1D8D58-56A9-457A-A91F-181EF4198FE2}">
      <dgm:prSet phldr="0"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de-DE" dirty="0">
              <a:solidFill>
                <a:schemeClr val="accent1"/>
              </a:solidFill>
              <a:latin typeface="Franklin Gothic Book"/>
            </a:rPr>
            <a:t>READY-TO-USE extranet portal themes</a:t>
          </a:r>
        </a:p>
      </dgm:t>
    </dgm:pt>
    <dgm:pt modelId="{B3C25FCC-8B3C-48DB-8470-212630B71B5A}" type="parTrans" cxnId="{1477BA98-05FF-4BBB-B8A7-523D2B46DC64}">
      <dgm:prSet/>
      <dgm:spPr/>
      <dgm:t>
        <a:bodyPr/>
        <a:lstStyle/>
        <a:p>
          <a:endParaRPr lang="de-DE"/>
        </a:p>
      </dgm:t>
    </dgm:pt>
    <dgm:pt modelId="{05B5421E-677F-466F-A2D3-62802F86B4C1}" type="sibTrans" cxnId="{1477BA98-05FF-4BBB-B8A7-523D2B46DC64}">
      <dgm:prSet/>
      <dgm:spPr/>
      <dgm:t>
        <a:bodyPr/>
        <a:lstStyle/>
        <a:p>
          <a:endParaRPr lang="de-DE"/>
        </a:p>
      </dgm:t>
    </dgm:pt>
    <dgm:pt modelId="{210623FB-1F65-4826-A69A-B0D657E88D89}" type="pres">
      <dgm:prSet presAssocID="{1AFD44BF-3E33-45A1-8636-C6D1ADB7A183}" presName="root" presStyleCnt="0">
        <dgm:presLayoutVars>
          <dgm:dir/>
          <dgm:resizeHandles val="exact"/>
        </dgm:presLayoutVars>
      </dgm:prSet>
      <dgm:spPr/>
    </dgm:pt>
    <dgm:pt modelId="{C4103CDD-7052-456E-B6D4-202C6F302766}" type="pres">
      <dgm:prSet presAssocID="{CBFD7070-DB18-45D6-8451-8AA81E08BB3E}" presName="compNode" presStyleCnt="0"/>
      <dgm:spPr/>
    </dgm:pt>
    <dgm:pt modelId="{62A86BBE-ACF8-4408-98F1-D40B8CB7565B}" type="pres">
      <dgm:prSet presAssocID="{CBFD7070-DB18-45D6-8451-8AA81E08BB3E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950399F-F0FC-4A99-81DE-C6D2C51586BD}" type="pres">
      <dgm:prSet presAssocID="{CBFD7070-DB18-45D6-8451-8AA81E08BB3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ingabe"/>
        </a:ext>
      </dgm:extLst>
    </dgm:pt>
    <dgm:pt modelId="{0F4CC951-DDB5-49B8-B187-3A38E767E548}" type="pres">
      <dgm:prSet presAssocID="{CBFD7070-DB18-45D6-8451-8AA81E08BB3E}" presName="spaceRect" presStyleCnt="0"/>
      <dgm:spPr/>
    </dgm:pt>
    <dgm:pt modelId="{AA62B930-B001-4994-96BB-2BD095C34B4F}" type="pres">
      <dgm:prSet presAssocID="{CBFD7070-DB18-45D6-8451-8AA81E08BB3E}" presName="textRect" presStyleLbl="revTx" presStyleIdx="0" presStyleCnt="3">
        <dgm:presLayoutVars>
          <dgm:chMax val="1"/>
          <dgm:chPref val="1"/>
        </dgm:presLayoutVars>
      </dgm:prSet>
      <dgm:spPr/>
    </dgm:pt>
    <dgm:pt modelId="{FCFEF903-2B2D-4074-B21A-0746C9855D03}" type="pres">
      <dgm:prSet presAssocID="{A400CE41-D8E7-4DF1-9AAE-B0AE3052999F}" presName="sibTrans" presStyleCnt="0"/>
      <dgm:spPr/>
    </dgm:pt>
    <dgm:pt modelId="{C178CF25-8FE1-4B30-AEEF-0041B10AFAE9}" type="pres">
      <dgm:prSet presAssocID="{F5343B51-3EC6-4094-8704-AC5924004271}" presName="compNode" presStyleCnt="0"/>
      <dgm:spPr/>
    </dgm:pt>
    <dgm:pt modelId="{31C5D1A2-7BE0-4C1D-91AF-A8745A8EED5C}" type="pres">
      <dgm:prSet presAssocID="{F5343B51-3EC6-4094-8704-AC5924004271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D7A034F-F165-42F9-B8E2-6F2D500A12D3}" type="pres">
      <dgm:prSet presAssocID="{F5343B51-3EC6-4094-8704-AC592400427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I UX"/>
        </a:ext>
      </dgm:extLst>
    </dgm:pt>
    <dgm:pt modelId="{E464559B-A670-4176-B095-4918FA4EF335}" type="pres">
      <dgm:prSet presAssocID="{F5343B51-3EC6-4094-8704-AC5924004271}" presName="spaceRect" presStyleCnt="0"/>
      <dgm:spPr/>
    </dgm:pt>
    <dgm:pt modelId="{D1A90928-14B8-4B1C-8B80-1477B75C4867}" type="pres">
      <dgm:prSet presAssocID="{F5343B51-3EC6-4094-8704-AC5924004271}" presName="textRect" presStyleLbl="revTx" presStyleIdx="1" presStyleCnt="3">
        <dgm:presLayoutVars>
          <dgm:chMax val="1"/>
          <dgm:chPref val="1"/>
        </dgm:presLayoutVars>
      </dgm:prSet>
      <dgm:spPr/>
    </dgm:pt>
    <dgm:pt modelId="{37F159E2-F877-46AE-8F58-0867A7F6BC71}" type="pres">
      <dgm:prSet presAssocID="{1F429713-9B51-406D-B5A1-DE1F6D20B29D}" presName="sibTrans" presStyleCnt="0"/>
      <dgm:spPr/>
    </dgm:pt>
    <dgm:pt modelId="{431827D1-5CE1-43AD-AE7E-AB7499A60FE4}" type="pres">
      <dgm:prSet presAssocID="{EA1D8D58-56A9-457A-A91F-181EF4198FE2}" presName="compNode" presStyleCnt="0"/>
      <dgm:spPr/>
    </dgm:pt>
    <dgm:pt modelId="{414D3141-10D2-45F2-A54C-3576B90A1608}" type="pres">
      <dgm:prSet presAssocID="{EA1D8D58-56A9-457A-A91F-181EF4198FE2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B23F8B4-4200-4B10-BB23-4F49D4576C50}" type="pres">
      <dgm:prSet presAssocID="{EA1D8D58-56A9-457A-A91F-181EF4198FE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ziales Netzwerk"/>
        </a:ext>
      </dgm:extLst>
    </dgm:pt>
    <dgm:pt modelId="{2AEEC61B-6212-49D8-87F5-F66825FDFF65}" type="pres">
      <dgm:prSet presAssocID="{EA1D8D58-56A9-457A-A91F-181EF4198FE2}" presName="spaceRect" presStyleCnt="0"/>
      <dgm:spPr/>
    </dgm:pt>
    <dgm:pt modelId="{E1D834B2-0D9E-47E4-993D-3417B15515FB}" type="pres">
      <dgm:prSet presAssocID="{EA1D8D58-56A9-457A-A91F-181EF4198FE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A4D0A16-EEB9-4059-B185-FF747A73D36A}" type="presOf" srcId="{F5343B51-3EC6-4094-8704-AC5924004271}" destId="{D1A90928-14B8-4B1C-8B80-1477B75C4867}" srcOrd="0" destOrd="0" presId="urn:microsoft.com/office/officeart/2018/5/layout/IconLeafLabelList"/>
    <dgm:cxn modelId="{121F688C-2BD2-4B14-90E5-6B090ADAF5D7}" type="presOf" srcId="{1AFD44BF-3E33-45A1-8636-C6D1ADB7A183}" destId="{210623FB-1F65-4826-A69A-B0D657E88D89}" srcOrd="0" destOrd="0" presId="urn:microsoft.com/office/officeart/2018/5/layout/IconLeafLabelList"/>
    <dgm:cxn modelId="{1477BA98-05FF-4BBB-B8A7-523D2B46DC64}" srcId="{1AFD44BF-3E33-45A1-8636-C6D1ADB7A183}" destId="{EA1D8D58-56A9-457A-A91F-181EF4198FE2}" srcOrd="2" destOrd="0" parTransId="{B3C25FCC-8B3C-48DB-8470-212630B71B5A}" sibTransId="{05B5421E-677F-466F-A2D3-62802F86B4C1}"/>
    <dgm:cxn modelId="{12CCD69D-2AD4-4FAD-8745-1EAE2E9769D5}" type="presOf" srcId="{EA1D8D58-56A9-457A-A91F-181EF4198FE2}" destId="{E1D834B2-0D9E-47E4-993D-3417B15515FB}" srcOrd="0" destOrd="0" presId="urn:microsoft.com/office/officeart/2018/5/layout/IconLeafLabelList"/>
    <dgm:cxn modelId="{495F78A5-3EB9-4D40-9113-2CA2FD4CA3AE}" srcId="{1AFD44BF-3E33-45A1-8636-C6D1ADB7A183}" destId="{F5343B51-3EC6-4094-8704-AC5924004271}" srcOrd="1" destOrd="0" parTransId="{0D486664-7D4C-4DCF-80AB-C9FB962DF1A4}" sibTransId="{1F429713-9B51-406D-B5A1-DE1F6D20B29D}"/>
    <dgm:cxn modelId="{D33C86C7-7C48-4D16-A694-29A4FB0DAD45}" srcId="{1AFD44BF-3E33-45A1-8636-C6D1ADB7A183}" destId="{CBFD7070-DB18-45D6-8451-8AA81E08BB3E}" srcOrd="0" destOrd="0" parTransId="{1F28B7F6-273E-4E09-8077-4D209EBD7347}" sibTransId="{A400CE41-D8E7-4DF1-9AAE-B0AE3052999F}"/>
    <dgm:cxn modelId="{9953E0CF-CC81-4906-949D-974ED6855054}" type="presOf" srcId="{CBFD7070-DB18-45D6-8451-8AA81E08BB3E}" destId="{AA62B930-B001-4994-96BB-2BD095C34B4F}" srcOrd="0" destOrd="0" presId="urn:microsoft.com/office/officeart/2018/5/layout/IconLeafLabelList"/>
    <dgm:cxn modelId="{3C0AC2B1-60DE-4B4A-849C-EDE13F95812D}" type="presParOf" srcId="{210623FB-1F65-4826-A69A-B0D657E88D89}" destId="{C4103CDD-7052-456E-B6D4-202C6F302766}" srcOrd="0" destOrd="0" presId="urn:microsoft.com/office/officeart/2018/5/layout/IconLeafLabelList"/>
    <dgm:cxn modelId="{BBB7DE5B-0005-4262-B1ED-E91DBF1EC1CD}" type="presParOf" srcId="{C4103CDD-7052-456E-B6D4-202C6F302766}" destId="{62A86BBE-ACF8-4408-98F1-D40B8CB7565B}" srcOrd="0" destOrd="0" presId="urn:microsoft.com/office/officeart/2018/5/layout/IconLeafLabelList"/>
    <dgm:cxn modelId="{5F907087-E245-4CB9-802A-0F6E252B58FA}" type="presParOf" srcId="{C4103CDD-7052-456E-B6D4-202C6F302766}" destId="{B950399F-F0FC-4A99-81DE-C6D2C51586BD}" srcOrd="1" destOrd="0" presId="urn:microsoft.com/office/officeart/2018/5/layout/IconLeafLabelList"/>
    <dgm:cxn modelId="{52F38A7C-43CF-45CA-8A81-FA70CAC6205B}" type="presParOf" srcId="{C4103CDD-7052-456E-B6D4-202C6F302766}" destId="{0F4CC951-DDB5-49B8-B187-3A38E767E548}" srcOrd="2" destOrd="0" presId="urn:microsoft.com/office/officeart/2018/5/layout/IconLeafLabelList"/>
    <dgm:cxn modelId="{8B920AE6-B16A-41F7-9300-C8E487FBC68E}" type="presParOf" srcId="{C4103CDD-7052-456E-B6D4-202C6F302766}" destId="{AA62B930-B001-4994-96BB-2BD095C34B4F}" srcOrd="3" destOrd="0" presId="urn:microsoft.com/office/officeart/2018/5/layout/IconLeafLabelList"/>
    <dgm:cxn modelId="{38AC5E36-2109-4384-BBD0-2E09AC54C7A0}" type="presParOf" srcId="{210623FB-1F65-4826-A69A-B0D657E88D89}" destId="{FCFEF903-2B2D-4074-B21A-0746C9855D03}" srcOrd="1" destOrd="0" presId="urn:microsoft.com/office/officeart/2018/5/layout/IconLeafLabelList"/>
    <dgm:cxn modelId="{FE0C07A2-6484-4C43-A246-D392D84021CC}" type="presParOf" srcId="{210623FB-1F65-4826-A69A-B0D657E88D89}" destId="{C178CF25-8FE1-4B30-AEEF-0041B10AFAE9}" srcOrd="2" destOrd="0" presId="urn:microsoft.com/office/officeart/2018/5/layout/IconLeafLabelList"/>
    <dgm:cxn modelId="{4B578F62-01F6-4EED-916E-FC7496528E77}" type="presParOf" srcId="{C178CF25-8FE1-4B30-AEEF-0041B10AFAE9}" destId="{31C5D1A2-7BE0-4C1D-91AF-A8745A8EED5C}" srcOrd="0" destOrd="0" presId="urn:microsoft.com/office/officeart/2018/5/layout/IconLeafLabelList"/>
    <dgm:cxn modelId="{78D24EF7-6594-483B-8D6D-4B045CBC3A10}" type="presParOf" srcId="{C178CF25-8FE1-4B30-AEEF-0041B10AFAE9}" destId="{ED7A034F-F165-42F9-B8E2-6F2D500A12D3}" srcOrd="1" destOrd="0" presId="urn:microsoft.com/office/officeart/2018/5/layout/IconLeafLabelList"/>
    <dgm:cxn modelId="{B86616A3-AB12-41EA-AA3E-60A8078E576A}" type="presParOf" srcId="{C178CF25-8FE1-4B30-AEEF-0041B10AFAE9}" destId="{E464559B-A670-4176-B095-4918FA4EF335}" srcOrd="2" destOrd="0" presId="urn:microsoft.com/office/officeart/2018/5/layout/IconLeafLabelList"/>
    <dgm:cxn modelId="{6019DD32-CD0B-4294-9812-8A252B938BE7}" type="presParOf" srcId="{C178CF25-8FE1-4B30-AEEF-0041B10AFAE9}" destId="{D1A90928-14B8-4B1C-8B80-1477B75C4867}" srcOrd="3" destOrd="0" presId="urn:microsoft.com/office/officeart/2018/5/layout/IconLeafLabelList"/>
    <dgm:cxn modelId="{1A56C936-900D-4A37-9FFF-54B128847984}" type="presParOf" srcId="{210623FB-1F65-4826-A69A-B0D657E88D89}" destId="{37F159E2-F877-46AE-8F58-0867A7F6BC71}" srcOrd="3" destOrd="0" presId="urn:microsoft.com/office/officeart/2018/5/layout/IconLeafLabelList"/>
    <dgm:cxn modelId="{E136D088-77F0-4C14-BE4C-EC6DB7973AA4}" type="presParOf" srcId="{210623FB-1F65-4826-A69A-B0D657E88D89}" destId="{431827D1-5CE1-43AD-AE7E-AB7499A60FE4}" srcOrd="4" destOrd="0" presId="urn:microsoft.com/office/officeart/2018/5/layout/IconLeafLabelList"/>
    <dgm:cxn modelId="{0CE206A7-1497-4896-92CD-5860ED802FD8}" type="presParOf" srcId="{431827D1-5CE1-43AD-AE7E-AB7499A60FE4}" destId="{414D3141-10D2-45F2-A54C-3576B90A1608}" srcOrd="0" destOrd="0" presId="urn:microsoft.com/office/officeart/2018/5/layout/IconLeafLabelList"/>
    <dgm:cxn modelId="{22F1B465-2C09-4EEA-A63A-7869C0ECFEA9}" type="presParOf" srcId="{431827D1-5CE1-43AD-AE7E-AB7499A60FE4}" destId="{DB23F8B4-4200-4B10-BB23-4F49D4576C50}" srcOrd="1" destOrd="0" presId="urn:microsoft.com/office/officeart/2018/5/layout/IconLeafLabelList"/>
    <dgm:cxn modelId="{D1A220BB-271B-4D18-9286-5FA99027FA48}" type="presParOf" srcId="{431827D1-5CE1-43AD-AE7E-AB7499A60FE4}" destId="{2AEEC61B-6212-49D8-87F5-F66825FDFF65}" srcOrd="2" destOrd="0" presId="urn:microsoft.com/office/officeart/2018/5/layout/IconLeafLabelList"/>
    <dgm:cxn modelId="{3EB0EB5A-E1BC-4D52-8F52-0C33BE5853D3}" type="presParOf" srcId="{431827D1-5CE1-43AD-AE7E-AB7499A60FE4}" destId="{E1D834B2-0D9E-47E4-993D-3417B15515FB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9439A3-6F5D-4DCE-9EA0-4E6958730B5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de-DE"/>
        </a:p>
      </dgm:t>
    </dgm:pt>
    <dgm:pt modelId="{12F19563-596D-4262-A187-1301C59E1131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dirty="0">
              <a:latin typeface="Franklin Gothic Demi" panose="020B0502020104020203"/>
            </a:rPr>
            <a:t>Intranet Navigation</a:t>
          </a:r>
          <a:endParaRPr lang="de-DE" dirty="0"/>
        </a:p>
      </dgm:t>
    </dgm:pt>
    <dgm:pt modelId="{72424B85-DE9E-4CF9-9C07-92D4C7706030}" type="parTrans" cxnId="{76FA2E80-3969-41EC-A43C-F8EEA539C6B4}">
      <dgm:prSet/>
      <dgm:spPr/>
      <dgm:t>
        <a:bodyPr/>
        <a:lstStyle/>
        <a:p>
          <a:endParaRPr lang="de-DE"/>
        </a:p>
      </dgm:t>
    </dgm:pt>
    <dgm:pt modelId="{2FB245C7-4E39-433A-A756-16541ABBB52F}" type="sibTrans" cxnId="{76FA2E80-3969-41EC-A43C-F8EEA539C6B4}">
      <dgm:prSet/>
      <dgm:spPr/>
      <dgm:t>
        <a:bodyPr/>
        <a:lstStyle/>
        <a:p>
          <a:endParaRPr lang="de-DE"/>
        </a:p>
      </dgm:t>
    </dgm:pt>
    <dgm:pt modelId="{5178873C-56D7-4FA4-88D1-EEF50330D165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dirty="0">
              <a:solidFill>
                <a:srgbClr val="010000"/>
              </a:solidFill>
              <a:latin typeface="Franklin Gothic Demi" panose="020B0502020104020203"/>
            </a:rPr>
            <a:t>Native</a:t>
          </a:r>
          <a:r>
            <a:rPr lang="de-DE" b="0" i="0" u="none" strike="noStrike" cap="none" baseline="0" noProof="0" dirty="0">
              <a:solidFill>
                <a:srgbClr val="010000"/>
              </a:solidFill>
              <a:latin typeface="Franklin Gothic Demi"/>
            </a:rPr>
            <a:t> Mobile App für Android und iPhone</a:t>
          </a:r>
          <a:endParaRPr lang="de-DE" b="0" i="0" u="none" strike="noStrike" cap="none" baseline="0" noProof="0" dirty="0" err="1">
            <a:solidFill>
              <a:srgbClr val="010000"/>
            </a:solidFill>
            <a:latin typeface="Franklin Gothic Demi"/>
          </a:endParaRPr>
        </a:p>
      </dgm:t>
    </dgm:pt>
    <dgm:pt modelId="{20F8EB95-ABDF-4EDC-AEB2-650AB3723069}" type="parTrans" cxnId="{71AE1B10-BA8C-4B11-AFB2-B1A85A4E7D6E}">
      <dgm:prSet/>
      <dgm:spPr/>
      <dgm:t>
        <a:bodyPr/>
        <a:lstStyle/>
        <a:p>
          <a:endParaRPr lang="de-DE"/>
        </a:p>
      </dgm:t>
    </dgm:pt>
    <dgm:pt modelId="{DA09168C-32A8-4F5B-AAEB-CAFC52B10975}" type="sibTrans" cxnId="{71AE1B10-BA8C-4B11-AFB2-B1A85A4E7D6E}">
      <dgm:prSet/>
      <dgm:spPr/>
      <dgm:t>
        <a:bodyPr/>
        <a:lstStyle/>
        <a:p>
          <a:endParaRPr lang="de-DE"/>
        </a:p>
      </dgm:t>
    </dgm:pt>
    <dgm:pt modelId="{461BD5BA-DD09-443F-8596-388F2B55FE52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de-DE" dirty="0">
              <a:latin typeface="Franklin Gothic Demi" panose="020B0502020104020203"/>
            </a:rPr>
            <a:t>Alle Neuigkeiten über das Intranet erhalten</a:t>
          </a:r>
          <a:endParaRPr lang="de-DE" dirty="0"/>
        </a:p>
      </dgm:t>
    </dgm:pt>
    <dgm:pt modelId="{06FBB4FA-99B8-4E1B-ADBC-FE53CC71D141}" type="parTrans" cxnId="{8378FFAC-8FB0-43E8-B41A-038E7C6ECA38}">
      <dgm:prSet/>
      <dgm:spPr/>
      <dgm:t>
        <a:bodyPr/>
        <a:lstStyle/>
        <a:p>
          <a:endParaRPr lang="de-AT"/>
        </a:p>
      </dgm:t>
    </dgm:pt>
    <dgm:pt modelId="{BD3849EE-567B-4EE7-9893-CF30AFBF69F2}" type="sibTrans" cxnId="{8378FFAC-8FB0-43E8-B41A-038E7C6ECA38}">
      <dgm:prSet/>
      <dgm:spPr/>
      <dgm:t>
        <a:bodyPr/>
        <a:lstStyle/>
        <a:p>
          <a:endParaRPr lang="de-AT"/>
        </a:p>
      </dgm:t>
    </dgm:pt>
    <dgm:pt modelId="{9B45183F-C5EC-461E-90D1-9775C30D5363}" type="pres">
      <dgm:prSet presAssocID="{139439A3-6F5D-4DCE-9EA0-4E6958730B51}" presName="root" presStyleCnt="0">
        <dgm:presLayoutVars>
          <dgm:dir/>
          <dgm:resizeHandles val="exact"/>
        </dgm:presLayoutVars>
      </dgm:prSet>
      <dgm:spPr/>
    </dgm:pt>
    <dgm:pt modelId="{81F240CE-B2FC-47A0-BDFB-33AF8C53039E}" type="pres">
      <dgm:prSet presAssocID="{5178873C-56D7-4FA4-88D1-EEF50330D165}" presName="compNode" presStyleCnt="0"/>
      <dgm:spPr/>
    </dgm:pt>
    <dgm:pt modelId="{2DF4A7E6-7E74-4871-866D-FE1F4C436F33}" type="pres">
      <dgm:prSet presAssocID="{5178873C-56D7-4FA4-88D1-EEF50330D165}" presName="bgRect" presStyleLbl="bgShp" presStyleIdx="0" presStyleCnt="3"/>
      <dgm:spPr/>
    </dgm:pt>
    <dgm:pt modelId="{050352F1-FF92-46CC-B2A7-AA4032E24853}" type="pres">
      <dgm:prSet presAssocID="{5178873C-56D7-4FA4-88D1-EEF50330D16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phone"/>
        </a:ext>
      </dgm:extLst>
    </dgm:pt>
    <dgm:pt modelId="{3C49F86F-E1E3-4BB9-BDA3-8FA145D8C575}" type="pres">
      <dgm:prSet presAssocID="{5178873C-56D7-4FA4-88D1-EEF50330D165}" presName="spaceRect" presStyleCnt="0"/>
      <dgm:spPr/>
    </dgm:pt>
    <dgm:pt modelId="{43E8333A-C1CD-495A-9B3D-E38169DD6B81}" type="pres">
      <dgm:prSet presAssocID="{5178873C-56D7-4FA4-88D1-EEF50330D165}" presName="parTx" presStyleLbl="revTx" presStyleIdx="0" presStyleCnt="3">
        <dgm:presLayoutVars>
          <dgm:chMax val="0"/>
          <dgm:chPref val="0"/>
        </dgm:presLayoutVars>
      </dgm:prSet>
      <dgm:spPr/>
    </dgm:pt>
    <dgm:pt modelId="{EA31114B-D632-486A-9685-2F5BFD4096CF}" type="pres">
      <dgm:prSet presAssocID="{DA09168C-32A8-4F5B-AAEB-CAFC52B10975}" presName="sibTrans" presStyleCnt="0"/>
      <dgm:spPr/>
    </dgm:pt>
    <dgm:pt modelId="{B7D1CC8A-BCBA-4684-BA45-138F9BB1F839}" type="pres">
      <dgm:prSet presAssocID="{461BD5BA-DD09-443F-8596-388F2B55FE52}" presName="compNode" presStyleCnt="0"/>
      <dgm:spPr/>
    </dgm:pt>
    <dgm:pt modelId="{BC6DDE94-01E7-4814-8C7A-61FC276754B8}" type="pres">
      <dgm:prSet presAssocID="{461BD5BA-DD09-443F-8596-388F2B55FE52}" presName="bgRect" presStyleLbl="bgShp" presStyleIdx="1" presStyleCnt="3"/>
      <dgm:spPr/>
    </dgm:pt>
    <dgm:pt modelId="{977E697A-47AE-4679-BCA8-4488AD36680C}" type="pres">
      <dgm:prSet presAssocID="{461BD5BA-DD09-443F-8596-388F2B55FE5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mmentar (wichtig)"/>
        </a:ext>
      </dgm:extLst>
    </dgm:pt>
    <dgm:pt modelId="{D08A53F6-D4B9-4CE7-A1FD-FDE602662925}" type="pres">
      <dgm:prSet presAssocID="{461BD5BA-DD09-443F-8596-388F2B55FE52}" presName="spaceRect" presStyleCnt="0"/>
      <dgm:spPr/>
    </dgm:pt>
    <dgm:pt modelId="{A2714EEB-EAF8-4638-AF1C-618CD7ABEC7E}" type="pres">
      <dgm:prSet presAssocID="{461BD5BA-DD09-443F-8596-388F2B55FE52}" presName="parTx" presStyleLbl="revTx" presStyleIdx="1" presStyleCnt="3">
        <dgm:presLayoutVars>
          <dgm:chMax val="0"/>
          <dgm:chPref val="0"/>
        </dgm:presLayoutVars>
      </dgm:prSet>
      <dgm:spPr/>
    </dgm:pt>
    <dgm:pt modelId="{39119E4C-2F15-4C3B-812B-636DD5352563}" type="pres">
      <dgm:prSet presAssocID="{BD3849EE-567B-4EE7-9893-CF30AFBF69F2}" presName="sibTrans" presStyleCnt="0"/>
      <dgm:spPr/>
    </dgm:pt>
    <dgm:pt modelId="{81881BF9-F674-4AFE-8986-D99802CED97E}" type="pres">
      <dgm:prSet presAssocID="{12F19563-596D-4262-A187-1301C59E1131}" presName="compNode" presStyleCnt="0"/>
      <dgm:spPr/>
    </dgm:pt>
    <dgm:pt modelId="{246CF736-794C-4A8D-A321-F34DB8CC03DC}" type="pres">
      <dgm:prSet presAssocID="{12F19563-596D-4262-A187-1301C59E1131}" presName="bgRect" presStyleLbl="bgShp" presStyleIdx="2" presStyleCnt="3"/>
      <dgm:spPr/>
    </dgm:pt>
    <dgm:pt modelId="{8FF64387-8CAE-4039-A25E-E279F4672AB1}" type="pres">
      <dgm:prSet presAssocID="{12F19563-596D-4262-A187-1301C59E113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artenkompass"/>
        </a:ext>
      </dgm:extLst>
    </dgm:pt>
    <dgm:pt modelId="{8C8E32D6-DE66-4255-9743-0B1AFBE98156}" type="pres">
      <dgm:prSet presAssocID="{12F19563-596D-4262-A187-1301C59E1131}" presName="spaceRect" presStyleCnt="0"/>
      <dgm:spPr/>
    </dgm:pt>
    <dgm:pt modelId="{73EBF03C-BE70-4A3A-968F-8BB33947F6BA}" type="pres">
      <dgm:prSet presAssocID="{12F19563-596D-4262-A187-1301C59E113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1AE1B10-BA8C-4B11-AFB2-B1A85A4E7D6E}" srcId="{139439A3-6F5D-4DCE-9EA0-4E6958730B51}" destId="{5178873C-56D7-4FA4-88D1-EEF50330D165}" srcOrd="0" destOrd="0" parTransId="{20F8EB95-ABDF-4EDC-AEB2-650AB3723069}" sibTransId="{DA09168C-32A8-4F5B-AAEB-CAFC52B10975}"/>
    <dgm:cxn modelId="{308EBD12-6F30-4332-8590-DBE06513322E}" type="presOf" srcId="{139439A3-6F5D-4DCE-9EA0-4E6958730B51}" destId="{9B45183F-C5EC-461E-90D1-9775C30D5363}" srcOrd="0" destOrd="0" presId="urn:microsoft.com/office/officeart/2018/2/layout/IconVerticalSolidList"/>
    <dgm:cxn modelId="{76FA2E80-3969-41EC-A43C-F8EEA539C6B4}" srcId="{139439A3-6F5D-4DCE-9EA0-4E6958730B51}" destId="{12F19563-596D-4262-A187-1301C59E1131}" srcOrd="2" destOrd="0" parTransId="{72424B85-DE9E-4CF9-9C07-92D4C7706030}" sibTransId="{2FB245C7-4E39-433A-A756-16541ABBB52F}"/>
    <dgm:cxn modelId="{C7715099-79F7-4BFA-94BD-2B4764AF55B7}" type="presOf" srcId="{461BD5BA-DD09-443F-8596-388F2B55FE52}" destId="{A2714EEB-EAF8-4638-AF1C-618CD7ABEC7E}" srcOrd="0" destOrd="0" presId="urn:microsoft.com/office/officeart/2018/2/layout/IconVerticalSolidList"/>
    <dgm:cxn modelId="{8378FFAC-8FB0-43E8-B41A-038E7C6ECA38}" srcId="{139439A3-6F5D-4DCE-9EA0-4E6958730B51}" destId="{461BD5BA-DD09-443F-8596-388F2B55FE52}" srcOrd="1" destOrd="0" parTransId="{06FBB4FA-99B8-4E1B-ADBC-FE53CC71D141}" sibTransId="{BD3849EE-567B-4EE7-9893-CF30AFBF69F2}"/>
    <dgm:cxn modelId="{C5CCF3CB-912F-4B9D-87DC-3A9A1EA6B48C}" type="presOf" srcId="{12F19563-596D-4262-A187-1301C59E1131}" destId="{73EBF03C-BE70-4A3A-968F-8BB33947F6BA}" srcOrd="0" destOrd="0" presId="urn:microsoft.com/office/officeart/2018/2/layout/IconVerticalSolidList"/>
    <dgm:cxn modelId="{C4E05ADD-9E98-4052-B226-D61BB6F5E97F}" type="presOf" srcId="{5178873C-56D7-4FA4-88D1-EEF50330D165}" destId="{43E8333A-C1CD-495A-9B3D-E38169DD6B81}" srcOrd="0" destOrd="0" presId="urn:microsoft.com/office/officeart/2018/2/layout/IconVerticalSolidList"/>
    <dgm:cxn modelId="{D11795DF-DE9C-482D-BD2B-537A1B605404}" type="presParOf" srcId="{9B45183F-C5EC-461E-90D1-9775C30D5363}" destId="{81F240CE-B2FC-47A0-BDFB-33AF8C53039E}" srcOrd="0" destOrd="0" presId="urn:microsoft.com/office/officeart/2018/2/layout/IconVerticalSolidList"/>
    <dgm:cxn modelId="{C65093BF-AC50-4BAB-9955-023B9D1E0932}" type="presParOf" srcId="{81F240CE-B2FC-47A0-BDFB-33AF8C53039E}" destId="{2DF4A7E6-7E74-4871-866D-FE1F4C436F33}" srcOrd="0" destOrd="0" presId="urn:microsoft.com/office/officeart/2018/2/layout/IconVerticalSolidList"/>
    <dgm:cxn modelId="{989E6F7F-2ED8-49E4-8F6A-39243387EE15}" type="presParOf" srcId="{81F240CE-B2FC-47A0-BDFB-33AF8C53039E}" destId="{050352F1-FF92-46CC-B2A7-AA4032E24853}" srcOrd="1" destOrd="0" presId="urn:microsoft.com/office/officeart/2018/2/layout/IconVerticalSolidList"/>
    <dgm:cxn modelId="{9E2342BA-F067-4DE0-972C-28D69D4AF24A}" type="presParOf" srcId="{81F240CE-B2FC-47A0-BDFB-33AF8C53039E}" destId="{3C49F86F-E1E3-4BB9-BDA3-8FA145D8C575}" srcOrd="2" destOrd="0" presId="urn:microsoft.com/office/officeart/2018/2/layout/IconVerticalSolidList"/>
    <dgm:cxn modelId="{818C3CB9-F0F0-4080-BD5D-DCF5B37730A9}" type="presParOf" srcId="{81F240CE-B2FC-47A0-BDFB-33AF8C53039E}" destId="{43E8333A-C1CD-495A-9B3D-E38169DD6B81}" srcOrd="3" destOrd="0" presId="urn:microsoft.com/office/officeart/2018/2/layout/IconVerticalSolidList"/>
    <dgm:cxn modelId="{51909F10-C6FA-4007-A8A6-189666F1E69E}" type="presParOf" srcId="{9B45183F-C5EC-461E-90D1-9775C30D5363}" destId="{EA31114B-D632-486A-9685-2F5BFD4096CF}" srcOrd="1" destOrd="0" presId="urn:microsoft.com/office/officeart/2018/2/layout/IconVerticalSolidList"/>
    <dgm:cxn modelId="{E789FAFD-5191-4B02-95A5-FA7C7CFF5F66}" type="presParOf" srcId="{9B45183F-C5EC-461E-90D1-9775C30D5363}" destId="{B7D1CC8A-BCBA-4684-BA45-138F9BB1F839}" srcOrd="2" destOrd="0" presId="urn:microsoft.com/office/officeart/2018/2/layout/IconVerticalSolidList"/>
    <dgm:cxn modelId="{EC6672AA-9E08-4243-A55A-BB52D1A88B4D}" type="presParOf" srcId="{B7D1CC8A-BCBA-4684-BA45-138F9BB1F839}" destId="{BC6DDE94-01E7-4814-8C7A-61FC276754B8}" srcOrd="0" destOrd="0" presId="urn:microsoft.com/office/officeart/2018/2/layout/IconVerticalSolidList"/>
    <dgm:cxn modelId="{0191D2F2-BD26-4839-AC2F-F1520C201AD1}" type="presParOf" srcId="{B7D1CC8A-BCBA-4684-BA45-138F9BB1F839}" destId="{977E697A-47AE-4679-BCA8-4488AD36680C}" srcOrd="1" destOrd="0" presId="urn:microsoft.com/office/officeart/2018/2/layout/IconVerticalSolidList"/>
    <dgm:cxn modelId="{99B350B2-0800-4FEE-9F64-AAE689C4E547}" type="presParOf" srcId="{B7D1CC8A-BCBA-4684-BA45-138F9BB1F839}" destId="{D08A53F6-D4B9-4CE7-A1FD-FDE602662925}" srcOrd="2" destOrd="0" presId="urn:microsoft.com/office/officeart/2018/2/layout/IconVerticalSolidList"/>
    <dgm:cxn modelId="{596427D9-6726-4A4B-B10D-06693C9A2F6E}" type="presParOf" srcId="{B7D1CC8A-BCBA-4684-BA45-138F9BB1F839}" destId="{A2714EEB-EAF8-4638-AF1C-618CD7ABEC7E}" srcOrd="3" destOrd="0" presId="urn:microsoft.com/office/officeart/2018/2/layout/IconVerticalSolidList"/>
    <dgm:cxn modelId="{04CA43A1-166E-4FD3-94BC-646A9DB5AFE0}" type="presParOf" srcId="{9B45183F-C5EC-461E-90D1-9775C30D5363}" destId="{39119E4C-2F15-4C3B-812B-636DD5352563}" srcOrd="3" destOrd="0" presId="urn:microsoft.com/office/officeart/2018/2/layout/IconVerticalSolidList"/>
    <dgm:cxn modelId="{D80CDC11-2FF2-4189-97F6-E7AAF2234466}" type="presParOf" srcId="{9B45183F-C5EC-461E-90D1-9775C30D5363}" destId="{81881BF9-F674-4AFE-8986-D99802CED97E}" srcOrd="4" destOrd="0" presId="urn:microsoft.com/office/officeart/2018/2/layout/IconVerticalSolidList"/>
    <dgm:cxn modelId="{64390476-DBF3-42E9-8183-B6A8BD38D7D5}" type="presParOf" srcId="{81881BF9-F674-4AFE-8986-D99802CED97E}" destId="{246CF736-794C-4A8D-A321-F34DB8CC03DC}" srcOrd="0" destOrd="0" presId="urn:microsoft.com/office/officeart/2018/2/layout/IconVerticalSolidList"/>
    <dgm:cxn modelId="{BCB7CC63-C300-48F8-AF74-C0AF93BDD03A}" type="presParOf" srcId="{81881BF9-F674-4AFE-8986-D99802CED97E}" destId="{8FF64387-8CAE-4039-A25E-E279F4672AB1}" srcOrd="1" destOrd="0" presId="urn:microsoft.com/office/officeart/2018/2/layout/IconVerticalSolidList"/>
    <dgm:cxn modelId="{152A616D-F7FC-45F0-95F7-CAFF6709B302}" type="presParOf" srcId="{81881BF9-F674-4AFE-8986-D99802CED97E}" destId="{8C8E32D6-DE66-4255-9743-0B1AFBE98156}" srcOrd="2" destOrd="0" presId="urn:microsoft.com/office/officeart/2018/2/layout/IconVerticalSolidList"/>
    <dgm:cxn modelId="{8853D10F-5880-4C12-8A1C-0C02BA859ED1}" type="presParOf" srcId="{81881BF9-F674-4AFE-8986-D99802CED97E}" destId="{73EBF03C-BE70-4A3A-968F-8BB33947F6B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FD44BF-3E33-45A1-8636-C6D1ADB7A183}" type="doc">
      <dgm:prSet loTypeId="urn:microsoft.com/office/officeart/2018/2/layout/IconLabelList" loCatId="icon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de-DE"/>
        </a:p>
      </dgm:t>
    </dgm:pt>
    <dgm:pt modelId="{CBFD7070-DB18-45D6-8451-8AA81E08BB3E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Browser</a:t>
          </a:r>
          <a:br>
            <a:rPr lang="de-DE" b="0" i="0" u="none" strike="noStrike" cap="none" baseline="0" noProof="0" dirty="0">
              <a:latin typeface="Franklin Gothic Demi"/>
            </a:rPr>
          </a:br>
          <a:endParaRPr lang="de-DE" b="0" i="0" u="none" strike="noStrike" cap="none" baseline="0" noProof="0" dirty="0">
            <a:latin typeface="Franklin Gothic Demi"/>
          </a:endParaRPr>
        </a:p>
      </dgm:t>
    </dgm:pt>
    <dgm:pt modelId="{1F28B7F6-273E-4E09-8077-4D209EBD7347}" type="parTrans" cxnId="{D33C86C7-7C48-4D16-A694-29A4FB0DAD45}">
      <dgm:prSet/>
      <dgm:spPr/>
      <dgm:t>
        <a:bodyPr/>
        <a:lstStyle/>
        <a:p>
          <a:endParaRPr lang="de-DE"/>
        </a:p>
      </dgm:t>
    </dgm:pt>
    <dgm:pt modelId="{A400CE41-D8E7-4DF1-9AAE-B0AE3052999F}" type="sibTrans" cxnId="{D33C86C7-7C48-4D16-A694-29A4FB0DAD45}">
      <dgm:prSet/>
      <dgm:spPr/>
      <dgm:t>
        <a:bodyPr/>
        <a:lstStyle/>
        <a:p>
          <a:endParaRPr lang="de-DE"/>
        </a:p>
      </dgm:t>
    </dgm:pt>
    <dgm:pt modelId="{F5343B51-3EC6-4094-8704-AC5924004271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Native Mobile Apps</a:t>
          </a:r>
          <a:br>
            <a:rPr lang="de-DE" dirty="0">
              <a:latin typeface="Franklin Gothic Demi" panose="020B0502020104020203"/>
            </a:rPr>
          </a:br>
          <a:endParaRPr lang="de-DE" dirty="0"/>
        </a:p>
      </dgm:t>
    </dgm:pt>
    <dgm:pt modelId="{0D486664-7D4C-4DCF-80AB-C9FB962DF1A4}" type="parTrans" cxnId="{495F78A5-3EB9-4D40-9113-2CA2FD4CA3AE}">
      <dgm:prSet/>
      <dgm:spPr/>
      <dgm:t>
        <a:bodyPr/>
        <a:lstStyle/>
        <a:p>
          <a:endParaRPr lang="de-DE"/>
        </a:p>
      </dgm:t>
    </dgm:pt>
    <dgm:pt modelId="{1F429713-9B51-406D-B5A1-DE1F6D20B29D}" type="sibTrans" cxnId="{495F78A5-3EB9-4D40-9113-2CA2FD4CA3AE}">
      <dgm:prSet/>
      <dgm:spPr/>
      <dgm:t>
        <a:bodyPr/>
        <a:lstStyle/>
        <a:p>
          <a:endParaRPr lang="de-DE"/>
        </a:p>
      </dgm:t>
    </dgm:pt>
    <dgm:pt modelId="{EA1D8D58-56A9-457A-A91F-181EF4198FE2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Microsoft Teams</a:t>
          </a:r>
          <a:br>
            <a:rPr lang="de-DE" dirty="0">
              <a:latin typeface="Franklin Gothic Demi" panose="020B0502020104020203"/>
            </a:rPr>
          </a:br>
          <a:endParaRPr lang="de-DE" dirty="0"/>
        </a:p>
      </dgm:t>
    </dgm:pt>
    <dgm:pt modelId="{B3C25FCC-8B3C-48DB-8470-212630B71B5A}" type="parTrans" cxnId="{1477BA98-05FF-4BBB-B8A7-523D2B46DC64}">
      <dgm:prSet/>
      <dgm:spPr/>
      <dgm:t>
        <a:bodyPr/>
        <a:lstStyle/>
        <a:p>
          <a:endParaRPr lang="de-DE"/>
        </a:p>
      </dgm:t>
    </dgm:pt>
    <dgm:pt modelId="{05B5421E-677F-466F-A2D3-62802F86B4C1}" type="sibTrans" cxnId="{1477BA98-05FF-4BBB-B8A7-523D2B46DC64}">
      <dgm:prSet/>
      <dgm:spPr/>
      <dgm:t>
        <a:bodyPr/>
        <a:lstStyle/>
        <a:p>
          <a:endParaRPr lang="de-DE"/>
        </a:p>
      </dgm:t>
    </dgm:pt>
    <dgm:pt modelId="{7399430A-8D82-48B8-9041-64E6E017A8E0}" type="pres">
      <dgm:prSet presAssocID="{1AFD44BF-3E33-45A1-8636-C6D1ADB7A183}" presName="root" presStyleCnt="0">
        <dgm:presLayoutVars>
          <dgm:dir/>
          <dgm:resizeHandles val="exact"/>
        </dgm:presLayoutVars>
      </dgm:prSet>
      <dgm:spPr/>
    </dgm:pt>
    <dgm:pt modelId="{6A12DDCB-C1A2-4B8E-84FA-E0731C8679E9}" type="pres">
      <dgm:prSet presAssocID="{CBFD7070-DB18-45D6-8451-8AA81E08BB3E}" presName="compNode" presStyleCnt="0"/>
      <dgm:spPr/>
    </dgm:pt>
    <dgm:pt modelId="{E57DB6BB-432D-484C-8552-D4F58E8AB34D}" type="pres">
      <dgm:prSet presAssocID="{CBFD7070-DB18-45D6-8451-8AA81E08BB3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0422CF3F-A66D-492B-80A6-3F7E2FE7B7B7}" type="pres">
      <dgm:prSet presAssocID="{CBFD7070-DB18-45D6-8451-8AA81E08BB3E}" presName="spaceRect" presStyleCnt="0"/>
      <dgm:spPr/>
    </dgm:pt>
    <dgm:pt modelId="{CB3E1501-9E51-4D42-B5FD-D2FAC206D8CB}" type="pres">
      <dgm:prSet presAssocID="{CBFD7070-DB18-45D6-8451-8AA81E08BB3E}" presName="textRect" presStyleLbl="revTx" presStyleIdx="0" presStyleCnt="3">
        <dgm:presLayoutVars>
          <dgm:chMax val="1"/>
          <dgm:chPref val="1"/>
        </dgm:presLayoutVars>
      </dgm:prSet>
      <dgm:spPr/>
    </dgm:pt>
    <dgm:pt modelId="{49354910-9E0B-4492-8FAD-50AE00D5651D}" type="pres">
      <dgm:prSet presAssocID="{A400CE41-D8E7-4DF1-9AAE-B0AE3052999F}" presName="sibTrans" presStyleCnt="0"/>
      <dgm:spPr/>
    </dgm:pt>
    <dgm:pt modelId="{360B96FE-5144-4DE9-B1CB-D423C4F73975}" type="pres">
      <dgm:prSet presAssocID="{F5343B51-3EC6-4094-8704-AC5924004271}" presName="compNode" presStyleCnt="0"/>
      <dgm:spPr/>
    </dgm:pt>
    <dgm:pt modelId="{E7D26D6B-0DBD-4008-9967-E8297ED2FDCA}" type="pres">
      <dgm:prSet presAssocID="{F5343B51-3EC6-4094-8704-AC592400427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6F82D56A-F098-4BF0-A8FC-A2F62973B0D0}" type="pres">
      <dgm:prSet presAssocID="{F5343B51-3EC6-4094-8704-AC5924004271}" presName="spaceRect" presStyleCnt="0"/>
      <dgm:spPr/>
    </dgm:pt>
    <dgm:pt modelId="{6FC64558-19E1-482B-9E8D-5C7FE13C8263}" type="pres">
      <dgm:prSet presAssocID="{F5343B51-3EC6-4094-8704-AC5924004271}" presName="textRect" presStyleLbl="revTx" presStyleIdx="1" presStyleCnt="3">
        <dgm:presLayoutVars>
          <dgm:chMax val="1"/>
          <dgm:chPref val="1"/>
        </dgm:presLayoutVars>
      </dgm:prSet>
      <dgm:spPr/>
    </dgm:pt>
    <dgm:pt modelId="{47CDCC8E-D08D-4F1C-ABA2-E924F8B428DA}" type="pres">
      <dgm:prSet presAssocID="{1F429713-9B51-406D-B5A1-DE1F6D20B29D}" presName="sibTrans" presStyleCnt="0"/>
      <dgm:spPr/>
    </dgm:pt>
    <dgm:pt modelId="{5A9485E8-3151-43EA-9D94-8A67DDF9639C}" type="pres">
      <dgm:prSet presAssocID="{EA1D8D58-56A9-457A-A91F-181EF4198FE2}" presName="compNode" presStyleCnt="0"/>
      <dgm:spPr/>
    </dgm:pt>
    <dgm:pt modelId="{AE292D58-4307-4E6C-A44E-4D9C1BDAF8E3}" type="pres">
      <dgm:prSet presAssocID="{EA1D8D58-56A9-457A-A91F-181EF4198FE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nutzer"/>
        </a:ext>
      </dgm:extLst>
    </dgm:pt>
    <dgm:pt modelId="{8F24E4F2-58F1-4A91-A5EC-E2A0EF63E997}" type="pres">
      <dgm:prSet presAssocID="{EA1D8D58-56A9-457A-A91F-181EF4198FE2}" presName="spaceRect" presStyleCnt="0"/>
      <dgm:spPr/>
    </dgm:pt>
    <dgm:pt modelId="{429D5526-CDBE-4ADA-9BC1-B10F84142E73}" type="pres">
      <dgm:prSet presAssocID="{EA1D8D58-56A9-457A-A91F-181EF4198FE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5EC6F78-D987-4B85-A50D-A5AC10319AC8}" type="presOf" srcId="{CBFD7070-DB18-45D6-8451-8AA81E08BB3E}" destId="{CB3E1501-9E51-4D42-B5FD-D2FAC206D8CB}" srcOrd="0" destOrd="0" presId="urn:microsoft.com/office/officeart/2018/2/layout/IconLabelList"/>
    <dgm:cxn modelId="{3F64B389-1B7B-4244-9BC9-BE1204336397}" type="presOf" srcId="{EA1D8D58-56A9-457A-A91F-181EF4198FE2}" destId="{429D5526-CDBE-4ADA-9BC1-B10F84142E73}" srcOrd="0" destOrd="0" presId="urn:microsoft.com/office/officeart/2018/2/layout/IconLabelList"/>
    <dgm:cxn modelId="{1477BA98-05FF-4BBB-B8A7-523D2B46DC64}" srcId="{1AFD44BF-3E33-45A1-8636-C6D1ADB7A183}" destId="{EA1D8D58-56A9-457A-A91F-181EF4198FE2}" srcOrd="2" destOrd="0" parTransId="{B3C25FCC-8B3C-48DB-8470-212630B71B5A}" sibTransId="{05B5421E-677F-466F-A2D3-62802F86B4C1}"/>
    <dgm:cxn modelId="{495F78A5-3EB9-4D40-9113-2CA2FD4CA3AE}" srcId="{1AFD44BF-3E33-45A1-8636-C6D1ADB7A183}" destId="{F5343B51-3EC6-4094-8704-AC5924004271}" srcOrd="1" destOrd="0" parTransId="{0D486664-7D4C-4DCF-80AB-C9FB962DF1A4}" sibTransId="{1F429713-9B51-406D-B5A1-DE1F6D20B29D}"/>
    <dgm:cxn modelId="{D33C86C7-7C48-4D16-A694-29A4FB0DAD45}" srcId="{1AFD44BF-3E33-45A1-8636-C6D1ADB7A183}" destId="{CBFD7070-DB18-45D6-8451-8AA81E08BB3E}" srcOrd="0" destOrd="0" parTransId="{1F28B7F6-273E-4E09-8077-4D209EBD7347}" sibTransId="{A400CE41-D8E7-4DF1-9AAE-B0AE3052999F}"/>
    <dgm:cxn modelId="{0A3653CB-7B1F-40AC-BFBD-CFD1C715052C}" type="presOf" srcId="{1AFD44BF-3E33-45A1-8636-C6D1ADB7A183}" destId="{7399430A-8D82-48B8-9041-64E6E017A8E0}" srcOrd="0" destOrd="0" presId="urn:microsoft.com/office/officeart/2018/2/layout/IconLabelList"/>
    <dgm:cxn modelId="{550968E5-0409-4FD3-8594-FC7625E84956}" type="presOf" srcId="{F5343B51-3EC6-4094-8704-AC5924004271}" destId="{6FC64558-19E1-482B-9E8D-5C7FE13C8263}" srcOrd="0" destOrd="0" presId="urn:microsoft.com/office/officeart/2018/2/layout/IconLabelList"/>
    <dgm:cxn modelId="{F92C7404-A781-4D7C-AE16-C732629E8A83}" type="presParOf" srcId="{7399430A-8D82-48B8-9041-64E6E017A8E0}" destId="{6A12DDCB-C1A2-4B8E-84FA-E0731C8679E9}" srcOrd="0" destOrd="0" presId="urn:microsoft.com/office/officeart/2018/2/layout/IconLabelList"/>
    <dgm:cxn modelId="{D500B4E4-B49F-48D2-8EDF-9AD6F579F031}" type="presParOf" srcId="{6A12DDCB-C1A2-4B8E-84FA-E0731C8679E9}" destId="{E57DB6BB-432D-484C-8552-D4F58E8AB34D}" srcOrd="0" destOrd="0" presId="urn:microsoft.com/office/officeart/2018/2/layout/IconLabelList"/>
    <dgm:cxn modelId="{C81B24C2-8B19-4D03-AFC3-232DF074790A}" type="presParOf" srcId="{6A12DDCB-C1A2-4B8E-84FA-E0731C8679E9}" destId="{0422CF3F-A66D-492B-80A6-3F7E2FE7B7B7}" srcOrd="1" destOrd="0" presId="urn:microsoft.com/office/officeart/2018/2/layout/IconLabelList"/>
    <dgm:cxn modelId="{E10113DF-9D66-43CD-A417-B558D3D9B25C}" type="presParOf" srcId="{6A12DDCB-C1A2-4B8E-84FA-E0731C8679E9}" destId="{CB3E1501-9E51-4D42-B5FD-D2FAC206D8CB}" srcOrd="2" destOrd="0" presId="urn:microsoft.com/office/officeart/2018/2/layout/IconLabelList"/>
    <dgm:cxn modelId="{DF8A773B-421F-436D-8A50-AC43D1B80026}" type="presParOf" srcId="{7399430A-8D82-48B8-9041-64E6E017A8E0}" destId="{49354910-9E0B-4492-8FAD-50AE00D5651D}" srcOrd="1" destOrd="0" presId="urn:microsoft.com/office/officeart/2018/2/layout/IconLabelList"/>
    <dgm:cxn modelId="{2D513CEC-3A7F-4CA5-A9EB-13C32A3C0C39}" type="presParOf" srcId="{7399430A-8D82-48B8-9041-64E6E017A8E0}" destId="{360B96FE-5144-4DE9-B1CB-D423C4F73975}" srcOrd="2" destOrd="0" presId="urn:microsoft.com/office/officeart/2018/2/layout/IconLabelList"/>
    <dgm:cxn modelId="{56BC9407-8830-4BD9-B16A-86662446EE65}" type="presParOf" srcId="{360B96FE-5144-4DE9-B1CB-D423C4F73975}" destId="{E7D26D6B-0DBD-4008-9967-E8297ED2FDCA}" srcOrd="0" destOrd="0" presId="urn:microsoft.com/office/officeart/2018/2/layout/IconLabelList"/>
    <dgm:cxn modelId="{CE937B5F-59FE-4E22-877C-7E79C0233F75}" type="presParOf" srcId="{360B96FE-5144-4DE9-B1CB-D423C4F73975}" destId="{6F82D56A-F098-4BF0-A8FC-A2F62973B0D0}" srcOrd="1" destOrd="0" presId="urn:microsoft.com/office/officeart/2018/2/layout/IconLabelList"/>
    <dgm:cxn modelId="{8ADAC6DA-D3F3-4A85-ACBC-E66CABB816FC}" type="presParOf" srcId="{360B96FE-5144-4DE9-B1CB-D423C4F73975}" destId="{6FC64558-19E1-482B-9E8D-5C7FE13C8263}" srcOrd="2" destOrd="0" presId="urn:microsoft.com/office/officeart/2018/2/layout/IconLabelList"/>
    <dgm:cxn modelId="{739F52DF-C680-45F9-AFE7-B16DFE6C4A67}" type="presParOf" srcId="{7399430A-8D82-48B8-9041-64E6E017A8E0}" destId="{47CDCC8E-D08D-4F1C-ABA2-E924F8B428DA}" srcOrd="3" destOrd="0" presId="urn:microsoft.com/office/officeart/2018/2/layout/IconLabelList"/>
    <dgm:cxn modelId="{3DD3A998-3FAD-4E51-9A21-AF8FD3399885}" type="presParOf" srcId="{7399430A-8D82-48B8-9041-64E6E017A8E0}" destId="{5A9485E8-3151-43EA-9D94-8A67DDF9639C}" srcOrd="4" destOrd="0" presId="urn:microsoft.com/office/officeart/2018/2/layout/IconLabelList"/>
    <dgm:cxn modelId="{E0C4D791-6B46-43A0-A637-4F64AA8ACFE9}" type="presParOf" srcId="{5A9485E8-3151-43EA-9D94-8A67DDF9639C}" destId="{AE292D58-4307-4E6C-A44E-4D9C1BDAF8E3}" srcOrd="0" destOrd="0" presId="urn:microsoft.com/office/officeart/2018/2/layout/IconLabelList"/>
    <dgm:cxn modelId="{B0141B31-F538-48FE-97E8-730230B0F369}" type="presParOf" srcId="{5A9485E8-3151-43EA-9D94-8A67DDF9639C}" destId="{8F24E4F2-58F1-4A91-A5EC-E2A0EF63E997}" srcOrd="1" destOrd="0" presId="urn:microsoft.com/office/officeart/2018/2/layout/IconLabelList"/>
    <dgm:cxn modelId="{825DF26D-5E91-4C67-BDDB-435B91017FC7}" type="presParOf" srcId="{5A9485E8-3151-43EA-9D94-8A67DDF9639C}" destId="{429D5526-CDBE-4ADA-9BC1-B10F84142E7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9439A3-6F5D-4DCE-9EA0-4E6958730B5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2F19563-596D-4262-A187-1301C59E1131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b="1" dirty="0">
              <a:latin typeface="Calibri"/>
              <a:cs typeface="Calibri"/>
            </a:rPr>
            <a:t> Winner</a:t>
          </a:r>
          <a:br>
            <a:rPr lang="en-US" b="1" dirty="0">
              <a:latin typeface="Calibri"/>
              <a:cs typeface="Calibri"/>
            </a:rPr>
          </a:br>
          <a:br>
            <a:rPr lang="en-US" dirty="0">
              <a:latin typeface="Calibri"/>
              <a:cs typeface="Calibri"/>
            </a:rPr>
          </a:br>
          <a:r>
            <a:rPr lang="en-US" dirty="0">
              <a:latin typeface="Calibri"/>
              <a:cs typeface="Calibri"/>
            </a:rPr>
            <a:t>  Best Intranet/Extranet Award </a:t>
          </a:r>
          <a:br>
            <a:rPr lang="en-US" dirty="0">
              <a:latin typeface="Calibri"/>
              <a:cs typeface="Calibri"/>
            </a:rPr>
          </a:br>
          <a:r>
            <a:rPr lang="en-US" dirty="0">
              <a:latin typeface="Calibri"/>
              <a:cs typeface="Calibri"/>
            </a:rPr>
            <a:t>(European </a:t>
          </a:r>
          <a:r>
            <a:rPr lang="en-US" dirty="0" err="1">
              <a:latin typeface="Calibri"/>
              <a:cs typeface="Calibri"/>
            </a:rPr>
            <a:t>SherePoint</a:t>
          </a:r>
          <a:r>
            <a:rPr lang="en-US" dirty="0">
              <a:latin typeface="Calibri"/>
              <a:cs typeface="Calibri"/>
            </a:rPr>
            <a:t> and Office 365 Community)</a:t>
          </a:r>
          <a:endParaRPr lang="de-DE" dirty="0">
            <a:latin typeface="Franklin Gothic Demi" panose="020B0502020104020203"/>
            <a:cs typeface="Calibri"/>
          </a:endParaRPr>
        </a:p>
      </dgm:t>
    </dgm:pt>
    <dgm:pt modelId="{72424B85-DE9E-4CF9-9C07-92D4C7706030}" type="parTrans" cxnId="{76FA2E80-3969-41EC-A43C-F8EEA539C6B4}">
      <dgm:prSet/>
      <dgm:spPr/>
      <dgm:t>
        <a:bodyPr/>
        <a:lstStyle/>
        <a:p>
          <a:endParaRPr lang="de-DE"/>
        </a:p>
      </dgm:t>
    </dgm:pt>
    <dgm:pt modelId="{2FB245C7-4E39-433A-A756-16541ABBB52F}" type="sibTrans" cxnId="{76FA2E80-3969-41EC-A43C-F8EEA539C6B4}">
      <dgm:prSet/>
      <dgm:spPr/>
      <dgm:t>
        <a:bodyPr/>
        <a:lstStyle/>
        <a:p>
          <a:endParaRPr lang="de-DE"/>
        </a:p>
      </dgm:t>
    </dgm:pt>
    <dgm:pt modelId="{EDCBBDC4-B17D-4A50-A63A-26365D9633C4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>
              <a:latin typeface="Calibri"/>
              <a:cs typeface="Calibri"/>
            </a:rPr>
            <a:t> Microsoft Partner of the Year [Finnland]</a:t>
          </a:r>
          <a:endParaRPr lang="de-DE"/>
        </a:p>
      </dgm:t>
    </dgm:pt>
    <dgm:pt modelId="{78AB5303-3FE3-4594-86E9-92C3C7FC0F0F}" type="parTrans" cxnId="{19090767-6D62-4814-8F7A-B667FEF0F4FB}">
      <dgm:prSet/>
      <dgm:spPr/>
      <dgm:t>
        <a:bodyPr/>
        <a:lstStyle/>
        <a:p>
          <a:endParaRPr lang="de-AT"/>
        </a:p>
      </dgm:t>
    </dgm:pt>
    <dgm:pt modelId="{CB6D9364-F1AA-4904-B608-46E3E187BEBF}" type="sibTrans" cxnId="{19090767-6D62-4814-8F7A-B667FEF0F4FB}">
      <dgm:prSet/>
      <dgm:spPr/>
      <dgm:t>
        <a:bodyPr/>
        <a:lstStyle/>
        <a:p>
          <a:endParaRPr lang="de-AT"/>
        </a:p>
      </dgm:t>
    </dgm:pt>
    <dgm:pt modelId="{92254343-D1A8-4105-862D-6986B8AABF01}" type="pres">
      <dgm:prSet presAssocID="{139439A3-6F5D-4DCE-9EA0-4E6958730B51}" presName="diagram" presStyleCnt="0">
        <dgm:presLayoutVars>
          <dgm:dir/>
          <dgm:resizeHandles val="exact"/>
        </dgm:presLayoutVars>
      </dgm:prSet>
      <dgm:spPr/>
    </dgm:pt>
    <dgm:pt modelId="{C0153E29-14BC-47E4-82E6-A37A34BFF7F4}" type="pres">
      <dgm:prSet presAssocID="{12F19563-596D-4262-A187-1301C59E1131}" presName="node" presStyleLbl="node1" presStyleIdx="0" presStyleCnt="2">
        <dgm:presLayoutVars>
          <dgm:bulletEnabled val="1"/>
        </dgm:presLayoutVars>
      </dgm:prSet>
      <dgm:spPr/>
    </dgm:pt>
    <dgm:pt modelId="{7E552AA8-FDD6-4E8F-80E1-DFD98D9F6D6C}" type="pres">
      <dgm:prSet presAssocID="{2FB245C7-4E39-433A-A756-16541ABBB52F}" presName="sibTrans" presStyleCnt="0"/>
      <dgm:spPr/>
    </dgm:pt>
    <dgm:pt modelId="{CC4AC240-0C43-409E-9FF2-571E700D22C4}" type="pres">
      <dgm:prSet presAssocID="{EDCBBDC4-B17D-4A50-A63A-26365D9633C4}" presName="node" presStyleLbl="node1" presStyleIdx="1" presStyleCnt="2">
        <dgm:presLayoutVars>
          <dgm:bulletEnabled val="1"/>
        </dgm:presLayoutVars>
      </dgm:prSet>
      <dgm:spPr/>
    </dgm:pt>
  </dgm:ptLst>
  <dgm:cxnLst>
    <dgm:cxn modelId="{6C916A16-B1F1-4570-A8AE-6E69DFE88ABC}" type="presOf" srcId="{139439A3-6F5D-4DCE-9EA0-4E6958730B51}" destId="{92254343-D1A8-4105-862D-6986B8AABF01}" srcOrd="0" destOrd="0" presId="urn:microsoft.com/office/officeart/2005/8/layout/default"/>
    <dgm:cxn modelId="{19090767-6D62-4814-8F7A-B667FEF0F4FB}" srcId="{139439A3-6F5D-4DCE-9EA0-4E6958730B51}" destId="{EDCBBDC4-B17D-4A50-A63A-26365D9633C4}" srcOrd="1" destOrd="0" parTransId="{78AB5303-3FE3-4594-86E9-92C3C7FC0F0F}" sibTransId="{CB6D9364-F1AA-4904-B608-46E3E187BEBF}"/>
    <dgm:cxn modelId="{20A93171-523B-4811-8FB7-690AD38CDDCD}" type="presOf" srcId="{EDCBBDC4-B17D-4A50-A63A-26365D9633C4}" destId="{CC4AC240-0C43-409E-9FF2-571E700D22C4}" srcOrd="0" destOrd="0" presId="urn:microsoft.com/office/officeart/2005/8/layout/default"/>
    <dgm:cxn modelId="{76FA2E80-3969-41EC-A43C-F8EEA539C6B4}" srcId="{139439A3-6F5D-4DCE-9EA0-4E6958730B51}" destId="{12F19563-596D-4262-A187-1301C59E1131}" srcOrd="0" destOrd="0" parTransId="{72424B85-DE9E-4CF9-9C07-92D4C7706030}" sibTransId="{2FB245C7-4E39-433A-A756-16541ABBB52F}"/>
    <dgm:cxn modelId="{26F7ED9D-EBB5-4887-B2F4-5588BD591AB1}" type="presOf" srcId="{12F19563-596D-4262-A187-1301C59E1131}" destId="{C0153E29-14BC-47E4-82E6-A37A34BFF7F4}" srcOrd="0" destOrd="0" presId="urn:microsoft.com/office/officeart/2005/8/layout/default"/>
    <dgm:cxn modelId="{08910EE1-F046-431C-AB08-7606E93E4593}" type="presParOf" srcId="{92254343-D1A8-4105-862D-6986B8AABF01}" destId="{C0153E29-14BC-47E4-82E6-A37A34BFF7F4}" srcOrd="0" destOrd="0" presId="urn:microsoft.com/office/officeart/2005/8/layout/default"/>
    <dgm:cxn modelId="{EFE30F38-5F57-4A3B-9DEB-A63B869F4CCB}" type="presParOf" srcId="{92254343-D1A8-4105-862D-6986B8AABF01}" destId="{7E552AA8-FDD6-4E8F-80E1-DFD98D9F6D6C}" srcOrd="1" destOrd="0" presId="urn:microsoft.com/office/officeart/2005/8/layout/default"/>
    <dgm:cxn modelId="{F33B076D-624B-46A4-B95E-13DB1C3044A9}" type="presParOf" srcId="{92254343-D1A8-4105-862D-6986B8AABF01}" destId="{CC4AC240-0C43-409E-9FF2-571E700D22C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9439A3-6F5D-4DCE-9EA0-4E6958730B51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12F19563-596D-4262-A187-1301C59E1131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b="1">
              <a:latin typeface="Calibri"/>
              <a:cs typeface="Calibri"/>
            </a:rPr>
            <a:t>  Winner </a:t>
          </a:r>
          <a:br>
            <a:rPr lang="en-US" b="1">
              <a:latin typeface="Calibri"/>
              <a:cs typeface="Calibri"/>
            </a:rPr>
          </a:br>
          <a:r>
            <a:rPr lang="en-US" b="1">
              <a:latin typeface="Calibri"/>
              <a:cs typeface="Calibri"/>
            </a:rPr>
            <a:t> </a:t>
          </a:r>
          <a:br>
            <a:rPr lang="en-US">
              <a:latin typeface="Calibri"/>
              <a:cs typeface="Calibri"/>
            </a:rPr>
          </a:br>
          <a:r>
            <a:rPr lang="en-US">
              <a:latin typeface="Calibri"/>
              <a:cs typeface="Calibri"/>
            </a:rPr>
            <a:t> Best Intranet/Extranet Award</a:t>
          </a:r>
          <a:br>
            <a:rPr lang="en-US">
              <a:latin typeface="Calibri"/>
              <a:cs typeface="Calibri"/>
            </a:rPr>
          </a:br>
          <a:r>
            <a:rPr lang="en-US">
              <a:latin typeface="Calibri"/>
              <a:cs typeface="Calibri"/>
            </a:rPr>
            <a:t>(European SherePoint </a:t>
          </a:r>
          <a:br>
            <a:rPr lang="en-US">
              <a:latin typeface="Calibri"/>
              <a:cs typeface="Calibri"/>
            </a:rPr>
          </a:br>
          <a:r>
            <a:rPr lang="en-US">
              <a:latin typeface="Calibri"/>
              <a:cs typeface="Calibri"/>
            </a:rPr>
            <a:t>and Office 365 Community)</a:t>
          </a:r>
        </a:p>
      </dgm:t>
    </dgm:pt>
    <dgm:pt modelId="{72424B85-DE9E-4CF9-9C07-92D4C7706030}" type="parTrans" cxnId="{76FA2E80-3969-41EC-A43C-F8EEA539C6B4}">
      <dgm:prSet/>
      <dgm:spPr/>
      <dgm:t>
        <a:bodyPr/>
        <a:lstStyle/>
        <a:p>
          <a:endParaRPr lang="de-DE"/>
        </a:p>
      </dgm:t>
    </dgm:pt>
    <dgm:pt modelId="{2FB245C7-4E39-433A-A756-16541ABBB52F}" type="sibTrans" cxnId="{76FA2E80-3969-41EC-A43C-F8EEA539C6B4}">
      <dgm:prSet/>
      <dgm:spPr/>
      <dgm:t>
        <a:bodyPr/>
        <a:lstStyle/>
        <a:p>
          <a:endParaRPr lang="de-DE"/>
        </a:p>
      </dgm:t>
    </dgm:pt>
    <dgm:pt modelId="{194F21D1-5412-4EF6-AC5D-DCB600639200}">
      <dgm:prSet phldr="0"/>
      <dgm:spPr/>
      <dgm:t>
        <a:bodyPr/>
        <a:lstStyle/>
        <a:p>
          <a:pPr rtl="0"/>
          <a:r>
            <a:rPr lang="en-US" dirty="0">
              <a:latin typeface="Calibri"/>
              <a:cs typeface="Calibri"/>
            </a:rPr>
            <a:t> </a:t>
          </a:r>
          <a:r>
            <a:rPr lang="en-US" b="1" dirty="0">
              <a:latin typeface="Calibri"/>
              <a:cs typeface="Calibri"/>
            </a:rPr>
            <a:t>Finalist </a:t>
          </a:r>
          <a:br>
            <a:rPr lang="en-US" b="1" dirty="0">
              <a:latin typeface="Calibri"/>
              <a:cs typeface="Calibri"/>
            </a:rPr>
          </a:br>
          <a:br>
            <a:rPr lang="en-US" b="1" dirty="0">
              <a:latin typeface="Calibri"/>
              <a:cs typeface="Calibri"/>
            </a:rPr>
          </a:br>
          <a:r>
            <a:rPr lang="en-US" dirty="0">
              <a:latin typeface="Calibri"/>
              <a:cs typeface="Calibri"/>
            </a:rPr>
            <a:t>Best Mobile Solution Award </a:t>
          </a:r>
          <a:br>
            <a:rPr lang="en-US" dirty="0">
              <a:latin typeface="Calibri"/>
              <a:cs typeface="Calibri"/>
            </a:rPr>
          </a:br>
          <a:r>
            <a:rPr lang="en-US" dirty="0">
              <a:latin typeface="Calibri"/>
              <a:cs typeface="Calibri"/>
            </a:rPr>
            <a:t>(European </a:t>
          </a:r>
          <a:r>
            <a:rPr lang="en-US" dirty="0" err="1">
              <a:latin typeface="Calibri"/>
              <a:cs typeface="Calibri"/>
            </a:rPr>
            <a:t>SherePoint</a:t>
          </a:r>
          <a:r>
            <a:rPr lang="en-US" dirty="0">
              <a:latin typeface="Calibri"/>
              <a:cs typeface="Calibri"/>
            </a:rPr>
            <a:t> and Office 365 Community)</a:t>
          </a:r>
          <a:endParaRPr lang="de-DE" dirty="0">
            <a:latin typeface="Franklin Gothic Demi" panose="020B0502020104020203"/>
            <a:cs typeface="Calibri"/>
          </a:endParaRPr>
        </a:p>
      </dgm:t>
    </dgm:pt>
    <dgm:pt modelId="{A4750C92-C83A-45AD-B225-D64486CA55D6}" type="parTrans" cxnId="{3D144047-1DFB-4CEF-9921-FEE6583E7CED}">
      <dgm:prSet/>
      <dgm:spPr/>
      <dgm:t>
        <a:bodyPr/>
        <a:lstStyle/>
        <a:p>
          <a:endParaRPr lang="de-AT"/>
        </a:p>
      </dgm:t>
    </dgm:pt>
    <dgm:pt modelId="{83AA8C94-0B70-4E28-9559-DCF87D5332ED}" type="sibTrans" cxnId="{3D144047-1DFB-4CEF-9921-FEE6583E7CED}">
      <dgm:prSet/>
      <dgm:spPr/>
      <dgm:t>
        <a:bodyPr/>
        <a:lstStyle/>
        <a:p>
          <a:endParaRPr lang="de-AT"/>
        </a:p>
      </dgm:t>
    </dgm:pt>
    <dgm:pt modelId="{92254343-D1A8-4105-862D-6986B8AABF01}" type="pres">
      <dgm:prSet presAssocID="{139439A3-6F5D-4DCE-9EA0-4E6958730B51}" presName="diagram" presStyleCnt="0">
        <dgm:presLayoutVars>
          <dgm:dir/>
          <dgm:resizeHandles val="exact"/>
        </dgm:presLayoutVars>
      </dgm:prSet>
      <dgm:spPr/>
    </dgm:pt>
    <dgm:pt modelId="{C0153E29-14BC-47E4-82E6-A37A34BFF7F4}" type="pres">
      <dgm:prSet presAssocID="{12F19563-596D-4262-A187-1301C59E1131}" presName="node" presStyleLbl="node1" presStyleIdx="0" presStyleCnt="2">
        <dgm:presLayoutVars>
          <dgm:bulletEnabled val="1"/>
        </dgm:presLayoutVars>
      </dgm:prSet>
      <dgm:spPr/>
    </dgm:pt>
    <dgm:pt modelId="{12A6DDD0-4B54-45BB-A01B-AE04A97D75EC}" type="pres">
      <dgm:prSet presAssocID="{2FB245C7-4E39-433A-A756-16541ABBB52F}" presName="sibTrans" presStyleCnt="0"/>
      <dgm:spPr/>
    </dgm:pt>
    <dgm:pt modelId="{3AFB1A7C-F459-48B6-8F24-36C93937E1FF}" type="pres">
      <dgm:prSet presAssocID="{194F21D1-5412-4EF6-AC5D-DCB600639200}" presName="node" presStyleLbl="node1" presStyleIdx="1" presStyleCnt="2">
        <dgm:presLayoutVars>
          <dgm:bulletEnabled val="1"/>
        </dgm:presLayoutVars>
      </dgm:prSet>
      <dgm:spPr/>
    </dgm:pt>
  </dgm:ptLst>
  <dgm:cxnLst>
    <dgm:cxn modelId="{6C916A16-B1F1-4570-A8AE-6E69DFE88ABC}" type="presOf" srcId="{139439A3-6F5D-4DCE-9EA0-4E6958730B51}" destId="{92254343-D1A8-4105-862D-6986B8AABF01}" srcOrd="0" destOrd="0" presId="urn:microsoft.com/office/officeart/2005/8/layout/default"/>
    <dgm:cxn modelId="{3D144047-1DFB-4CEF-9921-FEE6583E7CED}" srcId="{139439A3-6F5D-4DCE-9EA0-4E6958730B51}" destId="{194F21D1-5412-4EF6-AC5D-DCB600639200}" srcOrd="1" destOrd="0" parTransId="{A4750C92-C83A-45AD-B225-D64486CA55D6}" sibTransId="{83AA8C94-0B70-4E28-9559-DCF87D5332ED}"/>
    <dgm:cxn modelId="{76FA2E80-3969-41EC-A43C-F8EEA539C6B4}" srcId="{139439A3-6F5D-4DCE-9EA0-4E6958730B51}" destId="{12F19563-596D-4262-A187-1301C59E1131}" srcOrd="0" destOrd="0" parTransId="{72424B85-DE9E-4CF9-9C07-92D4C7706030}" sibTransId="{2FB245C7-4E39-433A-A756-16541ABBB52F}"/>
    <dgm:cxn modelId="{DC2C69C7-1201-408C-90A2-8831542E8027}" type="presOf" srcId="{194F21D1-5412-4EF6-AC5D-DCB600639200}" destId="{3AFB1A7C-F459-48B6-8F24-36C93937E1FF}" srcOrd="0" destOrd="0" presId="urn:microsoft.com/office/officeart/2005/8/layout/default"/>
    <dgm:cxn modelId="{6CD55CCF-2F73-40DE-AC62-EC477EAC077B}" type="presOf" srcId="{12F19563-596D-4262-A187-1301C59E1131}" destId="{C0153E29-14BC-47E4-82E6-A37A34BFF7F4}" srcOrd="0" destOrd="0" presId="urn:microsoft.com/office/officeart/2005/8/layout/default"/>
    <dgm:cxn modelId="{11917529-3A32-4F63-A6B7-6A444103F573}" type="presParOf" srcId="{92254343-D1A8-4105-862D-6986B8AABF01}" destId="{C0153E29-14BC-47E4-82E6-A37A34BFF7F4}" srcOrd="0" destOrd="0" presId="urn:microsoft.com/office/officeart/2005/8/layout/default"/>
    <dgm:cxn modelId="{7F7305A6-AA83-4EA5-8FE5-96BB94ADF5B5}" type="presParOf" srcId="{92254343-D1A8-4105-862D-6986B8AABF01}" destId="{12A6DDD0-4B54-45BB-A01B-AE04A97D75EC}" srcOrd="1" destOrd="0" presId="urn:microsoft.com/office/officeart/2005/8/layout/default"/>
    <dgm:cxn modelId="{6FBA44A8-73C5-491F-8D7C-31F21092DA45}" type="presParOf" srcId="{92254343-D1A8-4105-862D-6986B8AABF01}" destId="{3AFB1A7C-F459-48B6-8F24-36C93937E1F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39439A3-6F5D-4DCE-9EA0-4E6958730B5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2F19563-596D-4262-A187-1301C59E1131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b="1">
              <a:latin typeface="Calibri"/>
              <a:cs typeface="Calibri"/>
            </a:rPr>
            <a:t>Winner </a:t>
          </a:r>
          <a:br>
            <a:rPr lang="en-US" b="1">
              <a:latin typeface="Calibri"/>
              <a:cs typeface="Calibri"/>
            </a:rPr>
          </a:br>
          <a:br>
            <a:rPr lang="en-US" b="1">
              <a:latin typeface="Calibri"/>
              <a:cs typeface="Calibri"/>
            </a:rPr>
          </a:br>
          <a:r>
            <a:rPr lang="en-US">
              <a:latin typeface="Calibri"/>
              <a:cs typeface="Calibri"/>
            </a:rPr>
            <a:t>Best Mobile Solution Award (European SherePoint and Office 365 Community)</a:t>
          </a:r>
          <a:br>
            <a:rPr lang="en-US">
              <a:latin typeface="Calibri"/>
              <a:cs typeface="Calibri"/>
            </a:rPr>
          </a:br>
          <a:endParaRPr lang="en-US">
            <a:latin typeface="Calibri"/>
            <a:cs typeface="Calibri"/>
          </a:endParaRPr>
        </a:p>
      </dgm:t>
    </dgm:pt>
    <dgm:pt modelId="{72424B85-DE9E-4CF9-9C07-92D4C7706030}" type="parTrans" cxnId="{76FA2E80-3969-41EC-A43C-F8EEA539C6B4}">
      <dgm:prSet/>
      <dgm:spPr/>
      <dgm:t>
        <a:bodyPr/>
        <a:lstStyle/>
        <a:p>
          <a:endParaRPr lang="de-DE"/>
        </a:p>
      </dgm:t>
    </dgm:pt>
    <dgm:pt modelId="{2FB245C7-4E39-433A-A756-16541ABBB52F}" type="sibTrans" cxnId="{76FA2E80-3969-41EC-A43C-F8EEA539C6B4}">
      <dgm:prSet/>
      <dgm:spPr/>
      <dgm:t>
        <a:bodyPr/>
        <a:lstStyle/>
        <a:p>
          <a:endParaRPr lang="de-DE"/>
        </a:p>
      </dgm:t>
    </dgm:pt>
    <dgm:pt modelId="{862401EA-3FB2-45A2-A498-54221A22E354}">
      <dgm:prSet phldr="0"/>
      <dgm:spPr/>
      <dgm:t>
        <a:bodyPr/>
        <a:lstStyle/>
        <a:p>
          <a:pPr rtl="0"/>
          <a:r>
            <a:rPr lang="en-US" b="1">
              <a:latin typeface="Calibri"/>
              <a:cs typeface="Calibri"/>
            </a:rPr>
            <a:t>Finalist </a:t>
          </a:r>
          <a:br>
            <a:rPr lang="en-US" b="1">
              <a:latin typeface="Calibri"/>
              <a:cs typeface="Calibri"/>
            </a:rPr>
          </a:br>
          <a:br>
            <a:rPr lang="en-US">
              <a:latin typeface="Calibri"/>
              <a:cs typeface="Calibri"/>
            </a:rPr>
          </a:br>
          <a:r>
            <a:rPr lang="en-US">
              <a:latin typeface="Calibri"/>
              <a:cs typeface="Calibri"/>
            </a:rPr>
            <a:t>Most Innovative SharePoint Solution </a:t>
          </a:r>
          <a:br>
            <a:rPr lang="en-US">
              <a:latin typeface="Calibri"/>
              <a:cs typeface="Calibri"/>
            </a:rPr>
          </a:br>
          <a:r>
            <a:rPr lang="en-US">
              <a:latin typeface="Calibri"/>
              <a:cs typeface="Calibri"/>
            </a:rPr>
            <a:t>(European SherePoint and Office 365 Community)</a:t>
          </a:r>
          <a:br>
            <a:rPr lang="en-US">
              <a:latin typeface="Calibri"/>
              <a:cs typeface="Calibri"/>
            </a:rPr>
          </a:br>
          <a:endParaRPr lang="en-US">
            <a:latin typeface="Calibri"/>
            <a:cs typeface="Calibri"/>
          </a:endParaRPr>
        </a:p>
      </dgm:t>
    </dgm:pt>
    <dgm:pt modelId="{3A7C6394-510F-43A0-B8E8-4DC0F7482BFD}" type="parTrans" cxnId="{8D856554-F333-4088-9488-E1759D4B676E}">
      <dgm:prSet/>
      <dgm:spPr/>
    </dgm:pt>
    <dgm:pt modelId="{8469E295-25D5-40CB-AAC3-14E5A9E597ED}" type="sibTrans" cxnId="{8D856554-F333-4088-9488-E1759D4B676E}">
      <dgm:prSet/>
      <dgm:spPr/>
    </dgm:pt>
    <dgm:pt modelId="{67A3E851-A671-45BD-96AD-0B81A19D0001}">
      <dgm:prSet phldr="0"/>
      <dgm:spPr/>
      <dgm:t>
        <a:bodyPr/>
        <a:lstStyle/>
        <a:p>
          <a:pPr rtl="0"/>
          <a:r>
            <a:rPr lang="en-US" b="1">
              <a:latin typeface="Calibri"/>
              <a:cs typeface="Calibri"/>
            </a:rPr>
            <a:t>ClearBox </a:t>
          </a:r>
          <a:br>
            <a:rPr lang="en-US" b="1">
              <a:latin typeface="Calibri"/>
              <a:cs typeface="Calibri"/>
            </a:rPr>
          </a:br>
          <a:br>
            <a:rPr lang="en-US">
              <a:latin typeface="Calibri"/>
              <a:cs typeface="Calibri"/>
            </a:rPr>
          </a:br>
          <a:r>
            <a:rPr lang="en-US">
              <a:latin typeface="Calibri"/>
              <a:cs typeface="Calibri"/>
            </a:rPr>
            <a:t>Intranet Choice Value 2018</a:t>
          </a:r>
          <a:endParaRPr lang="de-DE"/>
        </a:p>
      </dgm:t>
    </dgm:pt>
    <dgm:pt modelId="{180D2F41-BE09-4603-872F-5EB3D757977C}" type="parTrans" cxnId="{D920FA02-AC6F-4175-8AC8-A90EE7B49C70}">
      <dgm:prSet/>
      <dgm:spPr/>
    </dgm:pt>
    <dgm:pt modelId="{703D0493-FD12-45B9-8846-8E9B50B4C2D1}" type="sibTrans" cxnId="{D920FA02-AC6F-4175-8AC8-A90EE7B49C70}">
      <dgm:prSet/>
      <dgm:spPr/>
    </dgm:pt>
    <dgm:pt modelId="{92254343-D1A8-4105-862D-6986B8AABF01}" type="pres">
      <dgm:prSet presAssocID="{139439A3-6F5D-4DCE-9EA0-4E6958730B51}" presName="diagram" presStyleCnt="0">
        <dgm:presLayoutVars>
          <dgm:dir/>
          <dgm:resizeHandles val="exact"/>
        </dgm:presLayoutVars>
      </dgm:prSet>
      <dgm:spPr/>
    </dgm:pt>
    <dgm:pt modelId="{C0153E29-14BC-47E4-82E6-A37A34BFF7F4}" type="pres">
      <dgm:prSet presAssocID="{12F19563-596D-4262-A187-1301C59E1131}" presName="node" presStyleLbl="node1" presStyleIdx="0" presStyleCnt="3">
        <dgm:presLayoutVars>
          <dgm:bulletEnabled val="1"/>
        </dgm:presLayoutVars>
      </dgm:prSet>
      <dgm:spPr/>
    </dgm:pt>
    <dgm:pt modelId="{E6909ECC-551F-4BA0-AEDE-C3B95472F3F4}" type="pres">
      <dgm:prSet presAssocID="{2FB245C7-4E39-433A-A756-16541ABBB52F}" presName="sibTrans" presStyleCnt="0"/>
      <dgm:spPr/>
    </dgm:pt>
    <dgm:pt modelId="{06355761-E02E-44E7-BADF-67712B311BF1}" type="pres">
      <dgm:prSet presAssocID="{862401EA-3FB2-45A2-A498-54221A22E354}" presName="node" presStyleLbl="node1" presStyleIdx="1" presStyleCnt="3">
        <dgm:presLayoutVars>
          <dgm:bulletEnabled val="1"/>
        </dgm:presLayoutVars>
      </dgm:prSet>
      <dgm:spPr/>
    </dgm:pt>
    <dgm:pt modelId="{1046DE19-AD42-4E36-9827-609DAE21A224}" type="pres">
      <dgm:prSet presAssocID="{8469E295-25D5-40CB-AAC3-14E5A9E597ED}" presName="sibTrans" presStyleCnt="0"/>
      <dgm:spPr/>
    </dgm:pt>
    <dgm:pt modelId="{4AF37095-9E95-434D-BF0B-490A245056F7}" type="pres">
      <dgm:prSet presAssocID="{67A3E851-A671-45BD-96AD-0B81A19D0001}" presName="node" presStyleLbl="node1" presStyleIdx="2" presStyleCnt="3">
        <dgm:presLayoutVars>
          <dgm:bulletEnabled val="1"/>
        </dgm:presLayoutVars>
      </dgm:prSet>
      <dgm:spPr/>
    </dgm:pt>
  </dgm:ptLst>
  <dgm:cxnLst>
    <dgm:cxn modelId="{D920FA02-AC6F-4175-8AC8-A90EE7B49C70}" srcId="{139439A3-6F5D-4DCE-9EA0-4E6958730B51}" destId="{67A3E851-A671-45BD-96AD-0B81A19D0001}" srcOrd="2" destOrd="0" parTransId="{180D2F41-BE09-4603-872F-5EB3D757977C}" sibTransId="{703D0493-FD12-45B9-8846-8E9B50B4C2D1}"/>
    <dgm:cxn modelId="{6C916A16-B1F1-4570-A8AE-6E69DFE88ABC}" type="presOf" srcId="{139439A3-6F5D-4DCE-9EA0-4E6958730B51}" destId="{92254343-D1A8-4105-862D-6986B8AABF01}" srcOrd="0" destOrd="0" presId="urn:microsoft.com/office/officeart/2005/8/layout/default"/>
    <dgm:cxn modelId="{F0A98017-F64C-4B4D-AEA4-111335814FF8}" type="presOf" srcId="{862401EA-3FB2-45A2-A498-54221A22E354}" destId="{06355761-E02E-44E7-BADF-67712B311BF1}" srcOrd="0" destOrd="0" presId="urn:microsoft.com/office/officeart/2005/8/layout/default"/>
    <dgm:cxn modelId="{8D856554-F333-4088-9488-E1759D4B676E}" srcId="{139439A3-6F5D-4DCE-9EA0-4E6958730B51}" destId="{862401EA-3FB2-45A2-A498-54221A22E354}" srcOrd="1" destOrd="0" parTransId="{3A7C6394-510F-43A0-B8E8-4DC0F7482BFD}" sibTransId="{8469E295-25D5-40CB-AAC3-14E5A9E597ED}"/>
    <dgm:cxn modelId="{76FA2E80-3969-41EC-A43C-F8EEA539C6B4}" srcId="{139439A3-6F5D-4DCE-9EA0-4E6958730B51}" destId="{12F19563-596D-4262-A187-1301C59E1131}" srcOrd="0" destOrd="0" parTransId="{72424B85-DE9E-4CF9-9C07-92D4C7706030}" sibTransId="{2FB245C7-4E39-433A-A756-16541ABBB52F}"/>
    <dgm:cxn modelId="{4AFE3A97-9C3D-4C31-AC70-B09E99A6D56E}" type="presOf" srcId="{12F19563-596D-4262-A187-1301C59E1131}" destId="{C0153E29-14BC-47E4-82E6-A37A34BFF7F4}" srcOrd="0" destOrd="0" presId="urn:microsoft.com/office/officeart/2005/8/layout/default"/>
    <dgm:cxn modelId="{4F8552F3-F866-4211-BBE0-776FF49C7FC2}" type="presOf" srcId="{67A3E851-A671-45BD-96AD-0B81A19D0001}" destId="{4AF37095-9E95-434D-BF0B-490A245056F7}" srcOrd="0" destOrd="0" presId="urn:microsoft.com/office/officeart/2005/8/layout/default"/>
    <dgm:cxn modelId="{58CC8FC1-BC07-4CFA-BF4A-EA2A9D537270}" type="presParOf" srcId="{92254343-D1A8-4105-862D-6986B8AABF01}" destId="{C0153E29-14BC-47E4-82E6-A37A34BFF7F4}" srcOrd="0" destOrd="0" presId="urn:microsoft.com/office/officeart/2005/8/layout/default"/>
    <dgm:cxn modelId="{9EBB8E1D-CBE1-4BE7-871D-F95B76140517}" type="presParOf" srcId="{92254343-D1A8-4105-862D-6986B8AABF01}" destId="{E6909ECC-551F-4BA0-AEDE-C3B95472F3F4}" srcOrd="1" destOrd="0" presId="urn:microsoft.com/office/officeart/2005/8/layout/default"/>
    <dgm:cxn modelId="{BD4C83C8-E6DC-472E-90AA-10FB45F8D657}" type="presParOf" srcId="{92254343-D1A8-4105-862D-6986B8AABF01}" destId="{06355761-E02E-44E7-BADF-67712B311BF1}" srcOrd="2" destOrd="0" presId="urn:microsoft.com/office/officeart/2005/8/layout/default"/>
    <dgm:cxn modelId="{69DE651B-29A8-40E5-9099-AD3146286B30}" type="presParOf" srcId="{92254343-D1A8-4105-862D-6986B8AABF01}" destId="{1046DE19-AD42-4E36-9827-609DAE21A224}" srcOrd="3" destOrd="0" presId="urn:microsoft.com/office/officeart/2005/8/layout/default"/>
    <dgm:cxn modelId="{ED44FEEE-939E-4C4E-9B75-D0C98B9ED162}" type="presParOf" srcId="{92254343-D1A8-4105-862D-6986B8AABF01}" destId="{4AF37095-9E95-434D-BF0B-490A245056F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4A7E6-7E74-4871-866D-FE1F4C436F33}">
      <dsp:nvSpPr>
        <dsp:cNvPr id="0" name=""/>
        <dsp:cNvSpPr/>
      </dsp:nvSpPr>
      <dsp:spPr>
        <a:xfrm>
          <a:off x="0" y="483"/>
          <a:ext cx="8216314" cy="11317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352F1-FF92-46CC-B2A7-AA4032E24853}">
      <dsp:nvSpPr>
        <dsp:cNvPr id="0" name=""/>
        <dsp:cNvSpPr/>
      </dsp:nvSpPr>
      <dsp:spPr>
        <a:xfrm>
          <a:off x="342369" y="255138"/>
          <a:ext cx="622489" cy="6224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8333A-C1CD-495A-9B3D-E38169DD6B81}">
      <dsp:nvSpPr>
        <dsp:cNvPr id="0" name=""/>
        <dsp:cNvSpPr/>
      </dsp:nvSpPr>
      <dsp:spPr>
        <a:xfrm>
          <a:off x="1307228" y="483"/>
          <a:ext cx="6909085" cy="1131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782" tIns="119782" rIns="119782" bIns="11978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>
              <a:latin typeface="Franklin Gothic Demi" panose="020B0502020104020203"/>
            </a:rPr>
            <a:t>Ready-</a:t>
          </a:r>
          <a:r>
            <a:rPr lang="de-DE" sz="2500" kern="1200" dirty="0" err="1">
              <a:latin typeface="Franklin Gothic Demi" panose="020B0502020104020203"/>
            </a:rPr>
            <a:t>to</a:t>
          </a:r>
          <a:r>
            <a:rPr lang="de-DE" sz="2500" kern="1200" dirty="0">
              <a:latin typeface="Franklin Gothic Demi" panose="020B0502020104020203"/>
            </a:rPr>
            <a:t>-</a:t>
          </a:r>
          <a:r>
            <a:rPr lang="de-DE" sz="2500" kern="1200" dirty="0" err="1">
              <a:latin typeface="Franklin Gothic Demi" panose="020B0502020104020203"/>
            </a:rPr>
            <a:t>use</a:t>
          </a:r>
          <a:r>
            <a:rPr lang="de-DE" sz="2500" kern="1200" dirty="0">
              <a:latin typeface="Franklin Gothic Demi" panose="020B0502020104020203"/>
            </a:rPr>
            <a:t> Intranet-</a:t>
          </a:r>
          <a:r>
            <a:rPr lang="de-DE" sz="2500" kern="1200" dirty="0" err="1">
              <a:latin typeface="Franklin Gothic Demi" panose="020B0502020104020203"/>
            </a:rPr>
            <a:t>Themes</a:t>
          </a:r>
          <a:endParaRPr lang="de-DE" sz="2500" b="0" i="0" u="none" strike="noStrike" kern="1200" cap="none" baseline="0" noProof="0" dirty="0">
            <a:solidFill>
              <a:srgbClr val="010000"/>
            </a:solidFill>
            <a:latin typeface="Franklin Gothic Demi"/>
          </a:endParaRPr>
        </a:p>
      </dsp:txBody>
      <dsp:txXfrm>
        <a:off x="1307228" y="483"/>
        <a:ext cx="6909085" cy="1131799"/>
      </dsp:txXfrm>
    </dsp:sp>
    <dsp:sp modelId="{BC6DDE94-01E7-4814-8C7A-61FC276754B8}">
      <dsp:nvSpPr>
        <dsp:cNvPr id="0" name=""/>
        <dsp:cNvSpPr/>
      </dsp:nvSpPr>
      <dsp:spPr>
        <a:xfrm>
          <a:off x="0" y="1415233"/>
          <a:ext cx="8216314" cy="11317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E697A-47AE-4679-BCA8-4488AD36680C}">
      <dsp:nvSpPr>
        <dsp:cNvPr id="0" name=""/>
        <dsp:cNvSpPr/>
      </dsp:nvSpPr>
      <dsp:spPr>
        <a:xfrm>
          <a:off x="342369" y="1669888"/>
          <a:ext cx="622489" cy="6224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714EEB-EAF8-4638-AF1C-618CD7ABEC7E}">
      <dsp:nvSpPr>
        <dsp:cNvPr id="0" name=""/>
        <dsp:cNvSpPr/>
      </dsp:nvSpPr>
      <dsp:spPr>
        <a:xfrm>
          <a:off x="1307228" y="1415233"/>
          <a:ext cx="6909085" cy="1131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782" tIns="119782" rIns="119782" bIns="11978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>
              <a:latin typeface="Franklin Gothic Demi" panose="020B0502020104020203"/>
            </a:rPr>
            <a:t>Benutzerfreundliche Bearbeitung von Inhalten</a:t>
          </a:r>
          <a:endParaRPr lang="de-DE" sz="2500" kern="1200"/>
        </a:p>
      </dsp:txBody>
      <dsp:txXfrm>
        <a:off x="1307228" y="1415233"/>
        <a:ext cx="6909085" cy="1131799"/>
      </dsp:txXfrm>
    </dsp:sp>
    <dsp:sp modelId="{246CF736-794C-4A8D-A321-F34DB8CC03DC}">
      <dsp:nvSpPr>
        <dsp:cNvPr id="0" name=""/>
        <dsp:cNvSpPr/>
      </dsp:nvSpPr>
      <dsp:spPr>
        <a:xfrm>
          <a:off x="0" y="2829982"/>
          <a:ext cx="8216314" cy="11317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64387-8CAE-4039-A25E-E279F4672AB1}">
      <dsp:nvSpPr>
        <dsp:cNvPr id="0" name=""/>
        <dsp:cNvSpPr/>
      </dsp:nvSpPr>
      <dsp:spPr>
        <a:xfrm>
          <a:off x="342369" y="3084637"/>
          <a:ext cx="622489" cy="6224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BF03C-BE70-4A3A-968F-8BB33947F6BA}">
      <dsp:nvSpPr>
        <dsp:cNvPr id="0" name=""/>
        <dsp:cNvSpPr/>
      </dsp:nvSpPr>
      <dsp:spPr>
        <a:xfrm>
          <a:off x="1307228" y="2829982"/>
          <a:ext cx="6909085" cy="1131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782" tIns="119782" rIns="119782" bIns="11978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>
              <a:latin typeface="Franklin Gothic Demi" panose="020B0502020104020203"/>
            </a:rPr>
            <a:t>Native Mobile App für Android und Apple</a:t>
          </a:r>
          <a:endParaRPr lang="de-DE" sz="2500" kern="1200"/>
        </a:p>
      </dsp:txBody>
      <dsp:txXfrm>
        <a:off x="1307228" y="2829982"/>
        <a:ext cx="6909085" cy="11317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53E29-14BC-47E4-82E6-A37A34BFF7F4}">
      <dsp:nvSpPr>
        <dsp:cNvPr id="0" name=""/>
        <dsp:cNvSpPr/>
      </dsp:nvSpPr>
      <dsp:spPr>
        <a:xfrm>
          <a:off x="415167" y="1193"/>
          <a:ext cx="1610483" cy="966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latin typeface="Calibri"/>
              <a:cs typeface="Calibri"/>
            </a:rPr>
            <a:t> </a:t>
          </a:r>
          <a:br>
            <a:rPr lang="en-US" sz="1000" b="0" kern="1200">
              <a:latin typeface="Calibri"/>
              <a:cs typeface="Calibri"/>
            </a:rPr>
          </a:br>
          <a:r>
            <a:rPr lang="en-US" sz="1000" b="0" kern="1200">
              <a:latin typeface="Calibri"/>
              <a:cs typeface="Calibri"/>
            </a:rPr>
            <a:t>Awarded 19th-best in </a:t>
          </a:r>
          <a:br>
            <a:rPr lang="en-US" sz="1000" b="0" kern="1200">
              <a:latin typeface="Calibri"/>
              <a:cs typeface="Calibri"/>
            </a:rPr>
          </a:br>
          <a:r>
            <a:rPr lang="en-US" sz="1000" b="0" kern="1200">
              <a:latin typeface="Calibri"/>
              <a:cs typeface="Calibri"/>
            </a:rPr>
            <a:t>Digital Marketing im Microsoft Partner Netzwerk </a:t>
          </a:r>
          <a:br>
            <a:rPr lang="en-US" sz="1000" b="0" kern="1200">
              <a:latin typeface="Calibri"/>
              <a:cs typeface="Calibri"/>
            </a:rPr>
          </a:br>
          <a:endParaRPr lang="en-US" sz="1000" b="0" kern="1200">
            <a:latin typeface="Calibri"/>
            <a:cs typeface="Calibri"/>
          </a:endParaRPr>
        </a:p>
      </dsp:txBody>
      <dsp:txXfrm>
        <a:off x="415167" y="1193"/>
        <a:ext cx="1610483" cy="966289"/>
      </dsp:txXfrm>
    </dsp:sp>
    <dsp:sp modelId="{E2E546E6-28CD-4F17-B636-A768D37DD4C3}">
      <dsp:nvSpPr>
        <dsp:cNvPr id="0" name=""/>
        <dsp:cNvSpPr/>
      </dsp:nvSpPr>
      <dsp:spPr>
        <a:xfrm>
          <a:off x="2186698" y="1193"/>
          <a:ext cx="1610483" cy="966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latin typeface="Calibri"/>
              <a:cs typeface="Calibri"/>
            </a:rPr>
            <a:t> </a:t>
          </a:r>
          <a:r>
            <a:rPr lang="en-US" sz="1000" b="1" kern="1200">
              <a:latin typeface="Calibri"/>
              <a:cs typeface="Calibri"/>
            </a:rPr>
            <a:t>Winner </a:t>
          </a:r>
          <a:br>
            <a:rPr lang="en-US" sz="1000" b="1" kern="1200">
              <a:latin typeface="Calibri"/>
              <a:cs typeface="Calibri"/>
            </a:rPr>
          </a:br>
          <a:br>
            <a:rPr lang="en-US" sz="1000" b="1" kern="1200">
              <a:latin typeface="Calibri"/>
              <a:cs typeface="Calibri"/>
            </a:rPr>
          </a:br>
          <a:r>
            <a:rPr lang="en-US" sz="1000" b="0" kern="1200">
              <a:latin typeface="Calibri"/>
              <a:cs typeface="Calibri"/>
            </a:rPr>
            <a:t>Microsoft Partner of the Year [Finnland]</a:t>
          </a:r>
          <a:br>
            <a:rPr lang="en-US" sz="1000" b="0" kern="1200">
              <a:latin typeface="Calibri"/>
              <a:cs typeface="Calibri"/>
            </a:rPr>
          </a:br>
          <a:endParaRPr lang="en-US" sz="1000" b="0" kern="1200">
            <a:latin typeface="Calibri"/>
            <a:cs typeface="Calibri"/>
          </a:endParaRPr>
        </a:p>
      </dsp:txBody>
      <dsp:txXfrm>
        <a:off x="2186698" y="1193"/>
        <a:ext cx="1610483" cy="966289"/>
      </dsp:txXfrm>
    </dsp:sp>
    <dsp:sp modelId="{8A7D93E4-8729-4E4A-85AD-B96F067840C0}">
      <dsp:nvSpPr>
        <dsp:cNvPr id="0" name=""/>
        <dsp:cNvSpPr/>
      </dsp:nvSpPr>
      <dsp:spPr>
        <a:xfrm>
          <a:off x="415167" y="1128532"/>
          <a:ext cx="1610483" cy="966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latin typeface="Calibri"/>
              <a:cs typeface="Calibri"/>
            </a:rPr>
            <a:t> </a:t>
          </a:r>
          <a:r>
            <a:rPr lang="en-US" sz="1000" b="1" kern="1200">
              <a:latin typeface="Calibri"/>
              <a:cs typeface="Calibri"/>
            </a:rPr>
            <a:t>Bronze Winner</a:t>
          </a:r>
          <a:br>
            <a:rPr lang="en-US" sz="1000" b="1" kern="1200">
              <a:latin typeface="Calibri"/>
              <a:cs typeface="Calibri"/>
            </a:rPr>
          </a:br>
          <a:br>
            <a:rPr lang="en-US" sz="1000" b="1" kern="1200">
              <a:latin typeface="Calibri"/>
              <a:cs typeface="Calibri"/>
            </a:rPr>
          </a:br>
          <a:r>
            <a:rPr lang="en-US" sz="1000" b="0" kern="1200">
              <a:latin typeface="Calibri"/>
              <a:cs typeface="Calibri"/>
            </a:rPr>
            <a:t>IAMCP, P2P Award, EMEA</a:t>
          </a:r>
          <a:br>
            <a:rPr lang="en-US" sz="1000" b="0" kern="1200">
              <a:latin typeface="Calibri"/>
              <a:cs typeface="Calibri"/>
            </a:rPr>
          </a:br>
          <a:endParaRPr lang="en-US" sz="1000" b="0" kern="1200">
            <a:latin typeface="Calibri"/>
            <a:cs typeface="Calibri"/>
          </a:endParaRPr>
        </a:p>
      </dsp:txBody>
      <dsp:txXfrm>
        <a:off x="415167" y="1128532"/>
        <a:ext cx="1610483" cy="966289"/>
      </dsp:txXfrm>
    </dsp:sp>
    <dsp:sp modelId="{E86053B9-E904-4690-B38B-4E35F8DF7535}">
      <dsp:nvSpPr>
        <dsp:cNvPr id="0" name=""/>
        <dsp:cNvSpPr/>
      </dsp:nvSpPr>
      <dsp:spPr>
        <a:xfrm>
          <a:off x="2186698" y="1128532"/>
          <a:ext cx="1610483" cy="966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latin typeface="Calibri"/>
              <a:cs typeface="Calibri"/>
            </a:rPr>
            <a:t> </a:t>
          </a:r>
          <a:r>
            <a:rPr lang="en-US" sz="1000" b="1" kern="1200">
              <a:latin typeface="Calibri"/>
              <a:cs typeface="Calibri"/>
            </a:rPr>
            <a:t>ClearBox</a:t>
          </a:r>
          <a:br>
            <a:rPr lang="en-US" sz="1000" b="1" kern="1200">
              <a:latin typeface="Calibri"/>
              <a:cs typeface="Calibri"/>
            </a:rPr>
          </a:br>
          <a:br>
            <a:rPr lang="en-US" sz="1000" b="1" kern="1200">
              <a:latin typeface="Calibri"/>
              <a:cs typeface="Calibri"/>
            </a:rPr>
          </a:br>
          <a:r>
            <a:rPr lang="en-US" sz="1000" b="0" kern="1200">
              <a:latin typeface="Calibri"/>
              <a:cs typeface="Calibri"/>
            </a:rPr>
            <a:t>Intranet Choice - Value 2019</a:t>
          </a:r>
          <a:br>
            <a:rPr lang="en-US" sz="1000" b="0" kern="1200">
              <a:latin typeface="Calibri"/>
              <a:cs typeface="Calibri"/>
            </a:rPr>
          </a:br>
          <a:endParaRPr lang="de-DE" sz="1000" kern="1200"/>
        </a:p>
      </dsp:txBody>
      <dsp:txXfrm>
        <a:off x="2186698" y="1128532"/>
        <a:ext cx="1610483" cy="966289"/>
      </dsp:txXfrm>
    </dsp:sp>
    <dsp:sp modelId="{95B03A45-E73B-453F-BE57-E8E7D32BFD38}">
      <dsp:nvSpPr>
        <dsp:cNvPr id="0" name=""/>
        <dsp:cNvSpPr/>
      </dsp:nvSpPr>
      <dsp:spPr>
        <a:xfrm>
          <a:off x="415167" y="2255870"/>
          <a:ext cx="1610483" cy="966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latin typeface="Calibri"/>
              <a:cs typeface="Calibri"/>
            </a:rPr>
            <a:t> </a:t>
          </a:r>
          <a:r>
            <a:rPr lang="en-US" sz="1000" b="1" kern="1200">
              <a:latin typeface="Calibri"/>
              <a:cs typeface="Calibri"/>
            </a:rPr>
            <a:t>Winner</a:t>
          </a:r>
          <a:br>
            <a:rPr lang="en-US" sz="1000" b="0" kern="1200">
              <a:latin typeface="Calibri"/>
              <a:cs typeface="Calibri"/>
            </a:rPr>
          </a:br>
          <a:br>
            <a:rPr lang="en-US" sz="1000" b="0" kern="1200">
              <a:latin typeface="Calibri"/>
              <a:cs typeface="Calibri"/>
            </a:rPr>
          </a:br>
          <a:r>
            <a:rPr lang="en-US" sz="1000" b="0" kern="1200">
              <a:latin typeface="Calibri"/>
              <a:cs typeface="Calibri"/>
            </a:rPr>
            <a:t>Best</a:t>
          </a:r>
          <a:r>
            <a:rPr lang="en-US" sz="1000" kern="1200">
              <a:latin typeface="Calibri"/>
              <a:cs typeface="Calibri"/>
            </a:rPr>
            <a:t> Intranet/Extranet Award (European SherePoint and Office 365 Community)</a:t>
          </a:r>
          <a:br>
            <a:rPr lang="en-US" sz="1000" kern="1200">
              <a:latin typeface="Calibri"/>
              <a:cs typeface="Calibri"/>
            </a:rPr>
          </a:br>
          <a:endParaRPr lang="en-US" sz="1000" kern="1200">
            <a:latin typeface="Calibri"/>
            <a:cs typeface="Calibri"/>
          </a:endParaRPr>
        </a:p>
      </dsp:txBody>
      <dsp:txXfrm>
        <a:off x="415167" y="2255870"/>
        <a:ext cx="1610483" cy="966289"/>
      </dsp:txXfrm>
    </dsp:sp>
    <dsp:sp modelId="{E19EF8E8-E0E5-4830-ACA5-DD7EE98A03DE}">
      <dsp:nvSpPr>
        <dsp:cNvPr id="0" name=""/>
        <dsp:cNvSpPr/>
      </dsp:nvSpPr>
      <dsp:spPr>
        <a:xfrm>
          <a:off x="2186698" y="2255870"/>
          <a:ext cx="1610483" cy="966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Calibri"/>
              <a:cs typeface="Calibri"/>
            </a:rPr>
            <a:t> </a:t>
          </a:r>
          <a:r>
            <a:rPr lang="en-US" sz="1000" b="1" kern="1200">
              <a:latin typeface="Calibri"/>
              <a:cs typeface="Calibri"/>
            </a:rPr>
            <a:t>Finalist</a:t>
          </a:r>
          <a:br>
            <a:rPr lang="en-US" sz="1000" b="0" kern="1200">
              <a:latin typeface="Calibri"/>
              <a:cs typeface="Calibri"/>
            </a:rPr>
          </a:br>
          <a:br>
            <a:rPr lang="en-US" sz="1000" b="0" kern="1200">
              <a:latin typeface="Calibri"/>
              <a:cs typeface="Calibri"/>
            </a:rPr>
          </a:br>
          <a:r>
            <a:rPr lang="en-US" sz="1000" b="0" kern="1200">
              <a:latin typeface="Calibri"/>
              <a:cs typeface="Calibri"/>
            </a:rPr>
            <a:t>Most</a:t>
          </a:r>
          <a:r>
            <a:rPr lang="en-US" sz="1000" kern="1200">
              <a:latin typeface="Calibri"/>
              <a:cs typeface="Calibri"/>
            </a:rPr>
            <a:t> Innovative SharePoint Solution (European SherePoint and Office 365 Community)</a:t>
          </a:r>
          <a:endParaRPr lang="de-DE" sz="1000" kern="1200"/>
        </a:p>
      </dsp:txBody>
      <dsp:txXfrm>
        <a:off x="2186698" y="2255870"/>
        <a:ext cx="1610483" cy="96628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37095-9E95-434D-BF0B-490A245056F7}">
      <dsp:nvSpPr>
        <dsp:cNvPr id="0" name=""/>
        <dsp:cNvSpPr/>
      </dsp:nvSpPr>
      <dsp:spPr>
        <a:xfrm>
          <a:off x="552699" y="1336"/>
          <a:ext cx="1602564" cy="961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000" b="1" kern="1200">
              <a:latin typeface="Calibri"/>
              <a:cs typeface="Calibri"/>
            </a:rPr>
          </a:br>
          <a:r>
            <a:rPr lang="en-US" sz="1000" b="1" kern="1200">
              <a:latin typeface="Calibri"/>
              <a:cs typeface="Calibri"/>
            </a:rPr>
            <a:t>ClearBox </a:t>
          </a:r>
          <a:br>
            <a:rPr lang="en-US" sz="1000" b="1" kern="1200">
              <a:latin typeface="Calibri"/>
              <a:cs typeface="Calibri"/>
            </a:rPr>
          </a:br>
          <a:br>
            <a:rPr lang="en-US" sz="1000" b="1" kern="1200">
              <a:latin typeface="Calibri"/>
              <a:cs typeface="Calibri"/>
            </a:rPr>
          </a:br>
          <a:r>
            <a:rPr lang="en-US" sz="1000" b="0" kern="1200">
              <a:latin typeface="Calibri"/>
              <a:cs typeface="Calibri"/>
            </a:rPr>
            <a:t>Intranet Choice - Europe 2020</a:t>
          </a:r>
          <a:br>
            <a:rPr lang="en-US" sz="1000" b="0" kern="1200">
              <a:latin typeface="Calibri"/>
              <a:cs typeface="Calibri"/>
            </a:rPr>
          </a:br>
          <a:endParaRPr lang="en-US" sz="1000" b="0" kern="1200">
            <a:latin typeface="Calibri"/>
            <a:cs typeface="Calibri"/>
          </a:endParaRPr>
        </a:p>
      </dsp:txBody>
      <dsp:txXfrm>
        <a:off x="552699" y="1336"/>
        <a:ext cx="1602564" cy="961538"/>
      </dsp:txXfrm>
    </dsp:sp>
    <dsp:sp modelId="{42FC3D12-BD36-4303-8B47-B88D0D60F47E}">
      <dsp:nvSpPr>
        <dsp:cNvPr id="0" name=""/>
        <dsp:cNvSpPr/>
      </dsp:nvSpPr>
      <dsp:spPr>
        <a:xfrm>
          <a:off x="552699" y="1123131"/>
          <a:ext cx="1602564" cy="961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latin typeface="Calibri"/>
              <a:cs typeface="Calibri"/>
            </a:rPr>
            <a:t>ClearBox </a:t>
          </a:r>
          <a:br>
            <a:rPr lang="en-US" sz="1000" b="1" kern="1200">
              <a:latin typeface="Calibri"/>
              <a:cs typeface="Calibri"/>
            </a:rPr>
          </a:br>
          <a:br>
            <a:rPr lang="en-US" sz="1000" b="1" kern="1200">
              <a:latin typeface="Calibri"/>
              <a:cs typeface="Calibri"/>
            </a:rPr>
          </a:br>
          <a:r>
            <a:rPr lang="en-US" sz="1000" kern="1200">
              <a:latin typeface="Calibri"/>
              <a:cs typeface="Calibri"/>
            </a:rPr>
            <a:t>Intranet Choice - North America 2020</a:t>
          </a:r>
          <a:endParaRPr lang="de-DE" sz="1000" kern="1200"/>
        </a:p>
      </dsp:txBody>
      <dsp:txXfrm>
        <a:off x="552699" y="1123131"/>
        <a:ext cx="1602564" cy="96153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28507-D92D-4B12-999F-E7B7CDA4F429}">
      <dsp:nvSpPr>
        <dsp:cNvPr id="0" name=""/>
        <dsp:cNvSpPr/>
      </dsp:nvSpPr>
      <dsp:spPr>
        <a:xfrm>
          <a:off x="3351826" y="631464"/>
          <a:ext cx="2352460" cy="15690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accent1">
                  <a:lumMod val="50000"/>
                </a:schemeClr>
              </a:solidFill>
              <a:latin typeface="Franklin Gothic Book"/>
            </a:rPr>
            <a:t>Erstelle Themes und verwende verschiedene Layouts</a:t>
          </a:r>
        </a:p>
      </dsp:txBody>
      <dsp:txXfrm>
        <a:off x="3728219" y="631464"/>
        <a:ext cx="1976066" cy="1569090"/>
      </dsp:txXfrm>
    </dsp:sp>
    <dsp:sp modelId="{DDDF10B6-3ADB-4CE4-9723-51C797FF0711}">
      <dsp:nvSpPr>
        <dsp:cNvPr id="0" name=""/>
        <dsp:cNvSpPr/>
      </dsp:nvSpPr>
      <dsp:spPr>
        <a:xfrm>
          <a:off x="3351826" y="2200555"/>
          <a:ext cx="2352460" cy="15690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accent1">
                  <a:lumMod val="50000"/>
                </a:schemeClr>
              </a:solidFill>
              <a:latin typeface="Franklin Gothic Book"/>
            </a:rPr>
            <a:t>Gestalte jedes </a:t>
          </a:r>
          <a:r>
            <a:rPr lang="de-DE" sz="1400" kern="1200" dirty="0" err="1">
              <a:solidFill>
                <a:schemeClr val="accent1">
                  <a:lumMod val="50000"/>
                </a:schemeClr>
              </a:solidFill>
              <a:latin typeface="Franklin Gothic Book"/>
            </a:rPr>
            <a:t>Valo</a:t>
          </a:r>
          <a:r>
            <a:rPr lang="de-DE" sz="1400" kern="1200" dirty="0">
              <a:solidFill>
                <a:schemeClr val="accent1">
                  <a:lumMod val="50000"/>
                </a:schemeClr>
              </a:solidFill>
              <a:latin typeface="Franklin Gothic Book"/>
            </a:rPr>
            <a:t>-Element</a:t>
          </a:r>
        </a:p>
      </dsp:txBody>
      <dsp:txXfrm>
        <a:off x="3728219" y="2200555"/>
        <a:ext cx="1976066" cy="1569090"/>
      </dsp:txXfrm>
    </dsp:sp>
    <dsp:sp modelId="{72C96F0B-9DE8-446B-8F30-E17C98D039E2}">
      <dsp:nvSpPr>
        <dsp:cNvPr id="0" name=""/>
        <dsp:cNvSpPr/>
      </dsp:nvSpPr>
      <dsp:spPr>
        <a:xfrm>
          <a:off x="3351826" y="3769646"/>
          <a:ext cx="2352460" cy="15690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accent1">
                  <a:lumMod val="50000"/>
                </a:schemeClr>
              </a:solidFill>
              <a:latin typeface="Franklin Gothic Book"/>
            </a:rPr>
            <a:t>Erweitere jede visuelle Vorlage</a:t>
          </a:r>
          <a:endParaRPr lang="de-DE" sz="1400" kern="1200" dirty="0">
            <a:latin typeface="Franklin Gothic Book"/>
          </a:endParaRPr>
        </a:p>
      </dsp:txBody>
      <dsp:txXfrm>
        <a:off x="3728219" y="3769646"/>
        <a:ext cx="1976066" cy="1569090"/>
      </dsp:txXfrm>
    </dsp:sp>
    <dsp:sp modelId="{2936453D-6060-404C-BAC3-078FB6C27460}">
      <dsp:nvSpPr>
        <dsp:cNvPr id="0" name=""/>
        <dsp:cNvSpPr/>
      </dsp:nvSpPr>
      <dsp:spPr>
        <a:xfrm>
          <a:off x="2097180" y="4141"/>
          <a:ext cx="1568306" cy="15683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DE" sz="1400" b="1" i="0" u="none" strike="noStrike" kern="1200" cap="none" baseline="0" noProof="0" dirty="0">
              <a:latin typeface="Franklin Gothic Book"/>
            </a:rPr>
            <a:t>Einfache </a:t>
          </a:r>
          <a:r>
            <a:rPr lang="de-DE" sz="1400" b="1" i="0" u="none" strike="noStrike" kern="1200" cap="none" baseline="0" noProof="0" dirty="0" err="1">
              <a:latin typeface="Franklin Gothic Book"/>
            </a:rPr>
            <a:t>Erweiter</a:t>
          </a:r>
          <a:r>
            <a:rPr lang="de-DE" sz="1400" b="1" i="0" u="none" strike="noStrike" kern="1200" cap="none" baseline="0" noProof="0" dirty="0">
              <a:latin typeface="Franklin Gothic Book"/>
            </a:rPr>
            <a:t>-barkeit</a:t>
          </a:r>
        </a:p>
      </dsp:txBody>
      <dsp:txXfrm>
        <a:off x="2326853" y="233814"/>
        <a:ext cx="1108960" cy="1108960"/>
      </dsp:txXfrm>
    </dsp:sp>
    <dsp:sp modelId="{14A8B387-3D73-45C7-B5D8-8DD12BDC65AE}">
      <dsp:nvSpPr>
        <dsp:cNvPr id="0" name=""/>
        <dsp:cNvSpPr/>
      </dsp:nvSpPr>
      <dsp:spPr>
        <a:xfrm>
          <a:off x="7272593" y="631464"/>
          <a:ext cx="2352460" cy="15690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accent1">
                  <a:lumMod val="50000"/>
                </a:schemeClr>
              </a:solidFill>
              <a:latin typeface="Franklin Gothic Book"/>
            </a:rPr>
            <a:t>Verwende unsere Webparts, um deine benutzerdefinierten Datenquellen zu visualisieren</a:t>
          </a:r>
        </a:p>
      </dsp:txBody>
      <dsp:txXfrm>
        <a:off x="7648986" y="631464"/>
        <a:ext cx="1976066" cy="1569090"/>
      </dsp:txXfrm>
    </dsp:sp>
    <dsp:sp modelId="{3C2BC80F-F3F8-47D3-BA82-55F193475C8D}">
      <dsp:nvSpPr>
        <dsp:cNvPr id="0" name=""/>
        <dsp:cNvSpPr/>
      </dsp:nvSpPr>
      <dsp:spPr>
        <a:xfrm>
          <a:off x="7272593" y="2200555"/>
          <a:ext cx="2352460" cy="15690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accent1">
                  <a:lumMod val="50000"/>
                </a:schemeClr>
              </a:solidFill>
              <a:latin typeface="Franklin Gothic Book"/>
            </a:rPr>
            <a:t>Erweitere die Benutzeroberfläche durch die Intergration deiner benutzerdefinierten Komponenten</a:t>
          </a:r>
        </a:p>
      </dsp:txBody>
      <dsp:txXfrm>
        <a:off x="7648986" y="2200555"/>
        <a:ext cx="1976066" cy="1569090"/>
      </dsp:txXfrm>
    </dsp:sp>
    <dsp:sp modelId="{26E96C2F-CA84-4A69-840B-6B6FA0D964C9}">
      <dsp:nvSpPr>
        <dsp:cNvPr id="0" name=""/>
        <dsp:cNvSpPr/>
      </dsp:nvSpPr>
      <dsp:spPr>
        <a:xfrm>
          <a:off x="7272593" y="3769646"/>
          <a:ext cx="2352460" cy="15690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accent1">
                  <a:lumMod val="50000"/>
                </a:schemeClr>
              </a:solidFill>
              <a:latin typeface="Franklin Gothic Book"/>
            </a:rPr>
            <a:t>Nutze die Möglichkeit der interner Valo-Dienste</a:t>
          </a:r>
        </a:p>
      </dsp:txBody>
      <dsp:txXfrm>
        <a:off x="7648986" y="3769646"/>
        <a:ext cx="1976066" cy="1569090"/>
      </dsp:txXfrm>
    </dsp:sp>
    <dsp:sp modelId="{25FB9DC7-A170-4DE5-AA38-0CBB7E44FCD3}">
      <dsp:nvSpPr>
        <dsp:cNvPr id="0" name=""/>
        <dsp:cNvSpPr/>
      </dsp:nvSpPr>
      <dsp:spPr>
        <a:xfrm>
          <a:off x="6017947" y="4141"/>
          <a:ext cx="1568306" cy="15683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DE" sz="1400" kern="1200" dirty="0">
              <a:latin typeface="Franklin Gothic Book"/>
            </a:rPr>
            <a:t>Erweiterte </a:t>
          </a:r>
          <a:r>
            <a:rPr lang="de-DE" sz="1400" kern="1200" dirty="0" err="1">
              <a:latin typeface="Franklin Gothic Book"/>
            </a:rPr>
            <a:t>Erweiter</a:t>
          </a:r>
          <a:r>
            <a:rPr lang="de-DE" sz="1400" kern="1200" dirty="0">
              <a:latin typeface="Franklin Gothic Book"/>
            </a:rPr>
            <a:t>-barkeit</a:t>
          </a:r>
        </a:p>
      </dsp:txBody>
      <dsp:txXfrm>
        <a:off x="6247620" y="233814"/>
        <a:ext cx="1108960" cy="1108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A2068-268C-4C92-AA3C-A8515676B898}">
      <dsp:nvSpPr>
        <dsp:cNvPr id="0" name=""/>
        <dsp:cNvSpPr/>
      </dsp:nvSpPr>
      <dsp:spPr>
        <a:xfrm>
          <a:off x="407251" y="878632"/>
          <a:ext cx="1132312" cy="1132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163A4-09F5-4F64-ABA2-94319AD9DC32}">
      <dsp:nvSpPr>
        <dsp:cNvPr id="0" name=""/>
        <dsp:cNvSpPr/>
      </dsp:nvSpPr>
      <dsp:spPr>
        <a:xfrm>
          <a:off x="648563" y="1119945"/>
          <a:ext cx="649687" cy="649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F6318-0C82-4348-8590-5AFC0CA527C0}">
      <dsp:nvSpPr>
        <dsp:cNvPr id="0" name=""/>
        <dsp:cNvSpPr/>
      </dsp:nvSpPr>
      <dsp:spPr>
        <a:xfrm>
          <a:off x="45282" y="2363633"/>
          <a:ext cx="185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600" b="0" i="0" u="none" strike="noStrike" kern="1200" cap="all" baseline="0" noProof="0" dirty="0">
              <a:solidFill>
                <a:schemeClr val="accent1"/>
              </a:solidFill>
              <a:latin typeface="Franklin Gothic Book"/>
            </a:rPr>
            <a:t>Idea Workflow</a:t>
          </a:r>
          <a:br>
            <a:rPr lang="de-DE" sz="1600" b="0" i="0" u="none" strike="noStrike" kern="1200" cap="all" baseline="0" noProof="0" dirty="0">
              <a:solidFill>
                <a:srgbClr val="010000"/>
              </a:solidFill>
              <a:latin typeface="Franklin Gothic Book"/>
            </a:rPr>
          </a:br>
          <a:br>
            <a:rPr lang="de-DE" sz="1600" b="0" i="0" u="none" strike="noStrike" kern="1200" cap="all" baseline="0" noProof="0" dirty="0">
              <a:latin typeface="Franklin Gothic Book"/>
            </a:rPr>
          </a:br>
          <a:endParaRPr lang="de-DE" sz="1600" b="0" i="0" u="none" strike="noStrike" kern="1200" cap="all" baseline="0" noProof="0" dirty="0">
            <a:solidFill>
              <a:srgbClr val="010000"/>
            </a:solidFill>
            <a:latin typeface="Franklin Gothic Book"/>
          </a:endParaRPr>
        </a:p>
      </dsp:txBody>
      <dsp:txXfrm>
        <a:off x="45282" y="2363633"/>
        <a:ext cx="1856250" cy="720000"/>
      </dsp:txXfrm>
    </dsp:sp>
    <dsp:sp modelId="{3976AE6E-2236-427B-B378-DCFE086277B3}">
      <dsp:nvSpPr>
        <dsp:cNvPr id="0" name=""/>
        <dsp:cNvSpPr/>
      </dsp:nvSpPr>
      <dsp:spPr>
        <a:xfrm>
          <a:off x="2588345" y="878632"/>
          <a:ext cx="1132312" cy="1132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6C481-B88A-482B-A413-7370660E4A7D}">
      <dsp:nvSpPr>
        <dsp:cNvPr id="0" name=""/>
        <dsp:cNvSpPr/>
      </dsp:nvSpPr>
      <dsp:spPr>
        <a:xfrm>
          <a:off x="2829657" y="1119945"/>
          <a:ext cx="649687" cy="649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66734-E1FA-4B9F-9473-2C2A9DBB7BAE}">
      <dsp:nvSpPr>
        <dsp:cNvPr id="0" name=""/>
        <dsp:cNvSpPr/>
      </dsp:nvSpPr>
      <dsp:spPr>
        <a:xfrm>
          <a:off x="2226376" y="2363633"/>
          <a:ext cx="185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600" kern="1200"/>
            <a:t>Kategorien &amp; Filter</a:t>
          </a:r>
        </a:p>
      </dsp:txBody>
      <dsp:txXfrm>
        <a:off x="2226376" y="2363633"/>
        <a:ext cx="1856250" cy="720000"/>
      </dsp:txXfrm>
    </dsp:sp>
    <dsp:sp modelId="{056B95F1-9885-4945-88CA-2897C6689901}">
      <dsp:nvSpPr>
        <dsp:cNvPr id="0" name=""/>
        <dsp:cNvSpPr/>
      </dsp:nvSpPr>
      <dsp:spPr>
        <a:xfrm>
          <a:off x="4769439" y="878632"/>
          <a:ext cx="1132312" cy="1132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47A58A-6563-4E07-B62F-0A74E192E4A6}">
      <dsp:nvSpPr>
        <dsp:cNvPr id="0" name=""/>
        <dsp:cNvSpPr/>
      </dsp:nvSpPr>
      <dsp:spPr>
        <a:xfrm>
          <a:off x="5010751" y="1119945"/>
          <a:ext cx="649687" cy="6496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33CB9-C9C4-40E6-9232-80E71F7006CE}">
      <dsp:nvSpPr>
        <dsp:cNvPr id="0" name=""/>
        <dsp:cNvSpPr/>
      </dsp:nvSpPr>
      <dsp:spPr>
        <a:xfrm>
          <a:off x="4407470" y="2363633"/>
          <a:ext cx="185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600" kern="1200"/>
            <a:t>Statistik-Dashboard</a:t>
          </a:r>
        </a:p>
      </dsp:txBody>
      <dsp:txXfrm>
        <a:off x="4407470" y="2363633"/>
        <a:ext cx="18562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A901B-3E02-4ADD-8FA7-B94DC2744EA6}">
      <dsp:nvSpPr>
        <dsp:cNvPr id="0" name=""/>
        <dsp:cNvSpPr/>
      </dsp:nvSpPr>
      <dsp:spPr>
        <a:xfrm>
          <a:off x="1511801" y="1806"/>
          <a:ext cx="4334534" cy="433453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alpha val="5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8544" tIns="26670" rIns="238544" bIns="26670" numCol="1" spcCol="1270" anchor="ctr" anchorCtr="1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DE" sz="2100" kern="1200">
              <a:solidFill>
                <a:schemeClr val="accent1">
                  <a:lumMod val="50000"/>
                </a:schemeClr>
              </a:solidFill>
            </a:rPr>
            <a:t>Standard</a:t>
          </a:r>
          <a:br>
            <a:rPr lang="de-DE" sz="2100" b="1" i="0" u="none" strike="noStrike" kern="1200" cap="none" baseline="0" noProof="0" dirty="0">
              <a:solidFill>
                <a:schemeClr val="accent1">
                  <a:lumMod val="50000"/>
                </a:schemeClr>
              </a:solidFill>
              <a:latin typeface="Franklin Gothic Demi"/>
            </a:rPr>
          </a:br>
          <a:br>
            <a:rPr lang="de-DE" sz="2100" b="1" i="0" u="none" strike="noStrike" kern="1200" cap="none" baseline="0" noProof="0" dirty="0">
              <a:solidFill>
                <a:schemeClr val="accent1">
                  <a:lumMod val="50000"/>
                </a:schemeClr>
              </a:solidFill>
              <a:latin typeface="Franklin Gothic Demi"/>
            </a:rPr>
          </a:br>
          <a:endParaRPr lang="de-DE" sz="2100" b="1" i="0" u="none" strike="noStrike" kern="1200" cap="none" baseline="0" noProof="0" dirty="0">
            <a:solidFill>
              <a:schemeClr val="accent1">
                <a:lumMod val="50000"/>
              </a:schemeClr>
            </a:solidFill>
            <a:latin typeface="Franklin Gothic Demi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>
              <a:solidFill>
                <a:schemeClr val="accent1">
                  <a:lumMod val="50000"/>
                </a:schemeClr>
              </a:solidFill>
            </a:rPr>
            <a:t>Sortiere deine Gruppen, Dokumente und Diskussionen auf dem Teamwork Dashboard </a:t>
          </a:r>
          <a:br>
            <a:rPr lang="de-DE" sz="1600" kern="1200" dirty="0">
              <a:solidFill>
                <a:schemeClr val="accent1">
                  <a:lumMod val="50000"/>
                </a:schemeClr>
              </a:solidFill>
              <a:latin typeface="Franklin Gothic Demi" panose="020B0502020104020203"/>
            </a:rPr>
          </a:br>
          <a:endParaRPr lang="de-DE" sz="16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>
              <a:solidFill>
                <a:schemeClr val="accent1">
                  <a:lumMod val="50000"/>
                </a:schemeClr>
              </a:solidFill>
            </a:rPr>
            <a:t>Lifecycle Management</a:t>
          </a:r>
          <a:br>
            <a:rPr lang="de-DE" sz="1600" kern="1200" dirty="0">
              <a:solidFill>
                <a:schemeClr val="accent1">
                  <a:lumMod val="50000"/>
                </a:schemeClr>
              </a:solidFill>
              <a:latin typeface="Franklin Gothic Demi" panose="020B0502020104020203"/>
            </a:rPr>
          </a:br>
          <a:endParaRPr lang="de-DE" sz="16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>
              <a:solidFill>
                <a:schemeClr val="accent1">
                  <a:lumMod val="50000"/>
                </a:schemeClr>
              </a:solidFill>
            </a:rPr>
            <a:t>Standard </a:t>
          </a:r>
          <a:r>
            <a:rPr lang="de-DE" sz="1600" kern="1200" err="1">
              <a:solidFill>
                <a:schemeClr val="accent1">
                  <a:lumMod val="50000"/>
                </a:schemeClr>
              </a:solidFill>
            </a:rPr>
            <a:t>metadata</a:t>
          </a:r>
          <a:endParaRPr lang="de-DE" sz="1600" kern="1200">
            <a:solidFill>
              <a:schemeClr val="accent1">
                <a:lumMod val="50000"/>
              </a:schemeClr>
            </a:solidFill>
          </a:endParaRPr>
        </a:p>
      </dsp:txBody>
      <dsp:txXfrm>
        <a:off x="2146579" y="636584"/>
        <a:ext cx="3064978" cy="3064978"/>
      </dsp:txXfrm>
    </dsp:sp>
    <dsp:sp modelId="{ECDCA532-E4FF-4289-8D4F-82343BE9AECF}">
      <dsp:nvSpPr>
        <dsp:cNvPr id="0" name=""/>
        <dsp:cNvSpPr/>
      </dsp:nvSpPr>
      <dsp:spPr>
        <a:xfrm>
          <a:off x="4979429" y="1806"/>
          <a:ext cx="4334534" cy="433453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alpha val="5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8544" tIns="26670" rIns="238544" bIns="26670" numCol="1" spcCol="1270" anchor="ctr" anchorCtr="1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DE" sz="2100" kern="1200">
              <a:solidFill>
                <a:schemeClr val="accent1">
                  <a:lumMod val="50000"/>
                </a:schemeClr>
              </a:solidFill>
            </a:rPr>
            <a:t>Enterprise</a:t>
          </a:r>
          <a:br>
            <a:rPr lang="de-DE" sz="2100" kern="1200" dirty="0">
              <a:solidFill>
                <a:schemeClr val="accent1">
                  <a:lumMod val="50000"/>
                </a:schemeClr>
              </a:solidFill>
              <a:latin typeface="Franklin Gothic Demi" panose="020B0502020104020203"/>
            </a:rPr>
          </a:br>
          <a:br>
            <a:rPr lang="de-DE" sz="2100" kern="1200" dirty="0">
              <a:solidFill>
                <a:schemeClr val="accent1">
                  <a:lumMod val="50000"/>
                </a:schemeClr>
              </a:solidFill>
              <a:latin typeface="Franklin Gothic Demi" panose="020B0502020104020203"/>
            </a:rPr>
          </a:br>
          <a:endParaRPr lang="de-DE" sz="21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>
              <a:solidFill>
                <a:schemeClr val="accent1">
                  <a:lumMod val="50000"/>
                </a:schemeClr>
              </a:solidFill>
            </a:rPr>
            <a:t>Stelle SharePoint-Websites ohne Gruppe bereit </a:t>
          </a:r>
          <a:br>
            <a:rPr lang="de-DE" sz="1600" kern="1200" dirty="0">
              <a:solidFill>
                <a:schemeClr val="accent1">
                  <a:lumMod val="50000"/>
                </a:schemeClr>
              </a:solidFill>
              <a:latin typeface="Franklin Gothic Demi" panose="020B0502020104020203"/>
            </a:rPr>
          </a:br>
          <a:endParaRPr lang="de-DE" sz="16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>
              <a:solidFill>
                <a:schemeClr val="accent1">
                  <a:lumMod val="50000"/>
                </a:schemeClr>
              </a:solidFill>
            </a:rPr>
            <a:t>Sieh alle SharePoint Seiten ein</a:t>
          </a:r>
          <a:br>
            <a:rPr lang="de-DE" sz="1600" kern="1200" dirty="0">
              <a:solidFill>
                <a:schemeClr val="accent1">
                  <a:lumMod val="50000"/>
                </a:schemeClr>
              </a:solidFill>
              <a:latin typeface="Franklin Gothic Demi" panose="020B0502020104020203"/>
            </a:rPr>
          </a:br>
          <a:endParaRPr lang="de-DE" sz="16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>
              <a:solidFill>
                <a:schemeClr val="accent1">
                  <a:lumMod val="50000"/>
                </a:schemeClr>
              </a:solidFill>
            </a:rPr>
            <a:t>Enterprise </a:t>
          </a:r>
          <a:r>
            <a:rPr lang="de-DE" sz="1600" kern="1200" err="1">
              <a:solidFill>
                <a:schemeClr val="accent1">
                  <a:lumMod val="50000"/>
                </a:schemeClr>
              </a:solidFill>
            </a:rPr>
            <a:t>metadata</a:t>
          </a:r>
          <a:endParaRPr lang="de-DE" sz="1600" kern="1200">
            <a:solidFill>
              <a:schemeClr val="accent1">
                <a:lumMod val="50000"/>
              </a:schemeClr>
            </a:solidFill>
          </a:endParaRPr>
        </a:p>
      </dsp:txBody>
      <dsp:txXfrm>
        <a:off x="5614207" y="636584"/>
        <a:ext cx="3064978" cy="30649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86BBE-ACF8-4408-98F1-D40B8CB7565B}">
      <dsp:nvSpPr>
        <dsp:cNvPr id="0" name=""/>
        <dsp:cNvSpPr/>
      </dsp:nvSpPr>
      <dsp:spPr>
        <a:xfrm>
          <a:off x="882518" y="2951"/>
          <a:ext cx="1166625" cy="11666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0399F-F0FC-4A99-81DE-C6D2C51586BD}">
      <dsp:nvSpPr>
        <dsp:cNvPr id="0" name=""/>
        <dsp:cNvSpPr/>
      </dsp:nvSpPr>
      <dsp:spPr>
        <a:xfrm>
          <a:off x="1131143" y="251576"/>
          <a:ext cx="669375" cy="669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2B930-B001-4994-96BB-2BD095C34B4F}">
      <dsp:nvSpPr>
        <dsp:cNvPr id="0" name=""/>
        <dsp:cNvSpPr/>
      </dsp:nvSpPr>
      <dsp:spPr>
        <a:xfrm>
          <a:off x="509581" y="1532951"/>
          <a:ext cx="19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400" b="0" i="0" u="none" strike="noStrike" kern="1200" cap="all" baseline="0" noProof="0" dirty="0">
              <a:solidFill>
                <a:schemeClr val="accent1"/>
              </a:solidFill>
              <a:latin typeface="Franklin Gothic Book"/>
            </a:rPr>
            <a:t>Externe benutzer einladen</a:t>
          </a:r>
        </a:p>
      </dsp:txBody>
      <dsp:txXfrm>
        <a:off x="509581" y="1532951"/>
        <a:ext cx="1912500" cy="720000"/>
      </dsp:txXfrm>
    </dsp:sp>
    <dsp:sp modelId="{31C5D1A2-7BE0-4C1D-91AF-A8745A8EED5C}">
      <dsp:nvSpPr>
        <dsp:cNvPr id="0" name=""/>
        <dsp:cNvSpPr/>
      </dsp:nvSpPr>
      <dsp:spPr>
        <a:xfrm>
          <a:off x="3129706" y="2951"/>
          <a:ext cx="1166625" cy="11666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A034F-F165-42F9-B8E2-6F2D500A12D3}">
      <dsp:nvSpPr>
        <dsp:cNvPr id="0" name=""/>
        <dsp:cNvSpPr/>
      </dsp:nvSpPr>
      <dsp:spPr>
        <a:xfrm>
          <a:off x="3378331" y="251576"/>
          <a:ext cx="669375" cy="669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A90928-14B8-4B1C-8B80-1477B75C4867}">
      <dsp:nvSpPr>
        <dsp:cNvPr id="0" name=""/>
        <dsp:cNvSpPr/>
      </dsp:nvSpPr>
      <dsp:spPr>
        <a:xfrm>
          <a:off x="2756769" y="1532951"/>
          <a:ext cx="19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400" kern="1200" dirty="0">
              <a:solidFill>
                <a:schemeClr val="accent1"/>
              </a:solidFill>
              <a:latin typeface="Franklin Gothic Book"/>
            </a:rPr>
            <a:t>selbstregistrierung</a:t>
          </a:r>
        </a:p>
      </dsp:txBody>
      <dsp:txXfrm>
        <a:off x="2756769" y="1532951"/>
        <a:ext cx="1912500" cy="720000"/>
      </dsp:txXfrm>
    </dsp:sp>
    <dsp:sp modelId="{414D3141-10D2-45F2-A54C-3576B90A1608}">
      <dsp:nvSpPr>
        <dsp:cNvPr id="0" name=""/>
        <dsp:cNvSpPr/>
      </dsp:nvSpPr>
      <dsp:spPr>
        <a:xfrm>
          <a:off x="5376893" y="2951"/>
          <a:ext cx="1166625" cy="11666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3F8B4-4200-4B10-BB23-4F49D4576C50}">
      <dsp:nvSpPr>
        <dsp:cNvPr id="0" name=""/>
        <dsp:cNvSpPr/>
      </dsp:nvSpPr>
      <dsp:spPr>
        <a:xfrm>
          <a:off x="5625518" y="251576"/>
          <a:ext cx="669375" cy="6693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834B2-0D9E-47E4-993D-3417B15515FB}">
      <dsp:nvSpPr>
        <dsp:cNvPr id="0" name=""/>
        <dsp:cNvSpPr/>
      </dsp:nvSpPr>
      <dsp:spPr>
        <a:xfrm>
          <a:off x="5003956" y="1532951"/>
          <a:ext cx="19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400" kern="1200" dirty="0">
              <a:solidFill>
                <a:schemeClr val="accent1"/>
              </a:solidFill>
              <a:latin typeface="Franklin Gothic Book"/>
            </a:rPr>
            <a:t>READY-TO-USE extranet portal themes</a:t>
          </a:r>
        </a:p>
      </dsp:txBody>
      <dsp:txXfrm>
        <a:off x="5003956" y="1532951"/>
        <a:ext cx="19125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4A7E6-7E74-4871-866D-FE1F4C436F33}">
      <dsp:nvSpPr>
        <dsp:cNvPr id="0" name=""/>
        <dsp:cNvSpPr/>
      </dsp:nvSpPr>
      <dsp:spPr>
        <a:xfrm>
          <a:off x="0" y="483"/>
          <a:ext cx="7865330" cy="11317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352F1-FF92-46CC-B2A7-AA4032E24853}">
      <dsp:nvSpPr>
        <dsp:cNvPr id="0" name=""/>
        <dsp:cNvSpPr/>
      </dsp:nvSpPr>
      <dsp:spPr>
        <a:xfrm>
          <a:off x="342369" y="255138"/>
          <a:ext cx="622489" cy="6224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8333A-C1CD-495A-9B3D-E38169DD6B81}">
      <dsp:nvSpPr>
        <dsp:cNvPr id="0" name=""/>
        <dsp:cNvSpPr/>
      </dsp:nvSpPr>
      <dsp:spPr>
        <a:xfrm>
          <a:off x="1307228" y="483"/>
          <a:ext cx="6558101" cy="1131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782" tIns="119782" rIns="119782" bIns="11978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>
              <a:solidFill>
                <a:srgbClr val="010000"/>
              </a:solidFill>
              <a:latin typeface="Franklin Gothic Demi" panose="020B0502020104020203"/>
            </a:rPr>
            <a:t>Native</a:t>
          </a:r>
          <a:r>
            <a:rPr lang="de-DE" sz="2500" b="0" i="0" u="none" strike="noStrike" kern="1200" cap="none" baseline="0" noProof="0" dirty="0">
              <a:solidFill>
                <a:srgbClr val="010000"/>
              </a:solidFill>
              <a:latin typeface="Franklin Gothic Demi"/>
            </a:rPr>
            <a:t> Mobile App für Android und iPhone</a:t>
          </a:r>
          <a:endParaRPr lang="de-DE" sz="2500" b="0" i="0" u="none" strike="noStrike" kern="1200" cap="none" baseline="0" noProof="0" dirty="0" err="1">
            <a:solidFill>
              <a:srgbClr val="010000"/>
            </a:solidFill>
            <a:latin typeface="Franklin Gothic Demi"/>
          </a:endParaRPr>
        </a:p>
      </dsp:txBody>
      <dsp:txXfrm>
        <a:off x="1307228" y="483"/>
        <a:ext cx="6558101" cy="1131799"/>
      </dsp:txXfrm>
    </dsp:sp>
    <dsp:sp modelId="{BC6DDE94-01E7-4814-8C7A-61FC276754B8}">
      <dsp:nvSpPr>
        <dsp:cNvPr id="0" name=""/>
        <dsp:cNvSpPr/>
      </dsp:nvSpPr>
      <dsp:spPr>
        <a:xfrm>
          <a:off x="0" y="1415233"/>
          <a:ext cx="7865330" cy="11317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E697A-47AE-4679-BCA8-4488AD36680C}">
      <dsp:nvSpPr>
        <dsp:cNvPr id="0" name=""/>
        <dsp:cNvSpPr/>
      </dsp:nvSpPr>
      <dsp:spPr>
        <a:xfrm>
          <a:off x="342369" y="1669888"/>
          <a:ext cx="622489" cy="6224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714EEB-EAF8-4638-AF1C-618CD7ABEC7E}">
      <dsp:nvSpPr>
        <dsp:cNvPr id="0" name=""/>
        <dsp:cNvSpPr/>
      </dsp:nvSpPr>
      <dsp:spPr>
        <a:xfrm>
          <a:off x="1307228" y="1415233"/>
          <a:ext cx="6558101" cy="1131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782" tIns="119782" rIns="119782" bIns="11978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>
              <a:latin typeface="Franklin Gothic Demi" panose="020B0502020104020203"/>
            </a:rPr>
            <a:t>Alle Neuigkeiten über das Intranet erhalten</a:t>
          </a:r>
          <a:endParaRPr lang="de-DE" sz="2500" kern="1200" dirty="0"/>
        </a:p>
      </dsp:txBody>
      <dsp:txXfrm>
        <a:off x="1307228" y="1415233"/>
        <a:ext cx="6558101" cy="1131799"/>
      </dsp:txXfrm>
    </dsp:sp>
    <dsp:sp modelId="{246CF736-794C-4A8D-A321-F34DB8CC03DC}">
      <dsp:nvSpPr>
        <dsp:cNvPr id="0" name=""/>
        <dsp:cNvSpPr/>
      </dsp:nvSpPr>
      <dsp:spPr>
        <a:xfrm>
          <a:off x="0" y="2829982"/>
          <a:ext cx="7865330" cy="11317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64387-8CAE-4039-A25E-E279F4672AB1}">
      <dsp:nvSpPr>
        <dsp:cNvPr id="0" name=""/>
        <dsp:cNvSpPr/>
      </dsp:nvSpPr>
      <dsp:spPr>
        <a:xfrm>
          <a:off x="342369" y="3084637"/>
          <a:ext cx="622489" cy="6224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BF03C-BE70-4A3A-968F-8BB33947F6BA}">
      <dsp:nvSpPr>
        <dsp:cNvPr id="0" name=""/>
        <dsp:cNvSpPr/>
      </dsp:nvSpPr>
      <dsp:spPr>
        <a:xfrm>
          <a:off x="1307228" y="2829982"/>
          <a:ext cx="6558101" cy="1131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782" tIns="119782" rIns="119782" bIns="11978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>
              <a:latin typeface="Franklin Gothic Demi" panose="020B0502020104020203"/>
            </a:rPr>
            <a:t>Intranet Navigation</a:t>
          </a:r>
          <a:endParaRPr lang="de-DE" sz="2500" kern="1200" dirty="0"/>
        </a:p>
      </dsp:txBody>
      <dsp:txXfrm>
        <a:off x="1307228" y="2829982"/>
        <a:ext cx="6558101" cy="11317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DB6BB-432D-484C-8552-D4F58E8AB34D}">
      <dsp:nvSpPr>
        <dsp:cNvPr id="0" name=""/>
        <dsp:cNvSpPr/>
      </dsp:nvSpPr>
      <dsp:spPr>
        <a:xfrm>
          <a:off x="634501" y="1081129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E1501-9E51-4D42-B5FD-D2FAC206D8CB}">
      <dsp:nvSpPr>
        <dsp:cNvPr id="0" name=""/>
        <dsp:cNvSpPr/>
      </dsp:nvSpPr>
      <dsp:spPr>
        <a:xfrm>
          <a:off x="139501" y="216113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Browser</a:t>
          </a:r>
          <a:br>
            <a:rPr lang="de-DE" sz="1700" b="0" i="0" u="none" strike="noStrike" kern="1200" cap="none" baseline="0" noProof="0" dirty="0">
              <a:latin typeface="Franklin Gothic Demi"/>
            </a:rPr>
          </a:br>
          <a:endParaRPr lang="de-DE" sz="1700" b="0" i="0" u="none" strike="noStrike" kern="1200" cap="none" baseline="0" noProof="0" dirty="0">
            <a:latin typeface="Franklin Gothic Demi"/>
          </a:endParaRPr>
        </a:p>
      </dsp:txBody>
      <dsp:txXfrm>
        <a:off x="139501" y="2161136"/>
        <a:ext cx="1800000" cy="720000"/>
      </dsp:txXfrm>
    </dsp:sp>
    <dsp:sp modelId="{E7D26D6B-0DBD-4008-9967-E8297ED2FDCA}">
      <dsp:nvSpPr>
        <dsp:cNvPr id="0" name=""/>
        <dsp:cNvSpPr/>
      </dsp:nvSpPr>
      <dsp:spPr>
        <a:xfrm>
          <a:off x="2749501" y="1081129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64558-19E1-482B-9E8D-5C7FE13C8263}">
      <dsp:nvSpPr>
        <dsp:cNvPr id="0" name=""/>
        <dsp:cNvSpPr/>
      </dsp:nvSpPr>
      <dsp:spPr>
        <a:xfrm>
          <a:off x="2254501" y="216113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Native Mobile Apps</a:t>
          </a:r>
          <a:br>
            <a:rPr lang="de-DE" sz="1700" kern="1200" dirty="0">
              <a:latin typeface="Franklin Gothic Demi" panose="020B0502020104020203"/>
            </a:rPr>
          </a:br>
          <a:endParaRPr lang="de-DE" sz="1700" kern="1200" dirty="0"/>
        </a:p>
      </dsp:txBody>
      <dsp:txXfrm>
        <a:off x="2254501" y="2161136"/>
        <a:ext cx="1800000" cy="720000"/>
      </dsp:txXfrm>
    </dsp:sp>
    <dsp:sp modelId="{AE292D58-4307-4E6C-A44E-4D9C1BDAF8E3}">
      <dsp:nvSpPr>
        <dsp:cNvPr id="0" name=""/>
        <dsp:cNvSpPr/>
      </dsp:nvSpPr>
      <dsp:spPr>
        <a:xfrm>
          <a:off x="4864501" y="1081129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D5526-CDBE-4ADA-9BC1-B10F84142E73}">
      <dsp:nvSpPr>
        <dsp:cNvPr id="0" name=""/>
        <dsp:cNvSpPr/>
      </dsp:nvSpPr>
      <dsp:spPr>
        <a:xfrm>
          <a:off x="4369501" y="216113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Microsoft Teams</a:t>
          </a:r>
          <a:br>
            <a:rPr lang="de-DE" sz="1700" kern="1200" dirty="0">
              <a:latin typeface="Franklin Gothic Demi" panose="020B0502020104020203"/>
            </a:rPr>
          </a:br>
          <a:endParaRPr lang="de-DE" sz="1700" kern="1200" dirty="0"/>
        </a:p>
      </dsp:txBody>
      <dsp:txXfrm>
        <a:off x="4369501" y="2161136"/>
        <a:ext cx="180000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53E29-14BC-47E4-82E6-A37A34BFF7F4}">
      <dsp:nvSpPr>
        <dsp:cNvPr id="0" name=""/>
        <dsp:cNvSpPr/>
      </dsp:nvSpPr>
      <dsp:spPr>
        <a:xfrm>
          <a:off x="0" y="45746"/>
          <a:ext cx="1616932" cy="970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Calibri"/>
              <a:cs typeface="Calibri"/>
            </a:rPr>
            <a:t> Winner</a:t>
          </a:r>
          <a:br>
            <a:rPr lang="en-US" sz="900" b="1" kern="1200" dirty="0">
              <a:latin typeface="Calibri"/>
              <a:cs typeface="Calibri"/>
            </a:rPr>
          </a:br>
          <a:br>
            <a:rPr lang="en-US" sz="900" kern="1200" dirty="0">
              <a:latin typeface="Calibri"/>
              <a:cs typeface="Calibri"/>
            </a:rPr>
          </a:br>
          <a:r>
            <a:rPr lang="en-US" sz="900" kern="1200" dirty="0">
              <a:latin typeface="Calibri"/>
              <a:cs typeface="Calibri"/>
            </a:rPr>
            <a:t>  Best Intranet/Extranet Award </a:t>
          </a:r>
          <a:br>
            <a:rPr lang="en-US" sz="900" kern="1200" dirty="0">
              <a:latin typeface="Calibri"/>
              <a:cs typeface="Calibri"/>
            </a:rPr>
          </a:br>
          <a:r>
            <a:rPr lang="en-US" sz="900" kern="1200" dirty="0">
              <a:latin typeface="Calibri"/>
              <a:cs typeface="Calibri"/>
            </a:rPr>
            <a:t>(European </a:t>
          </a:r>
          <a:r>
            <a:rPr lang="en-US" sz="900" kern="1200" dirty="0" err="1">
              <a:latin typeface="Calibri"/>
              <a:cs typeface="Calibri"/>
            </a:rPr>
            <a:t>SherePoint</a:t>
          </a:r>
          <a:r>
            <a:rPr lang="en-US" sz="900" kern="1200" dirty="0">
              <a:latin typeface="Calibri"/>
              <a:cs typeface="Calibri"/>
            </a:rPr>
            <a:t> and Office 365 Community)</a:t>
          </a:r>
          <a:endParaRPr lang="de-DE" sz="900" kern="1200" dirty="0">
            <a:latin typeface="Franklin Gothic Demi" panose="020B0502020104020203"/>
            <a:cs typeface="Calibri"/>
          </a:endParaRPr>
        </a:p>
      </dsp:txBody>
      <dsp:txXfrm>
        <a:off x="0" y="45746"/>
        <a:ext cx="1616932" cy="970159"/>
      </dsp:txXfrm>
    </dsp:sp>
    <dsp:sp modelId="{CC4AC240-0C43-409E-9FF2-571E700D22C4}">
      <dsp:nvSpPr>
        <dsp:cNvPr id="0" name=""/>
        <dsp:cNvSpPr/>
      </dsp:nvSpPr>
      <dsp:spPr>
        <a:xfrm>
          <a:off x="0" y="1177598"/>
          <a:ext cx="1616932" cy="970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Calibri"/>
              <a:cs typeface="Calibri"/>
            </a:rPr>
            <a:t> Microsoft Partner of the Year [Finnland]</a:t>
          </a:r>
          <a:endParaRPr lang="de-DE" sz="900" kern="1200"/>
        </a:p>
      </dsp:txBody>
      <dsp:txXfrm>
        <a:off x="0" y="1177598"/>
        <a:ext cx="1616932" cy="9701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53E29-14BC-47E4-82E6-A37A34BFF7F4}">
      <dsp:nvSpPr>
        <dsp:cNvPr id="0" name=""/>
        <dsp:cNvSpPr/>
      </dsp:nvSpPr>
      <dsp:spPr>
        <a:xfrm>
          <a:off x="339222" y="903"/>
          <a:ext cx="1621977" cy="9731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latin typeface="Calibri"/>
              <a:cs typeface="Calibri"/>
            </a:rPr>
            <a:t>  Winner </a:t>
          </a:r>
          <a:br>
            <a:rPr lang="en-US" sz="900" b="1" kern="1200">
              <a:latin typeface="Calibri"/>
              <a:cs typeface="Calibri"/>
            </a:rPr>
          </a:br>
          <a:r>
            <a:rPr lang="en-US" sz="900" b="1" kern="1200">
              <a:latin typeface="Calibri"/>
              <a:cs typeface="Calibri"/>
            </a:rPr>
            <a:t> </a:t>
          </a:r>
          <a:br>
            <a:rPr lang="en-US" sz="900" kern="1200">
              <a:latin typeface="Calibri"/>
              <a:cs typeface="Calibri"/>
            </a:rPr>
          </a:br>
          <a:r>
            <a:rPr lang="en-US" sz="900" kern="1200">
              <a:latin typeface="Calibri"/>
              <a:cs typeface="Calibri"/>
            </a:rPr>
            <a:t> Best Intranet/Extranet Award</a:t>
          </a:r>
          <a:br>
            <a:rPr lang="en-US" sz="900" kern="1200">
              <a:latin typeface="Calibri"/>
              <a:cs typeface="Calibri"/>
            </a:rPr>
          </a:br>
          <a:r>
            <a:rPr lang="en-US" sz="900" kern="1200">
              <a:latin typeface="Calibri"/>
              <a:cs typeface="Calibri"/>
            </a:rPr>
            <a:t>(European SherePoint </a:t>
          </a:r>
          <a:br>
            <a:rPr lang="en-US" sz="900" kern="1200">
              <a:latin typeface="Calibri"/>
              <a:cs typeface="Calibri"/>
            </a:rPr>
          </a:br>
          <a:r>
            <a:rPr lang="en-US" sz="900" kern="1200">
              <a:latin typeface="Calibri"/>
              <a:cs typeface="Calibri"/>
            </a:rPr>
            <a:t>and Office 365 Community)</a:t>
          </a:r>
        </a:p>
      </dsp:txBody>
      <dsp:txXfrm>
        <a:off x="339222" y="903"/>
        <a:ext cx="1621977" cy="973186"/>
      </dsp:txXfrm>
    </dsp:sp>
    <dsp:sp modelId="{3AFB1A7C-F459-48B6-8F24-36C93937E1FF}">
      <dsp:nvSpPr>
        <dsp:cNvPr id="0" name=""/>
        <dsp:cNvSpPr/>
      </dsp:nvSpPr>
      <dsp:spPr>
        <a:xfrm>
          <a:off x="339222" y="1136287"/>
          <a:ext cx="1621977" cy="9731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Calibri"/>
              <a:cs typeface="Calibri"/>
            </a:rPr>
            <a:t> </a:t>
          </a:r>
          <a:r>
            <a:rPr lang="en-US" sz="900" b="1" kern="1200" dirty="0">
              <a:latin typeface="Calibri"/>
              <a:cs typeface="Calibri"/>
            </a:rPr>
            <a:t>Finalist </a:t>
          </a:r>
          <a:br>
            <a:rPr lang="en-US" sz="900" b="1" kern="1200" dirty="0">
              <a:latin typeface="Calibri"/>
              <a:cs typeface="Calibri"/>
            </a:rPr>
          </a:br>
          <a:br>
            <a:rPr lang="en-US" sz="900" b="1" kern="1200" dirty="0">
              <a:latin typeface="Calibri"/>
              <a:cs typeface="Calibri"/>
            </a:rPr>
          </a:br>
          <a:r>
            <a:rPr lang="en-US" sz="900" kern="1200" dirty="0">
              <a:latin typeface="Calibri"/>
              <a:cs typeface="Calibri"/>
            </a:rPr>
            <a:t>Best Mobile Solution Award </a:t>
          </a:r>
          <a:br>
            <a:rPr lang="en-US" sz="900" kern="1200" dirty="0">
              <a:latin typeface="Calibri"/>
              <a:cs typeface="Calibri"/>
            </a:rPr>
          </a:br>
          <a:r>
            <a:rPr lang="en-US" sz="900" kern="1200" dirty="0">
              <a:latin typeface="Calibri"/>
              <a:cs typeface="Calibri"/>
            </a:rPr>
            <a:t>(European </a:t>
          </a:r>
          <a:r>
            <a:rPr lang="en-US" sz="900" kern="1200" dirty="0" err="1">
              <a:latin typeface="Calibri"/>
              <a:cs typeface="Calibri"/>
            </a:rPr>
            <a:t>SherePoint</a:t>
          </a:r>
          <a:r>
            <a:rPr lang="en-US" sz="900" kern="1200" dirty="0">
              <a:latin typeface="Calibri"/>
              <a:cs typeface="Calibri"/>
            </a:rPr>
            <a:t> and Office 365 Community)</a:t>
          </a:r>
          <a:endParaRPr lang="de-DE" sz="900" kern="1200" dirty="0">
            <a:latin typeface="Franklin Gothic Demi" panose="020B0502020104020203"/>
            <a:cs typeface="Calibri"/>
          </a:endParaRPr>
        </a:p>
      </dsp:txBody>
      <dsp:txXfrm>
        <a:off x="339222" y="1136287"/>
        <a:ext cx="1621977" cy="9731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53E29-14BC-47E4-82E6-A37A34BFF7F4}">
      <dsp:nvSpPr>
        <dsp:cNvPr id="0" name=""/>
        <dsp:cNvSpPr/>
      </dsp:nvSpPr>
      <dsp:spPr>
        <a:xfrm>
          <a:off x="280589" y="1743"/>
          <a:ext cx="1623789" cy="974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latin typeface="Calibri"/>
              <a:cs typeface="Calibri"/>
            </a:rPr>
            <a:t>Winner </a:t>
          </a:r>
          <a:br>
            <a:rPr lang="en-US" sz="900" b="1" kern="1200">
              <a:latin typeface="Calibri"/>
              <a:cs typeface="Calibri"/>
            </a:rPr>
          </a:br>
          <a:br>
            <a:rPr lang="en-US" sz="900" b="1" kern="1200">
              <a:latin typeface="Calibri"/>
              <a:cs typeface="Calibri"/>
            </a:rPr>
          </a:br>
          <a:r>
            <a:rPr lang="en-US" sz="900" kern="1200">
              <a:latin typeface="Calibri"/>
              <a:cs typeface="Calibri"/>
            </a:rPr>
            <a:t>Best Mobile Solution Award (European SherePoint and Office 365 Community)</a:t>
          </a:r>
          <a:br>
            <a:rPr lang="en-US" sz="900" kern="1200">
              <a:latin typeface="Calibri"/>
              <a:cs typeface="Calibri"/>
            </a:rPr>
          </a:br>
          <a:endParaRPr lang="en-US" sz="900" kern="1200">
            <a:latin typeface="Calibri"/>
            <a:cs typeface="Calibri"/>
          </a:endParaRPr>
        </a:p>
      </dsp:txBody>
      <dsp:txXfrm>
        <a:off x="280589" y="1743"/>
        <a:ext cx="1623789" cy="974273"/>
      </dsp:txXfrm>
    </dsp:sp>
    <dsp:sp modelId="{06355761-E02E-44E7-BADF-67712B311BF1}">
      <dsp:nvSpPr>
        <dsp:cNvPr id="0" name=""/>
        <dsp:cNvSpPr/>
      </dsp:nvSpPr>
      <dsp:spPr>
        <a:xfrm>
          <a:off x="280589" y="1138396"/>
          <a:ext cx="1623789" cy="974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latin typeface="Calibri"/>
              <a:cs typeface="Calibri"/>
            </a:rPr>
            <a:t>Finalist </a:t>
          </a:r>
          <a:br>
            <a:rPr lang="en-US" sz="900" b="1" kern="1200">
              <a:latin typeface="Calibri"/>
              <a:cs typeface="Calibri"/>
            </a:rPr>
          </a:br>
          <a:br>
            <a:rPr lang="en-US" sz="900" kern="1200">
              <a:latin typeface="Calibri"/>
              <a:cs typeface="Calibri"/>
            </a:rPr>
          </a:br>
          <a:r>
            <a:rPr lang="en-US" sz="900" kern="1200">
              <a:latin typeface="Calibri"/>
              <a:cs typeface="Calibri"/>
            </a:rPr>
            <a:t>Most Innovative SharePoint Solution </a:t>
          </a:r>
          <a:br>
            <a:rPr lang="en-US" sz="900" kern="1200">
              <a:latin typeface="Calibri"/>
              <a:cs typeface="Calibri"/>
            </a:rPr>
          </a:br>
          <a:r>
            <a:rPr lang="en-US" sz="900" kern="1200">
              <a:latin typeface="Calibri"/>
              <a:cs typeface="Calibri"/>
            </a:rPr>
            <a:t>(European SherePoint and Office 365 Community)</a:t>
          </a:r>
          <a:br>
            <a:rPr lang="en-US" sz="900" kern="1200">
              <a:latin typeface="Calibri"/>
              <a:cs typeface="Calibri"/>
            </a:rPr>
          </a:br>
          <a:endParaRPr lang="en-US" sz="900" kern="1200">
            <a:latin typeface="Calibri"/>
            <a:cs typeface="Calibri"/>
          </a:endParaRPr>
        </a:p>
      </dsp:txBody>
      <dsp:txXfrm>
        <a:off x="280589" y="1138396"/>
        <a:ext cx="1623789" cy="974273"/>
      </dsp:txXfrm>
    </dsp:sp>
    <dsp:sp modelId="{4AF37095-9E95-434D-BF0B-490A245056F7}">
      <dsp:nvSpPr>
        <dsp:cNvPr id="0" name=""/>
        <dsp:cNvSpPr/>
      </dsp:nvSpPr>
      <dsp:spPr>
        <a:xfrm>
          <a:off x="280589" y="2275048"/>
          <a:ext cx="1623789" cy="974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latin typeface="Calibri"/>
              <a:cs typeface="Calibri"/>
            </a:rPr>
            <a:t>ClearBox </a:t>
          </a:r>
          <a:br>
            <a:rPr lang="en-US" sz="900" b="1" kern="1200">
              <a:latin typeface="Calibri"/>
              <a:cs typeface="Calibri"/>
            </a:rPr>
          </a:br>
          <a:br>
            <a:rPr lang="en-US" sz="900" kern="1200">
              <a:latin typeface="Calibri"/>
              <a:cs typeface="Calibri"/>
            </a:rPr>
          </a:br>
          <a:r>
            <a:rPr lang="en-US" sz="900" kern="1200">
              <a:latin typeface="Calibri"/>
              <a:cs typeface="Calibri"/>
            </a:rPr>
            <a:t>Intranet Choice Value 2018</a:t>
          </a:r>
          <a:endParaRPr lang="de-DE" sz="900" kern="1200"/>
        </a:p>
      </dsp:txBody>
      <dsp:txXfrm>
        <a:off x="280589" y="2275048"/>
        <a:ext cx="1623789" cy="974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4/24/2022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2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6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4/24/2022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4/24/2022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9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4/24/2022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2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4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8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2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4/24/2022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3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836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57.svg"/><Relationship Id="rId4" Type="http://schemas.openxmlformats.org/officeDocument/2006/relationships/diagramLayout" Target="../diagrams/layout12.xml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1.png"/><Relationship Id="rId7" Type="http://schemas.openxmlformats.org/officeDocument/2006/relationships/image" Target="../media/image6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ogi.at/?page_id=29" TargetMode="External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9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1.svg"/><Relationship Id="rId4" Type="http://schemas.openxmlformats.org/officeDocument/2006/relationships/diagramLayout" Target="../diagrams/layout3.xml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9.svg"/><Relationship Id="rId4" Type="http://schemas.openxmlformats.org/officeDocument/2006/relationships/diagramLayout" Target="../diagrams/layout4.xml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38.sv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37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48.svg"/><Relationship Id="rId4" Type="http://schemas.openxmlformats.org/officeDocument/2006/relationships/diagramLayout" Target="../diagrams/layout6.xml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18" Type="http://schemas.openxmlformats.org/officeDocument/2006/relationships/diagramData" Target="../diagrams/data10.xml"/><Relationship Id="rId26" Type="http://schemas.openxmlformats.org/officeDocument/2006/relationships/diagramColors" Target="../diagrams/colors11.xml"/><Relationship Id="rId3" Type="http://schemas.openxmlformats.org/officeDocument/2006/relationships/diagramData" Target="../diagrams/data7.xml"/><Relationship Id="rId21" Type="http://schemas.openxmlformats.org/officeDocument/2006/relationships/diagramColors" Target="../diagrams/colors10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5" Type="http://schemas.openxmlformats.org/officeDocument/2006/relationships/diagramQuickStyle" Target="../diagrams/quickStyle11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9.xml"/><Relationship Id="rId20" Type="http://schemas.openxmlformats.org/officeDocument/2006/relationships/diagramQuickStyle" Target="../diagrams/quickStyle10.xml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24" Type="http://schemas.openxmlformats.org/officeDocument/2006/relationships/diagramLayout" Target="../diagrams/layout11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23" Type="http://schemas.openxmlformats.org/officeDocument/2006/relationships/diagramData" Target="../diagrams/data11.xml"/><Relationship Id="rId28" Type="http://schemas.openxmlformats.org/officeDocument/2006/relationships/image" Target="../media/image1.png"/><Relationship Id="rId10" Type="http://schemas.openxmlformats.org/officeDocument/2006/relationships/diagramQuickStyle" Target="../diagrams/quickStyle8.xml"/><Relationship Id="rId19" Type="http://schemas.openxmlformats.org/officeDocument/2006/relationships/diagramLayout" Target="../diagrams/layout10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Relationship Id="rId22" Type="http://schemas.microsoft.com/office/2007/relationships/diagramDrawing" Target="../diagrams/drawing10.xml"/><Relationship Id="rId27" Type="http://schemas.microsoft.com/office/2007/relationships/diagramDrawing" Target="../diagrams/drawing11.xml"/><Relationship Id="rId30" Type="http://schemas.openxmlformats.org/officeDocument/2006/relationships/image" Target="../media/image5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F47317F-C87A-4D9C-A72E-89C67FDA2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A343C5F-7AA1-409B-BD18-44E928CE3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031846"/>
            <a:ext cx="7223760" cy="11165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3FF31F9-8C96-4D43-9B36-20F6B6FE6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7694" y="0"/>
            <a:ext cx="4304306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A3271F-C9D8-4DC2-91DE-67F6824DD9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1291" y="5264940"/>
            <a:ext cx="1534587" cy="626589"/>
          </a:xfrm>
          <a:ln w="57150">
            <a:noFill/>
          </a:ln>
        </p:spPr>
        <p:txBody>
          <a:bodyPr anchor="b">
            <a:normAutofit lnSpcReduction="10000"/>
          </a:bodyPr>
          <a:lstStyle/>
          <a:p>
            <a:r>
              <a:rPr lang="de-DE" sz="2000" err="1">
                <a:solidFill>
                  <a:schemeClr val="accent3">
                    <a:lumMod val="50000"/>
                  </a:schemeClr>
                </a:solidFill>
              </a:rPr>
              <a:t>MOgi</a:t>
            </a:r>
            <a:br>
              <a:rPr lang="de-DE" sz="1800"/>
            </a:br>
            <a:r>
              <a:rPr lang="de-DE" sz="1400" cap="none">
                <a:solidFill>
                  <a:schemeClr val="accent3">
                    <a:lumMod val="50000"/>
                  </a:schemeClr>
                </a:solidFill>
              </a:rPr>
              <a:t>b. c. c. GmbH</a:t>
            </a:r>
            <a:endParaRPr lang="de-DE" sz="14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55F232-5F7C-4956-9FDE-C80E58BE8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6802" y="3894305"/>
            <a:ext cx="1959927" cy="1041204"/>
          </a:xfrm>
          <a:ln>
            <a:noFill/>
          </a:ln>
        </p:spPr>
        <p:txBody>
          <a:bodyPr anchor="b">
            <a:normAutofit/>
          </a:bodyPr>
          <a:lstStyle/>
          <a:p>
            <a:pPr algn="ctr"/>
            <a:r>
              <a:rPr lang="de-DE" sz="4800" err="1">
                <a:solidFill>
                  <a:srgbClr val="293A42"/>
                </a:solidFill>
              </a:rPr>
              <a:t>Valo</a:t>
            </a:r>
            <a:endParaRPr lang="de-DE" sz="4800">
              <a:solidFill>
                <a:srgbClr val="293A42"/>
              </a:solidFill>
            </a:endParaRPr>
          </a:p>
        </p:txBody>
      </p:sp>
      <p:pic>
        <p:nvPicPr>
          <p:cNvPr id="4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9203B95C-22FC-4010-B47F-D39105BFFE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1" t="16849" r="6486" b="1716"/>
          <a:stretch/>
        </p:blipFill>
        <p:spPr>
          <a:xfrm>
            <a:off x="3207901" y="5345916"/>
            <a:ext cx="838190" cy="469406"/>
          </a:xfrm>
          <a:prstGeom prst="rect">
            <a:avLst/>
          </a:prstGeom>
        </p:spPr>
      </p:pic>
      <p:pic>
        <p:nvPicPr>
          <p:cNvPr id="7" name="Grafik 7" descr="Ein Bild, das Uhr, Zeichnung, Schild enthält.&#10;&#10;Beschreibung automatisch generiert.">
            <a:extLst>
              <a:ext uri="{FF2B5EF4-FFF2-40B4-BE49-F238E27FC236}">
                <a16:creationId xmlns:a16="http://schemas.microsoft.com/office/drawing/2014/main" id="{A5A72386-EC21-4D1C-BC06-A3DA27A9B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708" y="1661390"/>
            <a:ext cx="5986584" cy="336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9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3510385" cy="1018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>
                <a:solidFill>
                  <a:schemeClr val="tx2"/>
                </a:solidFill>
              </a:rPr>
              <a:t>Valo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87F548C-CFF1-43AB-A272-4A1FF0121338}"/>
              </a:ext>
            </a:extLst>
          </p:cNvPr>
          <p:cNvSpPr txBox="1"/>
          <p:nvPr/>
        </p:nvSpPr>
        <p:spPr>
          <a:xfrm>
            <a:off x="983672" y="2693114"/>
            <a:ext cx="2470731" cy="2071174"/>
          </a:xfrm>
          <a:prstGeom prst="rect">
            <a:avLst/>
          </a:prstGeom>
          <a:ln>
            <a:noFill/>
          </a:ln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5400" b="1">
                <a:solidFill>
                  <a:schemeClr val="accent1"/>
                </a:solidFill>
              </a:rPr>
              <a:t>700</a:t>
            </a:r>
            <a:r>
              <a:rPr lang="en-US" sz="4800" b="1">
                <a:solidFill>
                  <a:schemeClr val="accent1"/>
                </a:solidFill>
              </a:rPr>
              <a:t>+</a:t>
            </a:r>
            <a:br>
              <a:rPr lang="en-US" sz="6600" b="1" dirty="0"/>
            </a:br>
            <a:r>
              <a:rPr lang="en-US" sz="3200">
                <a:solidFill>
                  <a:schemeClr val="accent1"/>
                </a:solidFill>
              </a:rPr>
              <a:t>Kunden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AA294E0-E6AC-47B6-8DFB-794B7C46AB2F}"/>
              </a:ext>
            </a:extLst>
          </p:cNvPr>
          <p:cNvSpPr txBox="1"/>
          <p:nvPr/>
        </p:nvSpPr>
        <p:spPr>
          <a:xfrm>
            <a:off x="3597562" y="2693113"/>
            <a:ext cx="2470731" cy="2071174"/>
          </a:xfrm>
          <a:prstGeom prst="rect">
            <a:avLst/>
          </a:prstGeom>
          <a:ln>
            <a:noFill/>
          </a:ln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5400" b="1">
                <a:solidFill>
                  <a:schemeClr val="accent1"/>
                </a:solidFill>
              </a:rPr>
              <a:t>2.5M+</a:t>
            </a:r>
            <a:br>
              <a:rPr lang="en-US" sz="6600" b="1" dirty="0"/>
            </a:br>
            <a:r>
              <a:rPr lang="en-US" sz="3200">
                <a:solidFill>
                  <a:schemeClr val="accent1"/>
                </a:solidFill>
              </a:rPr>
              <a:t>Benutzer</a:t>
            </a:r>
          </a:p>
        </p:txBody>
      </p:sp>
      <p:pic>
        <p:nvPicPr>
          <p:cNvPr id="3" name="Grafik 5" descr="Ein Bild, das Uhr, orange enthält.&#10;&#10;Beschreibung automatisch generiert.">
            <a:extLst>
              <a:ext uri="{FF2B5EF4-FFF2-40B4-BE49-F238E27FC236}">
                <a16:creationId xmlns:a16="http://schemas.microsoft.com/office/drawing/2014/main" id="{32331FA1-A7BE-4125-97D9-F347D0664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42737" y="4285661"/>
            <a:ext cx="5410200" cy="2386473"/>
          </a:xfrm>
          <a:prstGeom prst="rect">
            <a:avLst/>
          </a:prstGeom>
        </p:spPr>
      </p:pic>
      <p:pic>
        <p:nvPicPr>
          <p:cNvPr id="6" name="Grafik 5" descr="Ein Bild, das Uhr, orange enthält.&#10;&#10;Beschreibung automatisch generiert.">
            <a:extLst>
              <a:ext uri="{FF2B5EF4-FFF2-40B4-BE49-F238E27FC236}">
                <a16:creationId xmlns:a16="http://schemas.microsoft.com/office/drawing/2014/main" id="{60D063D0-27E7-49E2-9E66-123FCBAB0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667" y="526572"/>
            <a:ext cx="5410200" cy="2386473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E88B1BB8-1CCB-4E61-B4F9-19FAA3EC3DB0}"/>
              </a:ext>
            </a:extLst>
          </p:cNvPr>
          <p:cNvSpPr txBox="1"/>
          <p:nvPr/>
        </p:nvSpPr>
        <p:spPr>
          <a:xfrm>
            <a:off x="6192980" y="2693112"/>
            <a:ext cx="2470731" cy="2071174"/>
          </a:xfrm>
          <a:prstGeom prst="rect">
            <a:avLst/>
          </a:prstGeom>
          <a:ln>
            <a:noFill/>
          </a:ln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5400" b="1">
                <a:solidFill>
                  <a:schemeClr val="accent1"/>
                </a:solidFill>
              </a:rPr>
              <a:t>250+</a:t>
            </a:r>
            <a:br>
              <a:rPr lang="en-US" sz="6600" b="1" dirty="0"/>
            </a:br>
            <a:r>
              <a:rPr lang="en-US" sz="3200">
                <a:solidFill>
                  <a:schemeClr val="accent1"/>
                </a:solidFill>
              </a:rPr>
              <a:t>Partner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2CE9281-8FE2-4EA6-A8D1-2AB0D1E37E22}"/>
              </a:ext>
            </a:extLst>
          </p:cNvPr>
          <p:cNvSpPr txBox="1"/>
          <p:nvPr/>
        </p:nvSpPr>
        <p:spPr>
          <a:xfrm>
            <a:off x="8811489" y="2693113"/>
            <a:ext cx="2470731" cy="2071174"/>
          </a:xfrm>
          <a:prstGeom prst="rect">
            <a:avLst/>
          </a:prstGeom>
          <a:ln>
            <a:noFill/>
          </a:ln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5400" b="1">
                <a:solidFill>
                  <a:schemeClr val="accent1"/>
                </a:solidFill>
              </a:rPr>
              <a:t>50+</a:t>
            </a:r>
            <a:br>
              <a:rPr lang="en-US" sz="6600" b="1" dirty="0"/>
            </a:br>
            <a:r>
              <a:rPr lang="en-US" sz="3200">
                <a:solidFill>
                  <a:schemeClr val="accent1"/>
                </a:solidFill>
              </a:rPr>
              <a:t>Länder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tx2"/>
                </a:solidFill>
                <a:ea typeface="+mj-lt"/>
                <a:cs typeface="+mj-lt"/>
              </a:rPr>
              <a:t>Valo in zahlen</a:t>
            </a:r>
            <a:endParaRPr lang="en-US" dirty="0">
              <a:solidFill>
                <a:schemeClr val="tx2"/>
              </a:solidFill>
              <a:ea typeface="+mj-lt"/>
              <a:cs typeface="+mj-lt"/>
            </a:endParaRPr>
          </a:p>
        </p:txBody>
      </p:sp>
      <p:pic>
        <p:nvPicPr>
          <p:cNvPr id="5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B2F86247-3087-4892-9023-F6876E04B0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1" t="16849" r="6486" b="1716"/>
          <a:stretch/>
        </p:blipFill>
        <p:spPr>
          <a:xfrm>
            <a:off x="11296057" y="6272268"/>
            <a:ext cx="604112" cy="339916"/>
          </a:xfrm>
          <a:prstGeom prst="rect">
            <a:avLst/>
          </a:prstGeom>
        </p:spPr>
      </p:pic>
      <p:pic>
        <p:nvPicPr>
          <p:cNvPr id="7" name="Grafik 7" descr="Programmierer">
            <a:extLst>
              <a:ext uri="{FF2B5EF4-FFF2-40B4-BE49-F238E27FC236}">
                <a16:creationId xmlns:a16="http://schemas.microsoft.com/office/drawing/2014/main" id="{F551F672-CCE8-4AE0-AB3B-AF67DA1E75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58211" y="123014"/>
            <a:ext cx="466166" cy="46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4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3510385" cy="1018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>
                <a:solidFill>
                  <a:schemeClr val="tx2"/>
                </a:solidFill>
              </a:rPr>
              <a:t>Valo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tx2"/>
                </a:solidFill>
                <a:ea typeface="+mj-lt"/>
                <a:cs typeface="+mj-lt"/>
              </a:rPr>
              <a:t>Locations und partner netzwerke</a:t>
            </a:r>
            <a:endParaRPr lang="en-US" dirty="0">
              <a:solidFill>
                <a:schemeClr val="tx2"/>
              </a:solidFill>
              <a:ea typeface="+mj-lt"/>
              <a:cs typeface="+mj-lt"/>
            </a:endParaRPr>
          </a:p>
        </p:txBody>
      </p:sp>
      <p:pic>
        <p:nvPicPr>
          <p:cNvPr id="6" name="Grafik 3" descr="Ein Bild, das Text, Karte enthält.&#10;&#10;Beschreibung automatisch generiert.">
            <a:extLst>
              <a:ext uri="{FF2B5EF4-FFF2-40B4-BE49-F238E27FC236}">
                <a16:creationId xmlns:a16="http://schemas.microsoft.com/office/drawing/2014/main" id="{58F7BCD8-B15A-48EF-AF9A-66CAA4BDE2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2" r="7472" b="441"/>
          <a:stretch/>
        </p:blipFill>
        <p:spPr>
          <a:xfrm>
            <a:off x="894736" y="642444"/>
            <a:ext cx="10401271" cy="6089817"/>
          </a:xfrm>
          <a:prstGeom prst="rect">
            <a:avLst/>
          </a:prstGeom>
        </p:spPr>
      </p:pic>
      <p:pic>
        <p:nvPicPr>
          <p:cNvPr id="3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E5F76783-B6E4-4EDA-B70F-00161C723B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1" t="16849" r="6486" b="1716"/>
          <a:stretch/>
        </p:blipFill>
        <p:spPr>
          <a:xfrm>
            <a:off x="11296057" y="6272268"/>
            <a:ext cx="604112" cy="339916"/>
          </a:xfrm>
          <a:prstGeom prst="rect">
            <a:avLst/>
          </a:prstGeom>
        </p:spPr>
      </p:pic>
      <p:pic>
        <p:nvPicPr>
          <p:cNvPr id="5" name="Grafik 7" descr="Markierung">
            <a:extLst>
              <a:ext uri="{FF2B5EF4-FFF2-40B4-BE49-F238E27FC236}">
                <a16:creationId xmlns:a16="http://schemas.microsoft.com/office/drawing/2014/main" id="{7543A328-B3E8-4821-BD4D-6E8BE354D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39114" y="167839"/>
            <a:ext cx="471146" cy="47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5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3515003" cy="1018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>
                <a:solidFill>
                  <a:schemeClr val="tx2"/>
                </a:solidFill>
              </a:rPr>
              <a:t>Valo</a:t>
            </a:r>
          </a:p>
        </p:txBody>
      </p:sp>
      <p:pic>
        <p:nvPicPr>
          <p:cNvPr id="111" name="Grafik 5" descr="Ein Bild, das Uhr, orange enthält.&#10;&#10;Beschreibung automatisch generiert.">
            <a:extLst>
              <a:ext uri="{FF2B5EF4-FFF2-40B4-BE49-F238E27FC236}">
                <a16:creationId xmlns:a16="http://schemas.microsoft.com/office/drawing/2014/main" id="{0FB88F13-0E95-4089-A95C-267928C32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42737" y="4285661"/>
            <a:ext cx="5410200" cy="2386473"/>
          </a:xfrm>
          <a:prstGeom prst="rect">
            <a:avLst/>
          </a:prstGeom>
        </p:spPr>
      </p:pic>
      <p:pic>
        <p:nvPicPr>
          <p:cNvPr id="7" name="Grafik 5" descr="Ein Bild, das Uhr, orange enthält.&#10;&#10;Beschreibung automatisch generiert.">
            <a:extLst>
              <a:ext uri="{FF2B5EF4-FFF2-40B4-BE49-F238E27FC236}">
                <a16:creationId xmlns:a16="http://schemas.microsoft.com/office/drawing/2014/main" id="{9A3DE2EA-8773-465E-8D86-8B0C93D41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667" y="526572"/>
            <a:ext cx="5410200" cy="2386473"/>
          </a:xfrm>
          <a:prstGeom prst="rect">
            <a:avLst/>
          </a:prstGeom>
        </p:spPr>
      </p:pic>
      <p:graphicFrame>
        <p:nvGraphicFramePr>
          <p:cNvPr id="15" name="Diagramm 5">
            <a:extLst>
              <a:ext uri="{FF2B5EF4-FFF2-40B4-BE49-F238E27FC236}">
                <a16:creationId xmlns:a16="http://schemas.microsoft.com/office/drawing/2014/main" id="{1D1FA4C7-4802-4AD8-8C09-08A89524F6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8234863"/>
              </p:ext>
            </p:extLst>
          </p:nvPr>
        </p:nvGraphicFramePr>
        <p:xfrm>
          <a:off x="234560" y="929389"/>
          <a:ext cx="11722234" cy="5342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Valos Erweiterungsmodell</a:t>
            </a:r>
            <a:endParaRPr lang="en-US" b="0" kern="1200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14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581FD240-AD78-434C-A14F-A17301C755F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91" t="16849" r="6486" b="1716"/>
          <a:stretch/>
        </p:blipFill>
        <p:spPr>
          <a:xfrm>
            <a:off x="11296057" y="6272268"/>
            <a:ext cx="604112" cy="339916"/>
          </a:xfrm>
          <a:prstGeom prst="rect">
            <a:avLst/>
          </a:prstGeom>
        </p:spPr>
      </p:pic>
      <p:pic>
        <p:nvPicPr>
          <p:cNvPr id="3" name="Grafik 12" descr="Geschäftswachstum">
            <a:extLst>
              <a:ext uri="{FF2B5EF4-FFF2-40B4-BE49-F238E27FC236}">
                <a16:creationId xmlns:a16="http://schemas.microsoft.com/office/drawing/2014/main" id="{B0E8DEA3-4720-465A-827A-D968F227B6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9525065" y="202833"/>
            <a:ext cx="475348" cy="4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2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Grafik 5" descr="Ein Bild, das Uhr, orange enthält.&#10;&#10;Beschreibung automatisch generiert.">
            <a:extLst>
              <a:ext uri="{FF2B5EF4-FFF2-40B4-BE49-F238E27FC236}">
                <a16:creationId xmlns:a16="http://schemas.microsoft.com/office/drawing/2014/main" id="{687688C8-2073-4AA1-8D78-7D8348B941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778" t="1161"/>
          <a:stretch/>
        </p:blipFill>
        <p:spPr>
          <a:xfrm rot="10800000">
            <a:off x="242737" y="4285661"/>
            <a:ext cx="1094046" cy="2358778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5CBCAE30-47D3-4346-B835-1FBCEDA11F71}"/>
              </a:ext>
            </a:extLst>
          </p:cNvPr>
          <p:cNvSpPr txBox="1"/>
          <p:nvPr/>
        </p:nvSpPr>
        <p:spPr>
          <a:xfrm>
            <a:off x="1719595" y="1454728"/>
            <a:ext cx="3064843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n-US">
                <a:ea typeface="+mn-lt"/>
                <a:cs typeface="+mn-lt"/>
              </a:rPr>
              <a:t>Baskisch</a:t>
            </a:r>
            <a:br>
              <a:rPr lang="en-US" dirty="0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  <a:p>
            <a:pPr marL="285750" indent="-285750">
              <a:buFont typeface="Wingdings"/>
              <a:buChar char="§"/>
            </a:pPr>
            <a:r>
              <a:rPr lang="en-US">
                <a:ea typeface="+mn-lt"/>
                <a:cs typeface="+mn-lt"/>
              </a:rPr>
              <a:t>Bulgarisch</a:t>
            </a:r>
            <a:br>
              <a:rPr lang="en-US" dirty="0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  <a:p>
            <a:pPr marL="285750" indent="-285750">
              <a:buFont typeface="Wingdings"/>
              <a:buChar char="§"/>
            </a:pPr>
            <a:r>
              <a:rPr lang="en-US">
                <a:ea typeface="+mn-lt"/>
                <a:cs typeface="+mn-lt"/>
              </a:rPr>
              <a:t>Katalanisch</a:t>
            </a:r>
            <a:br>
              <a:rPr lang="en-US" dirty="0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  <a:p>
            <a:pPr marL="285750" indent="-285750">
              <a:buFont typeface="Wingdings"/>
              <a:buChar char="§"/>
            </a:pPr>
            <a:r>
              <a:rPr lang="en-US">
                <a:ea typeface="+mn-lt"/>
                <a:cs typeface="+mn-lt"/>
              </a:rPr>
              <a:t>Chinesisch (Vereinfacht)</a:t>
            </a:r>
            <a:br>
              <a:rPr lang="en-US" dirty="0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  <a:p>
            <a:pPr marL="285750" indent="-285750">
              <a:buFont typeface="Wingdings"/>
              <a:buChar char="§"/>
            </a:pPr>
            <a:r>
              <a:rPr lang="en-US">
                <a:ea typeface="+mn-lt"/>
                <a:cs typeface="+mn-lt"/>
              </a:rPr>
              <a:t>Chinesisch (Traditionell)</a:t>
            </a:r>
            <a:br>
              <a:rPr lang="en-US" dirty="0">
                <a:ea typeface="+mn-lt"/>
                <a:cs typeface="+mn-lt"/>
              </a:rPr>
            </a:br>
            <a:endParaRPr lang="en-US" dirty="0">
              <a:ea typeface="+mn-lt"/>
              <a:cs typeface="+mn-lt"/>
            </a:endParaRPr>
          </a:p>
          <a:p>
            <a:pPr marL="285750" indent="-285750">
              <a:buFont typeface="Wingdings"/>
              <a:buChar char="§"/>
            </a:pPr>
            <a:r>
              <a:rPr lang="en-US">
                <a:ea typeface="+mn-lt"/>
                <a:cs typeface="+mn-lt"/>
              </a:rPr>
              <a:t>Dänisch</a:t>
            </a:r>
            <a:br>
              <a:rPr lang="en-US" dirty="0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  <a:p>
            <a:pPr marL="285750" indent="-285750">
              <a:buFont typeface="Wingdings"/>
              <a:buChar char="§"/>
            </a:pPr>
            <a:r>
              <a:rPr lang="en-US">
                <a:ea typeface="+mn-lt"/>
                <a:cs typeface="+mn-lt"/>
              </a:rPr>
              <a:t>Niederländisch</a:t>
            </a:r>
            <a:br>
              <a:rPr lang="en-US" dirty="0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  <a:p>
            <a:pPr marL="285750" indent="-285750">
              <a:buFont typeface="Wingdings"/>
              <a:buChar char="§"/>
            </a:pPr>
            <a:r>
              <a:rPr lang="en-US">
                <a:ea typeface="+mn-lt"/>
                <a:cs typeface="+mn-lt"/>
              </a:rPr>
              <a:t>Englisch</a:t>
            </a:r>
            <a:br>
              <a:rPr lang="en-US" dirty="0">
                <a:ea typeface="+mn-lt"/>
                <a:cs typeface="+mn-lt"/>
              </a:rPr>
            </a:br>
            <a:endParaRPr lang="en-US" dirty="0">
              <a:ea typeface="+mn-lt"/>
              <a:cs typeface="+mn-lt"/>
            </a:endParaRPr>
          </a:p>
          <a:p>
            <a:pPr marL="285750" indent="-285750">
              <a:buFont typeface="Wingdings"/>
              <a:buChar char="§"/>
            </a:pPr>
            <a:r>
              <a:rPr lang="en-US">
                <a:ea typeface="+mn-lt"/>
                <a:cs typeface="+mn-lt"/>
              </a:rPr>
              <a:t>Estnisch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tx2"/>
                </a:solidFill>
                <a:ea typeface="+mj-lt"/>
                <a:cs typeface="+mj-lt"/>
              </a:rPr>
              <a:t>VALOS SPRACHENVIELFALT</a:t>
            </a:r>
            <a:endParaRPr lang="en-US" dirty="0">
              <a:solidFill>
                <a:schemeClr val="tx2"/>
              </a:solidFill>
              <a:ea typeface="+mj-lt"/>
              <a:cs typeface="+mj-lt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Titel 1">
            <a:extLst>
              <a:ext uri="{FF2B5EF4-FFF2-40B4-BE49-F238E27FC236}">
                <a16:creationId xmlns:a16="http://schemas.microsoft.com/office/drawing/2014/main" id="{7AB19F48-4E32-4015-BC26-32FED5C9E344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3510385" cy="1018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>
                <a:solidFill>
                  <a:schemeClr val="tx2"/>
                </a:solidFill>
              </a:rPr>
              <a:t>Valo</a:t>
            </a:r>
          </a:p>
        </p:txBody>
      </p:sp>
      <p:pic>
        <p:nvPicPr>
          <p:cNvPr id="5" name="Grafik 5" descr="Ein Bild, das Uhr, orange enthält.&#10;&#10;Beschreibung automatisch generiert.">
            <a:extLst>
              <a:ext uri="{FF2B5EF4-FFF2-40B4-BE49-F238E27FC236}">
                <a16:creationId xmlns:a16="http://schemas.microsoft.com/office/drawing/2014/main" id="{629A48AD-319B-4FB6-8F5B-5D337BE1A0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747" t="2326" r="-85" b="-194"/>
          <a:stretch/>
        </p:blipFill>
        <p:spPr>
          <a:xfrm>
            <a:off x="10515994" y="581990"/>
            <a:ext cx="1316745" cy="23356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0D66951-4D23-476F-9C34-D67E048C71F0}"/>
              </a:ext>
            </a:extLst>
          </p:cNvPr>
          <p:cNvSpPr txBox="1"/>
          <p:nvPr/>
        </p:nvSpPr>
        <p:spPr>
          <a:xfrm>
            <a:off x="8524875" y="1454437"/>
            <a:ext cx="2743200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,Sans-Serif"/>
              <a:buChar char="§"/>
            </a:pPr>
            <a:r>
              <a:rPr lang="en-US">
                <a:ea typeface="+mn-lt"/>
                <a:cs typeface="+mn-lt"/>
              </a:rPr>
              <a:t>Rumänisch</a:t>
            </a:r>
            <a:br>
              <a:rPr lang="en-US" dirty="0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  <a:p>
            <a:pPr marL="285750" indent="-285750">
              <a:buFont typeface="Wingdings,Sans-Serif"/>
              <a:buChar char="§"/>
            </a:pPr>
            <a:r>
              <a:rPr lang="en-US">
                <a:ea typeface="+mn-lt"/>
                <a:cs typeface="+mn-lt"/>
              </a:rPr>
              <a:t>Russisch</a:t>
            </a:r>
            <a:br>
              <a:rPr lang="en-US" dirty="0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  <a:p>
            <a:pPr marL="285750" indent="-285750">
              <a:buFont typeface="Wingdings,Sans-Serif"/>
              <a:buChar char="§"/>
            </a:pPr>
            <a:r>
              <a:rPr lang="en-US">
                <a:ea typeface="+mn-lt"/>
                <a:cs typeface="+mn-lt"/>
              </a:rPr>
              <a:t>Serbisch</a:t>
            </a:r>
            <a:br>
              <a:rPr lang="en-US" dirty="0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  <a:p>
            <a:pPr marL="285750" indent="-285750">
              <a:buFont typeface="Wingdings,Sans-Serif"/>
              <a:buChar char="§"/>
            </a:pPr>
            <a:r>
              <a:rPr lang="en-US">
                <a:ea typeface="+mn-lt"/>
                <a:cs typeface="+mn-lt"/>
              </a:rPr>
              <a:t>Slovakisch</a:t>
            </a:r>
            <a:br>
              <a:rPr lang="en-US" dirty="0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  <a:p>
            <a:pPr marL="285750" indent="-285750">
              <a:buFont typeface="Wingdings,Sans-Serif"/>
              <a:buChar char="§"/>
            </a:pPr>
            <a:r>
              <a:rPr lang="en-US">
                <a:ea typeface="+mn-lt"/>
                <a:cs typeface="+mn-lt"/>
              </a:rPr>
              <a:t>Spanisch</a:t>
            </a:r>
            <a:br>
              <a:rPr lang="en-US" dirty="0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  <a:p>
            <a:pPr marL="285750" indent="-285750">
              <a:buFont typeface="Wingdings,Sans-Serif"/>
              <a:buChar char="§"/>
            </a:pPr>
            <a:r>
              <a:rPr lang="en-US">
                <a:ea typeface="+mn-lt"/>
                <a:cs typeface="+mn-lt"/>
              </a:rPr>
              <a:t>Swedisch</a:t>
            </a:r>
            <a:br>
              <a:rPr lang="en-US" dirty="0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  <a:p>
            <a:pPr marL="285750" indent="-285750">
              <a:buFont typeface="Wingdings,Sans-Serif"/>
              <a:buChar char="§"/>
            </a:pPr>
            <a:r>
              <a:rPr lang="en-US">
                <a:ea typeface="+mn-lt"/>
                <a:cs typeface="+mn-lt"/>
              </a:rPr>
              <a:t>Türkisch</a:t>
            </a:r>
            <a:br>
              <a:rPr lang="en-US" dirty="0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  <a:p>
            <a:pPr marL="285750" indent="-285750">
              <a:buFont typeface="Wingdings,Sans-Serif"/>
              <a:buChar char="§"/>
            </a:pPr>
            <a:r>
              <a:rPr lang="en-US">
                <a:ea typeface="+mn-lt"/>
                <a:cs typeface="+mn-lt"/>
              </a:rPr>
              <a:t>Vietnamesisch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8E10ACA-A8E9-4E3A-9D74-BC4933D177B4}"/>
              </a:ext>
            </a:extLst>
          </p:cNvPr>
          <p:cNvSpPr txBox="1"/>
          <p:nvPr/>
        </p:nvSpPr>
        <p:spPr>
          <a:xfrm>
            <a:off x="5440219" y="1454727"/>
            <a:ext cx="2743200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,Sans-Serif"/>
              <a:buChar char="§"/>
            </a:pPr>
            <a:r>
              <a:rPr lang="en-US"/>
              <a:t>Finnisch</a:t>
            </a:r>
            <a:br>
              <a:rPr lang="en-US" dirty="0"/>
            </a:br>
            <a:endParaRPr lang="en-US">
              <a:ea typeface="+mn-lt"/>
              <a:cs typeface="+mn-lt"/>
            </a:endParaRPr>
          </a:p>
          <a:p>
            <a:pPr marL="285750" indent="-285750">
              <a:buFont typeface="Wingdings,Sans-Serif"/>
              <a:buChar char="§"/>
            </a:pPr>
            <a:r>
              <a:rPr lang="en-US"/>
              <a:t>Französisch</a:t>
            </a:r>
            <a:br>
              <a:rPr lang="en-US" dirty="0"/>
            </a:br>
            <a:endParaRPr lang="en-US">
              <a:ea typeface="+mn-lt"/>
              <a:cs typeface="+mn-lt"/>
            </a:endParaRPr>
          </a:p>
          <a:p>
            <a:pPr marL="285750" indent="-285750">
              <a:buFont typeface="Wingdings,Sans-Serif"/>
              <a:buChar char="§"/>
            </a:pPr>
            <a:r>
              <a:rPr lang="en-US"/>
              <a:t>Deutsch</a:t>
            </a:r>
            <a:br>
              <a:rPr lang="en-US" dirty="0"/>
            </a:br>
            <a:endParaRPr lang="en-US">
              <a:ea typeface="+mn-lt"/>
              <a:cs typeface="+mn-lt"/>
            </a:endParaRPr>
          </a:p>
          <a:p>
            <a:pPr marL="285750" indent="-285750">
              <a:buFont typeface="Wingdings,Sans-Serif"/>
              <a:buChar char="§"/>
            </a:pPr>
            <a:r>
              <a:rPr lang="en-US"/>
              <a:t>Griechisch</a:t>
            </a:r>
            <a:br>
              <a:rPr lang="en-US" dirty="0"/>
            </a:br>
            <a:endParaRPr lang="en-US">
              <a:ea typeface="+mn-lt"/>
              <a:cs typeface="+mn-lt"/>
            </a:endParaRPr>
          </a:p>
          <a:p>
            <a:pPr marL="285750" indent="-285750">
              <a:buFont typeface="Wingdings,Sans-Serif"/>
              <a:buChar char="§"/>
            </a:pPr>
            <a:r>
              <a:rPr lang="en-US"/>
              <a:t>Italienisch</a:t>
            </a:r>
            <a:br>
              <a:rPr lang="en-US" dirty="0"/>
            </a:br>
            <a:endParaRPr lang="en-US">
              <a:ea typeface="+mn-lt"/>
              <a:cs typeface="+mn-lt"/>
            </a:endParaRPr>
          </a:p>
          <a:p>
            <a:pPr marL="285750" indent="-285750">
              <a:buFont typeface="Wingdings,Sans-Serif"/>
              <a:buChar char="§"/>
            </a:pPr>
            <a:r>
              <a:rPr lang="en-US"/>
              <a:t>Japanisch</a:t>
            </a:r>
            <a:br>
              <a:rPr lang="en-US" dirty="0"/>
            </a:br>
            <a:endParaRPr lang="en-US">
              <a:ea typeface="+mn-lt"/>
              <a:cs typeface="+mn-lt"/>
            </a:endParaRPr>
          </a:p>
          <a:p>
            <a:pPr marL="285750" indent="-285750">
              <a:buFont typeface="Wingdings,Sans-Serif"/>
              <a:buChar char="§"/>
            </a:pPr>
            <a:r>
              <a:rPr lang="en-US"/>
              <a:t>Norwegisch</a:t>
            </a:r>
            <a:br>
              <a:rPr lang="en-US" dirty="0"/>
            </a:br>
            <a:endParaRPr lang="en-US">
              <a:ea typeface="+mn-lt"/>
              <a:cs typeface="+mn-lt"/>
            </a:endParaRPr>
          </a:p>
          <a:p>
            <a:pPr marL="285750" indent="-285750">
              <a:buFont typeface="Wingdings,Sans-Serif"/>
              <a:buChar char="§"/>
            </a:pPr>
            <a:r>
              <a:rPr lang="en-US"/>
              <a:t>Polnisch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Wingdings,Sans-Serif"/>
              <a:buChar char="§"/>
            </a:pPr>
            <a:r>
              <a:rPr lang="en-US"/>
              <a:t>Portugisisch</a:t>
            </a:r>
            <a:endParaRPr lang="en-US" dirty="0"/>
          </a:p>
        </p:txBody>
      </p:sp>
      <p:pic>
        <p:nvPicPr>
          <p:cNvPr id="7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A33B2BDC-BE43-4565-9998-10C99C0C61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1" t="16849" r="6486" b="1716"/>
          <a:stretch/>
        </p:blipFill>
        <p:spPr>
          <a:xfrm>
            <a:off x="11296057" y="6272268"/>
            <a:ext cx="604112" cy="339916"/>
          </a:xfrm>
          <a:prstGeom prst="rect">
            <a:avLst/>
          </a:prstGeom>
        </p:spPr>
      </p:pic>
      <p:pic>
        <p:nvPicPr>
          <p:cNvPr id="8" name="Grafik 7" descr="Questions">
            <a:extLst>
              <a:ext uri="{FF2B5EF4-FFF2-40B4-BE49-F238E27FC236}">
                <a16:creationId xmlns:a16="http://schemas.microsoft.com/office/drawing/2014/main" id="{26E75D88-0F6C-4798-931A-A25CE786A5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5140" y="160033"/>
            <a:ext cx="479149" cy="48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0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3510385" cy="1018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>
                <a:solidFill>
                  <a:schemeClr val="tx2"/>
                </a:solidFill>
              </a:rPr>
              <a:t>Valo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tx2"/>
                </a:solidFill>
                <a:ea typeface="+mj-lt"/>
                <a:cs typeface="+mj-lt"/>
              </a:rPr>
              <a:t> </a:t>
            </a:r>
          </a:p>
        </p:txBody>
      </p:sp>
      <p:pic>
        <p:nvPicPr>
          <p:cNvPr id="3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E5F76783-B6E4-4EDA-B70F-00161C723B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1" t="16849" r="6486" b="1716"/>
          <a:stretch/>
        </p:blipFill>
        <p:spPr>
          <a:xfrm>
            <a:off x="11296057" y="6272268"/>
            <a:ext cx="604112" cy="339916"/>
          </a:xfrm>
          <a:prstGeom prst="rect">
            <a:avLst/>
          </a:prstGeom>
        </p:spPr>
      </p:pic>
      <p:pic>
        <p:nvPicPr>
          <p:cNvPr id="6" name="Grafik 5" descr="Ein Bild, das Text, Screenshot enthält.&#10;&#10;Automatisch generierte Beschreibung">
            <a:extLst>
              <a:ext uri="{FF2B5EF4-FFF2-40B4-BE49-F238E27FC236}">
                <a16:creationId xmlns:a16="http://schemas.microsoft.com/office/drawing/2014/main" id="{CCF307FE-3235-4A33-82DD-CBBD47904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69" y="915634"/>
            <a:ext cx="7384056" cy="5501121"/>
          </a:xfrm>
          <a:prstGeom prst="rect">
            <a:avLst/>
          </a:prstGeom>
        </p:spPr>
      </p:pic>
      <p:pic>
        <p:nvPicPr>
          <p:cNvPr id="8" name="Grafik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25A3CFF4-F7CD-4BA8-811F-13A6706FA5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036" y="915633"/>
            <a:ext cx="2591609" cy="5501121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3843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Grafik 5" descr="Ein Bild, das Uhr, orange enthält.&#10;&#10;Beschreibung automatisch generiert.">
            <a:extLst>
              <a:ext uri="{FF2B5EF4-FFF2-40B4-BE49-F238E27FC236}">
                <a16:creationId xmlns:a16="http://schemas.microsoft.com/office/drawing/2014/main" id="{687688C8-2073-4AA1-8D78-7D8348B941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778" t="1161"/>
          <a:stretch/>
        </p:blipFill>
        <p:spPr>
          <a:xfrm rot="10800000">
            <a:off x="242737" y="4285661"/>
            <a:ext cx="1094046" cy="235877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AT" b="0" kern="1200" cap="all" dirty="0">
                <a:latin typeface="+mj-lt"/>
                <a:ea typeface="+mj-ea"/>
                <a:cs typeface="+mj-cs"/>
              </a:rPr>
              <a:t>Ihr </a:t>
            </a:r>
            <a:r>
              <a:rPr lang="de-AT" b="0" kern="1200" cap="all" dirty="0" err="1">
                <a:latin typeface="+mj-lt"/>
                <a:ea typeface="+mj-ea"/>
                <a:cs typeface="+mj-cs"/>
              </a:rPr>
              <a:t>partner</a:t>
            </a:r>
            <a:r>
              <a:rPr lang="de-AT" b="0" kern="1200" cap="all" dirty="0">
                <a:latin typeface="+mj-lt"/>
                <a:ea typeface="+mj-ea"/>
                <a:cs typeface="+mj-cs"/>
              </a:rPr>
              <a:t> FÜR </a:t>
            </a:r>
            <a:r>
              <a:rPr lang="de-AT" b="0" kern="1200" cap="all" dirty="0" err="1">
                <a:latin typeface="+mj-lt"/>
                <a:ea typeface="+mj-ea"/>
                <a:cs typeface="+mj-cs"/>
              </a:rPr>
              <a:t>iHR</a:t>
            </a:r>
            <a:r>
              <a:rPr lang="de-AT" b="0" kern="1200" cap="all" dirty="0">
                <a:latin typeface="+mj-lt"/>
                <a:ea typeface="+mj-ea"/>
                <a:cs typeface="+mj-cs"/>
              </a:rPr>
              <a:t> </a:t>
            </a:r>
            <a:r>
              <a:rPr lang="de-AT" b="0" kern="1200" cap="all" dirty="0" err="1">
                <a:latin typeface="+mj-lt"/>
                <a:ea typeface="+mj-ea"/>
                <a:cs typeface="+mj-cs"/>
              </a:rPr>
              <a:t>iNTRANET</a:t>
            </a:r>
            <a:endParaRPr lang="en-US" dirty="0">
              <a:solidFill>
                <a:schemeClr val="tx2"/>
              </a:solidFill>
              <a:ea typeface="+mj-lt"/>
              <a:cs typeface="+mj-lt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Titel 1">
            <a:extLst>
              <a:ext uri="{FF2B5EF4-FFF2-40B4-BE49-F238E27FC236}">
                <a16:creationId xmlns:a16="http://schemas.microsoft.com/office/drawing/2014/main" id="{7AB19F48-4E32-4015-BC26-32FED5C9E344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3510385" cy="1018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>
                <a:solidFill>
                  <a:schemeClr val="tx2"/>
                </a:solidFill>
              </a:rPr>
              <a:t>Valo</a:t>
            </a:r>
          </a:p>
        </p:txBody>
      </p:sp>
      <p:pic>
        <p:nvPicPr>
          <p:cNvPr id="5" name="Grafik 5" descr="Ein Bild, das Uhr, orange enthält.&#10;&#10;Beschreibung automatisch generiert.">
            <a:extLst>
              <a:ext uri="{FF2B5EF4-FFF2-40B4-BE49-F238E27FC236}">
                <a16:creationId xmlns:a16="http://schemas.microsoft.com/office/drawing/2014/main" id="{629A48AD-319B-4FB6-8F5B-5D337BE1A0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747" t="2326" r="-85" b="-194"/>
          <a:stretch/>
        </p:blipFill>
        <p:spPr>
          <a:xfrm>
            <a:off x="10515994" y="581990"/>
            <a:ext cx="1316745" cy="2335600"/>
          </a:xfrm>
          <a:prstGeom prst="rect">
            <a:avLst/>
          </a:prstGeom>
        </p:spPr>
      </p:pic>
      <p:pic>
        <p:nvPicPr>
          <p:cNvPr id="7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A33B2BDC-BE43-4565-9998-10C99C0C61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1" t="16849" r="6486" b="1716"/>
          <a:stretch/>
        </p:blipFill>
        <p:spPr>
          <a:xfrm>
            <a:off x="11296057" y="6272268"/>
            <a:ext cx="604112" cy="339916"/>
          </a:xfrm>
          <a:prstGeom prst="rect">
            <a:avLst/>
          </a:prstGeom>
        </p:spPr>
      </p:pic>
      <p:pic>
        <p:nvPicPr>
          <p:cNvPr id="13" name="Grafik 12" descr="Marke Fragezeichen mit einfarbiger Füllung">
            <a:extLst>
              <a:ext uri="{FF2B5EF4-FFF2-40B4-BE49-F238E27FC236}">
                <a16:creationId xmlns:a16="http://schemas.microsoft.com/office/drawing/2014/main" id="{9A21B7C8-22D2-49B5-8432-8D8AC1448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18522" y="1140796"/>
            <a:ext cx="914400" cy="9144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E34A1EC-EC29-4249-A82C-4A3527D75E79}"/>
              </a:ext>
            </a:extLst>
          </p:cNvPr>
          <p:cNvSpPr txBox="1"/>
          <p:nvPr/>
        </p:nvSpPr>
        <p:spPr>
          <a:xfrm>
            <a:off x="2932922" y="1305608"/>
            <a:ext cx="3485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Fragen zum Thema</a:t>
            </a:r>
            <a:endParaRPr lang="de-AT" sz="3200" b="1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5718875-13C3-4F97-89F8-C012422E646E}"/>
              </a:ext>
            </a:extLst>
          </p:cNvPr>
          <p:cNvSpPr txBox="1"/>
          <p:nvPr/>
        </p:nvSpPr>
        <p:spPr>
          <a:xfrm>
            <a:off x="3564294" y="2621902"/>
            <a:ext cx="7742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Nimm ganz einfach Kontakt zum Team der MOGI Business Creation Company </a:t>
            </a:r>
          </a:p>
          <a:p>
            <a:r>
              <a:rPr lang="de-DE" dirty="0"/>
              <a:t>über unsere Website (</a:t>
            </a:r>
            <a:r>
              <a:rPr lang="de-DE" dirty="0">
                <a:hlinkClick r:id="rId6"/>
              </a:rPr>
              <a:t>https://www.mogi.at/</a:t>
            </a:r>
            <a:r>
              <a:rPr lang="de-DE" dirty="0"/>
              <a:t>) auf.</a:t>
            </a:r>
            <a:endParaRPr lang="de-AT" dirty="0"/>
          </a:p>
        </p:txBody>
      </p:sp>
      <p:pic>
        <p:nvPicPr>
          <p:cNvPr id="16" name="Grafik 15" descr="Internet mit einfarbiger Füllung">
            <a:extLst>
              <a:ext uri="{FF2B5EF4-FFF2-40B4-BE49-F238E27FC236}">
                <a16:creationId xmlns:a16="http://schemas.microsoft.com/office/drawing/2014/main" id="{6F2F4D8B-D1D8-4952-A890-A80D4CE852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49894" y="24803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11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5" name="Grafik 5" descr="Ein Bild, das Uhr, orange enthält.&#10;&#10;Beschreibung automatisch generiert.">
            <a:extLst>
              <a:ext uri="{FF2B5EF4-FFF2-40B4-BE49-F238E27FC236}">
                <a16:creationId xmlns:a16="http://schemas.microsoft.com/office/drawing/2014/main" id="{49151EC4-F737-4758-8996-1866872D45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475" r="1803" b="50228"/>
          <a:stretch/>
        </p:blipFill>
        <p:spPr>
          <a:xfrm>
            <a:off x="6419667" y="515259"/>
            <a:ext cx="5312681" cy="1199126"/>
          </a:xfrm>
          <a:prstGeom prst="rect">
            <a:avLst/>
          </a:prstGeom>
        </p:spPr>
      </p:pic>
      <p:pic>
        <p:nvPicPr>
          <p:cNvPr id="163" name="Grafik 5" descr="Ein Bild, das Uhr, orange enthält.&#10;&#10;Beschreibung automatisch generiert.">
            <a:extLst>
              <a:ext uri="{FF2B5EF4-FFF2-40B4-BE49-F238E27FC236}">
                <a16:creationId xmlns:a16="http://schemas.microsoft.com/office/drawing/2014/main" id="{63E2420C-7530-48D6-93F8-44DE74DC9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42737" y="4285661"/>
            <a:ext cx="5410200" cy="2386473"/>
          </a:xfrm>
          <a:prstGeom prst="rect">
            <a:avLst/>
          </a:prstGeom>
        </p:spPr>
      </p:pic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3515003" cy="1018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>
                <a:solidFill>
                  <a:schemeClr val="tx2"/>
                </a:solidFill>
              </a:rPr>
              <a:t>Valo Produkte</a:t>
            </a:r>
          </a:p>
        </p:txBody>
      </p:sp>
      <p:pic>
        <p:nvPicPr>
          <p:cNvPr id="55" name="Grafik 5" descr="Ein Bild, das Uhr, orange enthält.&#10;&#10;Beschreibung automatisch generiert.">
            <a:extLst>
              <a:ext uri="{FF2B5EF4-FFF2-40B4-BE49-F238E27FC236}">
                <a16:creationId xmlns:a16="http://schemas.microsoft.com/office/drawing/2014/main" id="{D7D8C834-63C1-4A5B-89E4-FDD4A6322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667" y="526572"/>
            <a:ext cx="5410200" cy="238647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>
                <a:latin typeface="+mj-lt"/>
                <a:ea typeface="+mj-ea"/>
                <a:cs typeface="+mj-cs"/>
              </a:rPr>
              <a:t>Valo </a:t>
            </a:r>
            <a:r>
              <a:rPr lang="en-US"/>
              <a:t>Intranet</a:t>
            </a:r>
            <a:endParaRPr lang="en-US" b="0" kern="1200" cap="all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5" name="Diagramm 5">
            <a:extLst>
              <a:ext uri="{FF2B5EF4-FFF2-40B4-BE49-F238E27FC236}">
                <a16:creationId xmlns:a16="http://schemas.microsoft.com/office/drawing/2014/main" id="{6F1E33EA-E73C-46BC-B7A0-ADBB2E9802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8839280"/>
              </p:ext>
            </p:extLst>
          </p:nvPr>
        </p:nvGraphicFramePr>
        <p:xfrm>
          <a:off x="1989740" y="1641440"/>
          <a:ext cx="8216314" cy="3962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16D83D98-F6B3-42CF-9D62-A7324A2D591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91" t="16849" r="6486" b="1716"/>
          <a:stretch/>
        </p:blipFill>
        <p:spPr>
          <a:xfrm>
            <a:off x="11296057" y="6272268"/>
            <a:ext cx="604112" cy="339916"/>
          </a:xfrm>
          <a:prstGeom prst="rect">
            <a:avLst/>
          </a:prstGeom>
        </p:spPr>
      </p:pic>
      <p:pic>
        <p:nvPicPr>
          <p:cNvPr id="15" name="Grafik 15" descr="Verbindungen">
            <a:extLst>
              <a:ext uri="{FF2B5EF4-FFF2-40B4-BE49-F238E27FC236}">
                <a16:creationId xmlns:a16="http://schemas.microsoft.com/office/drawing/2014/main" id="{C47FEC7C-C50A-4A7E-A392-C087CDC19A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53624" y="222624"/>
            <a:ext cx="471146" cy="47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0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>
                <a:latin typeface="+mj-lt"/>
                <a:ea typeface="+mj-ea"/>
                <a:cs typeface="+mj-cs"/>
              </a:rPr>
              <a:t>Valo </a:t>
            </a:r>
            <a:r>
              <a:rPr lang="en-US"/>
              <a:t>ideas</a:t>
            </a:r>
            <a:endParaRPr lang="en-US" b="0" kern="1200" cap="all">
              <a:latin typeface="+mj-lt"/>
              <a:ea typeface="+mj-ea"/>
              <a:cs typeface="+mj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630900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>
                <a:solidFill>
                  <a:schemeClr val="tx2"/>
                </a:solidFill>
              </a:rPr>
              <a:t>Valo Produkte</a:t>
            </a:r>
          </a:p>
        </p:txBody>
      </p:sp>
      <p:pic>
        <p:nvPicPr>
          <p:cNvPr id="136" name="Grafik 5" descr="Ein Bild, das Uhr, orange enthält.&#10;&#10;Beschreibung automatisch generiert.">
            <a:extLst>
              <a:ext uri="{FF2B5EF4-FFF2-40B4-BE49-F238E27FC236}">
                <a16:creationId xmlns:a16="http://schemas.microsoft.com/office/drawing/2014/main" id="{BAA18BEB-603F-4341-89A8-47D1E893D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42737" y="4285661"/>
            <a:ext cx="5410200" cy="2386473"/>
          </a:xfrm>
          <a:prstGeom prst="rect">
            <a:avLst/>
          </a:prstGeom>
        </p:spPr>
      </p:pic>
      <p:pic>
        <p:nvPicPr>
          <p:cNvPr id="15" name="Grafik 5" descr="Ein Bild, das Uhr, orange enthält.&#10;&#10;Beschreibung automatisch generiert.">
            <a:extLst>
              <a:ext uri="{FF2B5EF4-FFF2-40B4-BE49-F238E27FC236}">
                <a16:creationId xmlns:a16="http://schemas.microsoft.com/office/drawing/2014/main" id="{7E824A95-D013-4941-B021-1C61E920D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667" y="526572"/>
            <a:ext cx="5410200" cy="2386473"/>
          </a:xfrm>
          <a:prstGeom prst="rect">
            <a:avLst/>
          </a:prstGeom>
        </p:spPr>
      </p:pic>
      <p:graphicFrame>
        <p:nvGraphicFramePr>
          <p:cNvPr id="3" name="Diagramm 5">
            <a:extLst>
              <a:ext uri="{FF2B5EF4-FFF2-40B4-BE49-F238E27FC236}">
                <a16:creationId xmlns:a16="http://schemas.microsoft.com/office/drawing/2014/main" id="{6F9193E8-8BB5-4595-B19B-D259EF15D5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2775151"/>
              </p:ext>
            </p:extLst>
          </p:nvPr>
        </p:nvGraphicFramePr>
        <p:xfrm>
          <a:off x="2941085" y="1850351"/>
          <a:ext cx="6309003" cy="3962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DA9BC9BA-601E-49B0-943E-0A6FB1F9223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91" t="16849" r="6486" b="1716"/>
          <a:stretch/>
        </p:blipFill>
        <p:spPr>
          <a:xfrm>
            <a:off x="11296057" y="6272268"/>
            <a:ext cx="604112" cy="339916"/>
          </a:xfrm>
          <a:prstGeom prst="rect">
            <a:avLst/>
          </a:prstGeom>
        </p:spPr>
      </p:pic>
      <p:pic>
        <p:nvPicPr>
          <p:cNvPr id="17" name="Grafik 17" descr="Lichter an">
            <a:extLst>
              <a:ext uri="{FF2B5EF4-FFF2-40B4-BE49-F238E27FC236}">
                <a16:creationId xmlns:a16="http://schemas.microsoft.com/office/drawing/2014/main" id="{AA0538A9-EAE2-482E-92DE-33B40F2C81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55977" y="182780"/>
            <a:ext cx="446244" cy="45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1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3515003" cy="1018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>
                <a:solidFill>
                  <a:schemeClr val="tx2"/>
                </a:solidFill>
              </a:rPr>
              <a:t>Valo Produkte</a:t>
            </a:r>
          </a:p>
        </p:txBody>
      </p:sp>
      <p:pic>
        <p:nvPicPr>
          <p:cNvPr id="111" name="Grafik 5" descr="Ein Bild, das Uhr, orange enthält.&#10;&#10;Beschreibung automatisch generiert.">
            <a:extLst>
              <a:ext uri="{FF2B5EF4-FFF2-40B4-BE49-F238E27FC236}">
                <a16:creationId xmlns:a16="http://schemas.microsoft.com/office/drawing/2014/main" id="{0FB88F13-0E95-4089-A95C-267928C32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42737" y="4285661"/>
            <a:ext cx="5410200" cy="2386473"/>
          </a:xfrm>
          <a:prstGeom prst="rect">
            <a:avLst/>
          </a:prstGeom>
        </p:spPr>
      </p:pic>
      <p:pic>
        <p:nvPicPr>
          <p:cNvPr id="7" name="Grafik 5" descr="Ein Bild, das Uhr, orange enthält.&#10;&#10;Beschreibung automatisch generiert.">
            <a:extLst>
              <a:ext uri="{FF2B5EF4-FFF2-40B4-BE49-F238E27FC236}">
                <a16:creationId xmlns:a16="http://schemas.microsoft.com/office/drawing/2014/main" id="{9A3DE2EA-8773-465E-8D86-8B0C93D41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667" y="526572"/>
            <a:ext cx="5410200" cy="2386473"/>
          </a:xfrm>
          <a:prstGeom prst="rect">
            <a:avLst/>
          </a:prstGeom>
        </p:spPr>
      </p:pic>
      <p:graphicFrame>
        <p:nvGraphicFramePr>
          <p:cNvPr id="15" name="Diagramm 5">
            <a:extLst>
              <a:ext uri="{FF2B5EF4-FFF2-40B4-BE49-F238E27FC236}">
                <a16:creationId xmlns:a16="http://schemas.microsoft.com/office/drawing/2014/main" id="{1D1FA4C7-4802-4AD8-8C09-08A89524F6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5952614"/>
              </p:ext>
            </p:extLst>
          </p:nvPr>
        </p:nvGraphicFramePr>
        <p:xfrm>
          <a:off x="682794" y="1583812"/>
          <a:ext cx="10825765" cy="4338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>
                <a:latin typeface="+mj-lt"/>
                <a:ea typeface="+mj-ea"/>
                <a:cs typeface="+mj-cs"/>
              </a:rPr>
              <a:t>Valo </a:t>
            </a:r>
            <a:r>
              <a:rPr lang="en-US"/>
              <a:t>Teamwork</a:t>
            </a:r>
            <a:endParaRPr lang="en-US" b="0" kern="1200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8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7AD836D9-053B-4320-AD2D-C9ECC15C5C8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91" t="16849" r="6486" b="1716"/>
          <a:stretch/>
        </p:blipFill>
        <p:spPr>
          <a:xfrm>
            <a:off x="11296057" y="6272268"/>
            <a:ext cx="604112" cy="339916"/>
          </a:xfrm>
          <a:prstGeom prst="rect">
            <a:avLst/>
          </a:prstGeom>
        </p:spPr>
      </p:pic>
      <p:pic>
        <p:nvPicPr>
          <p:cNvPr id="10" name="Grafik 10" descr="Besprechung">
            <a:extLst>
              <a:ext uri="{FF2B5EF4-FFF2-40B4-BE49-F238E27FC236}">
                <a16:creationId xmlns:a16="http://schemas.microsoft.com/office/drawing/2014/main" id="{B2866DAF-B713-4FC7-822C-43CF954F6D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97270" y="162859"/>
            <a:ext cx="476126" cy="48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2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65" name="Grafik 5" descr="Ein Bild, das Uhr, orange enthält.&#10;&#10;Beschreibung automatisch generiert.">
            <a:extLst>
              <a:ext uri="{FF2B5EF4-FFF2-40B4-BE49-F238E27FC236}">
                <a16:creationId xmlns:a16="http://schemas.microsoft.com/office/drawing/2014/main" id="{C95A383D-050D-4CBF-91BD-9FD8D43AD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42737" y="4285661"/>
            <a:ext cx="5410200" cy="2386473"/>
          </a:xfrm>
          <a:prstGeom prst="rect">
            <a:avLst/>
          </a:prstGeom>
        </p:spPr>
      </p:pic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630900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>
                <a:solidFill>
                  <a:schemeClr val="tx2"/>
                </a:solidFill>
              </a:rPr>
              <a:t>Valo Produkte</a:t>
            </a:r>
          </a:p>
        </p:txBody>
      </p:sp>
      <p:pic>
        <p:nvPicPr>
          <p:cNvPr id="14" name="Grafik 5" descr="Ein Bild, das Uhr, orange enthält.&#10;&#10;Beschreibung automatisch generiert.">
            <a:extLst>
              <a:ext uri="{FF2B5EF4-FFF2-40B4-BE49-F238E27FC236}">
                <a16:creationId xmlns:a16="http://schemas.microsoft.com/office/drawing/2014/main" id="{E69F1387-16CB-4B46-8263-C307B86BF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667" y="526572"/>
            <a:ext cx="5410200" cy="238647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Valo Extranet</a:t>
            </a:r>
            <a:endParaRPr lang="en-US" b="0" kern="1200" cap="all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8" name="Diagramm 37">
            <a:extLst>
              <a:ext uri="{FF2B5EF4-FFF2-40B4-BE49-F238E27FC236}">
                <a16:creationId xmlns:a16="http://schemas.microsoft.com/office/drawing/2014/main" id="{D9B55293-A615-4465-8F82-B38306C414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4108356"/>
              </p:ext>
            </p:extLst>
          </p:nvPr>
        </p:nvGraphicFramePr>
        <p:xfrm>
          <a:off x="2382980" y="2690389"/>
          <a:ext cx="7426038" cy="2255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08ED6E41-87B7-425B-9253-FE78AEC73B6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91" t="16849" r="6486" b="1716"/>
          <a:stretch/>
        </p:blipFill>
        <p:spPr>
          <a:xfrm>
            <a:off x="11296057" y="6272268"/>
            <a:ext cx="604112" cy="339916"/>
          </a:xfrm>
          <a:prstGeom prst="rect">
            <a:avLst/>
          </a:prstGeom>
        </p:spPr>
      </p:pic>
      <p:pic>
        <p:nvPicPr>
          <p:cNvPr id="16" name="Grafik 16" descr="Welt">
            <a:extLst>
              <a:ext uri="{FF2B5EF4-FFF2-40B4-BE49-F238E27FC236}">
                <a16:creationId xmlns:a16="http://schemas.microsoft.com/office/drawing/2014/main" id="{06DB1535-B650-461D-9847-F65D421DE2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48251" y="257485"/>
            <a:ext cx="391461" cy="39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3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6" name="Grafik 5" descr="Ein Bild, das Uhr, orange enthält.&#10;&#10;Beschreibung automatisch generiert.">
            <a:extLst>
              <a:ext uri="{FF2B5EF4-FFF2-40B4-BE49-F238E27FC236}">
                <a16:creationId xmlns:a16="http://schemas.microsoft.com/office/drawing/2014/main" id="{FFD8401E-A9A3-4985-A44F-D77847C56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667" y="526572"/>
            <a:ext cx="5410200" cy="2386473"/>
          </a:xfrm>
          <a:prstGeom prst="rect">
            <a:avLst/>
          </a:prstGeom>
        </p:spPr>
      </p:pic>
      <p:pic>
        <p:nvPicPr>
          <p:cNvPr id="111" name="Grafik 5" descr="Ein Bild, das Uhr, orange enthält.&#10;&#10;Beschreibung automatisch generiert.">
            <a:extLst>
              <a:ext uri="{FF2B5EF4-FFF2-40B4-BE49-F238E27FC236}">
                <a16:creationId xmlns:a16="http://schemas.microsoft.com/office/drawing/2014/main" id="{91449D76-E7FC-439C-8468-0A1765B01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42737" y="4285661"/>
            <a:ext cx="5410200" cy="2386473"/>
          </a:xfrm>
          <a:prstGeom prst="rect">
            <a:avLst/>
          </a:prstGeom>
        </p:spPr>
      </p:pic>
      <p:graphicFrame>
        <p:nvGraphicFramePr>
          <p:cNvPr id="3" name="Diagramm 5">
            <a:extLst>
              <a:ext uri="{FF2B5EF4-FFF2-40B4-BE49-F238E27FC236}">
                <a16:creationId xmlns:a16="http://schemas.microsoft.com/office/drawing/2014/main" id="{58DE02E7-976D-4745-BDDF-49298C0DDA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2347479"/>
              </p:ext>
            </p:extLst>
          </p:nvPr>
        </p:nvGraphicFramePr>
        <p:xfrm>
          <a:off x="2165230" y="1683312"/>
          <a:ext cx="7865330" cy="3962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630900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>
                <a:solidFill>
                  <a:schemeClr val="tx2"/>
                </a:solidFill>
              </a:rPr>
              <a:t>Valo Produkte</a:t>
            </a:r>
          </a:p>
        </p:txBody>
      </p:sp>
      <p:pic>
        <p:nvPicPr>
          <p:cNvPr id="17" name="Grafik 25" descr="Ein Bild, das Screenshot, Katze enthält.&#10;&#10;Beschreibung automatisch generiert.">
            <a:extLst>
              <a:ext uri="{FF2B5EF4-FFF2-40B4-BE49-F238E27FC236}">
                <a16:creationId xmlns:a16="http://schemas.microsoft.com/office/drawing/2014/main" id="{6A3B46FF-00F4-4C97-A2D1-1DA4C66D7F4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1549" t="824" r="53873" b="28040"/>
          <a:stretch/>
        </p:blipFill>
        <p:spPr>
          <a:xfrm>
            <a:off x="1076011" y="6660235"/>
            <a:ext cx="2640393" cy="47252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>
                <a:solidFill>
                  <a:schemeClr val="tx2"/>
                </a:solidFill>
                <a:ea typeface="+mj-lt"/>
                <a:cs typeface="+mj-lt"/>
              </a:rPr>
              <a:t>DIGITAL WORKPLACE MOBILE APP</a:t>
            </a:r>
            <a:endParaRPr lang="de-DE">
              <a:ea typeface="+mj-ea"/>
              <a:cs typeface="+mj-cs"/>
            </a:endParaRPr>
          </a:p>
        </p:txBody>
      </p:sp>
      <p:pic>
        <p:nvPicPr>
          <p:cNvPr id="15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8FE35DEB-9A95-4CC2-A710-762D3C6C831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291" t="16849" r="6486" b="1716"/>
          <a:stretch/>
        </p:blipFill>
        <p:spPr>
          <a:xfrm>
            <a:off x="11296057" y="6272268"/>
            <a:ext cx="604112" cy="339916"/>
          </a:xfrm>
          <a:prstGeom prst="rect">
            <a:avLst/>
          </a:prstGeom>
        </p:spPr>
      </p:pic>
      <p:pic>
        <p:nvPicPr>
          <p:cNvPr id="16" name="Grafik 17" descr="Online-Netzwerk">
            <a:extLst>
              <a:ext uri="{FF2B5EF4-FFF2-40B4-BE49-F238E27FC236}">
                <a16:creationId xmlns:a16="http://schemas.microsoft.com/office/drawing/2014/main" id="{2C77C881-BB37-4FCF-A60D-A8B6B191EA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57192" y="187759"/>
            <a:ext cx="436284" cy="44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2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Grafik 5" descr="Ein Bild, das Uhr, orange enthält.&#10;&#10;Beschreibung automatisch generiert.">
            <a:extLst>
              <a:ext uri="{FF2B5EF4-FFF2-40B4-BE49-F238E27FC236}">
                <a16:creationId xmlns:a16="http://schemas.microsoft.com/office/drawing/2014/main" id="{BD7B2812-537B-430E-9B3A-2F720455F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667" y="526572"/>
            <a:ext cx="5410200" cy="238647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>
                <a:latin typeface="+mj-lt"/>
                <a:ea typeface="+mj-ea"/>
                <a:cs typeface="+mj-cs"/>
              </a:rPr>
              <a:t>Microsoft Teams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630900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>
                <a:solidFill>
                  <a:schemeClr val="tx2"/>
                </a:solidFill>
              </a:rPr>
              <a:t>Valo Produkte</a:t>
            </a:r>
          </a:p>
        </p:txBody>
      </p:sp>
      <p:pic>
        <p:nvPicPr>
          <p:cNvPr id="8" name="Grafik 8" descr="Ein Bild, das Screenshot, Computer enthält.&#10;&#10;Beschreibung automatisch generiert.">
            <a:extLst>
              <a:ext uri="{FF2B5EF4-FFF2-40B4-BE49-F238E27FC236}">
                <a16:creationId xmlns:a16="http://schemas.microsoft.com/office/drawing/2014/main" id="{9647A02D-2AE2-47DA-8CE9-38EEDF0B8E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47" t="69654" r="40609" b="9776"/>
          <a:stretch/>
        </p:blipFill>
        <p:spPr>
          <a:xfrm>
            <a:off x="7603020" y="131515"/>
            <a:ext cx="479643" cy="507824"/>
          </a:xfrm>
          <a:prstGeom prst="rect">
            <a:avLst/>
          </a:prstGeom>
        </p:spPr>
      </p:pic>
      <p:pic>
        <p:nvPicPr>
          <p:cNvPr id="9" name="Grafik 5" descr="Ein Bild, das Uhr, orange enthält.&#10;&#10;Beschreibung automatisch generiert.">
            <a:extLst>
              <a:ext uri="{FF2B5EF4-FFF2-40B4-BE49-F238E27FC236}">
                <a16:creationId xmlns:a16="http://schemas.microsoft.com/office/drawing/2014/main" id="{5A4689E2-5FAF-4855-96D1-8D15A3925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42737" y="4285661"/>
            <a:ext cx="5410200" cy="2386473"/>
          </a:xfrm>
          <a:prstGeom prst="rect">
            <a:avLst/>
          </a:prstGeom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EF186B90-497E-458E-A67E-7A15D02AF205}"/>
              </a:ext>
            </a:extLst>
          </p:cNvPr>
          <p:cNvSpPr txBox="1"/>
          <p:nvPr/>
        </p:nvSpPr>
        <p:spPr>
          <a:xfrm>
            <a:off x="3249956" y="4364310"/>
            <a:ext cx="5689057" cy="959237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000" b="1">
                <a:solidFill>
                  <a:srgbClr val="4A3F75"/>
                </a:solidFill>
                <a:ea typeface="+mn-lt"/>
                <a:cs typeface="+mn-lt"/>
              </a:rPr>
              <a:t>Dein persönliches digitales Dashboard, </a:t>
            </a:r>
            <a:br>
              <a:rPr lang="en-US" sz="2000" b="1" dirty="0">
                <a:solidFill>
                  <a:srgbClr val="4A3F75"/>
                </a:solidFill>
                <a:ea typeface="+mn-lt"/>
                <a:cs typeface="+mn-lt"/>
              </a:rPr>
            </a:br>
            <a:r>
              <a:rPr lang="en-US" sz="2000" b="1" dirty="0">
                <a:solidFill>
                  <a:srgbClr val="4A3F75"/>
                </a:solidFill>
                <a:ea typeface="+mn-lt"/>
                <a:cs typeface="+mn-lt"/>
              </a:rPr>
              <a:t>um </a:t>
            </a:r>
            <a:r>
              <a:rPr lang="en-US" sz="2000" b="1" err="1">
                <a:solidFill>
                  <a:srgbClr val="4A3F75"/>
                </a:solidFill>
                <a:ea typeface="+mn-lt"/>
                <a:cs typeface="+mn-lt"/>
              </a:rPr>
              <a:t>deine</a:t>
            </a:r>
            <a:r>
              <a:rPr lang="en-US" sz="2000" b="1">
                <a:solidFill>
                  <a:srgbClr val="4A3F75"/>
                </a:solidFill>
                <a:ea typeface="+mn-lt"/>
                <a:cs typeface="+mn-lt"/>
              </a:rPr>
              <a:t> Arbeit schnell und gut zu meistern.</a:t>
            </a:r>
            <a:endParaRPr lang="de-DE" b="1">
              <a:solidFill>
                <a:srgbClr val="4A3F75"/>
              </a:solidFill>
            </a:endParaRP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657B3873-AB93-4C71-AE02-4FB49B6A1192}"/>
              </a:ext>
            </a:extLst>
          </p:cNvPr>
          <p:cNvGrpSpPr/>
          <p:nvPr/>
        </p:nvGrpSpPr>
        <p:grpSpPr>
          <a:xfrm>
            <a:off x="3695056" y="1682080"/>
            <a:ext cx="4804534" cy="2581094"/>
            <a:chOff x="8050001" y="3107970"/>
            <a:chExt cx="3779299" cy="2096186"/>
          </a:xfrm>
        </p:grpSpPr>
        <p:sp>
          <p:nvSpPr>
            <p:cNvPr id="14" name="Flowchart: Alternate Process 15">
              <a:extLst>
                <a:ext uri="{FF2B5EF4-FFF2-40B4-BE49-F238E27FC236}">
                  <a16:creationId xmlns:a16="http://schemas.microsoft.com/office/drawing/2014/main" id="{B26B5FA4-0552-4A0F-9B54-1E3308C04AE9}"/>
                </a:ext>
              </a:extLst>
            </p:cNvPr>
            <p:cNvSpPr/>
            <p:nvPr/>
          </p:nvSpPr>
          <p:spPr>
            <a:xfrm>
              <a:off x="8704007" y="4359119"/>
              <a:ext cx="2649683" cy="715763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5" name="Picture 25">
              <a:extLst>
                <a:ext uri="{FF2B5EF4-FFF2-40B4-BE49-F238E27FC236}">
                  <a16:creationId xmlns:a16="http://schemas.microsoft.com/office/drawing/2014/main" id="{2E79E49C-87EB-4A5B-96D9-FF939ED20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50001" y="3107970"/>
              <a:ext cx="3779299" cy="2096186"/>
            </a:xfrm>
            <a:prstGeom prst="rect">
              <a:avLst/>
            </a:prstGeom>
          </p:spPr>
        </p:pic>
      </p:grpSp>
      <p:pic>
        <p:nvPicPr>
          <p:cNvPr id="5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907270DF-EF02-4AEA-B297-9004EECF3A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91" t="16849" r="6486" b="1716"/>
          <a:stretch/>
        </p:blipFill>
        <p:spPr>
          <a:xfrm>
            <a:off x="11296057" y="6272268"/>
            <a:ext cx="604112" cy="33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9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885D5A-9707-464A-BA2E-80B103A94588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3510385" cy="1018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>
                <a:solidFill>
                  <a:schemeClr val="tx2"/>
                </a:solidFill>
              </a:rPr>
              <a:t>Valo</a:t>
            </a:r>
          </a:p>
        </p:txBody>
      </p:sp>
      <p:pic>
        <p:nvPicPr>
          <p:cNvPr id="62" name="Grafik 5" descr="Ein Bild, das Uhr, orange enthält.&#10;&#10;Beschreibung automatisch generiert.">
            <a:extLst>
              <a:ext uri="{FF2B5EF4-FFF2-40B4-BE49-F238E27FC236}">
                <a16:creationId xmlns:a16="http://schemas.microsoft.com/office/drawing/2014/main" id="{CFC62A16-8F0B-4A85-BC08-94EB35CAC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42737" y="4285661"/>
            <a:ext cx="5410200" cy="2386473"/>
          </a:xfrm>
          <a:prstGeom prst="rect">
            <a:avLst/>
          </a:prstGeom>
        </p:spPr>
      </p:pic>
      <p:pic>
        <p:nvPicPr>
          <p:cNvPr id="78" name="Grafik 5" descr="Ein Bild, das Uhr, orange enthält.&#10;&#10;Beschreibung automatisch generiert.">
            <a:extLst>
              <a:ext uri="{FF2B5EF4-FFF2-40B4-BE49-F238E27FC236}">
                <a16:creationId xmlns:a16="http://schemas.microsoft.com/office/drawing/2014/main" id="{D9E9A8C4-3C55-4E2C-B5FD-CC65EBA4F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667" y="526572"/>
            <a:ext cx="5410200" cy="238647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tx2"/>
                </a:solidFill>
                <a:ea typeface="+mj-lt"/>
                <a:cs typeface="+mj-lt"/>
              </a:rPr>
              <a:t>User experience platforms</a:t>
            </a:r>
            <a:endParaRPr lang="en-US" dirty="0">
              <a:solidFill>
                <a:schemeClr val="tx2"/>
              </a:solidFill>
              <a:ea typeface="+mj-lt"/>
              <a:cs typeface="+mj-lt"/>
            </a:endParaRPr>
          </a:p>
        </p:txBody>
      </p:sp>
      <p:graphicFrame>
        <p:nvGraphicFramePr>
          <p:cNvPr id="27" name="Diagramm 26">
            <a:extLst>
              <a:ext uri="{FF2B5EF4-FFF2-40B4-BE49-F238E27FC236}">
                <a16:creationId xmlns:a16="http://schemas.microsoft.com/office/drawing/2014/main" id="{4021D680-F2A7-45CB-905C-3095C810F5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3505115"/>
              </p:ext>
            </p:extLst>
          </p:nvPr>
        </p:nvGraphicFramePr>
        <p:xfrm>
          <a:off x="3266102" y="1816560"/>
          <a:ext cx="6309003" cy="3962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68BC663D-90AB-4B9C-A9B3-F52941B1286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91" t="16849" r="6486" b="1716"/>
          <a:stretch/>
        </p:blipFill>
        <p:spPr>
          <a:xfrm>
            <a:off x="11296057" y="6272268"/>
            <a:ext cx="604112" cy="339916"/>
          </a:xfrm>
          <a:prstGeom prst="rect">
            <a:avLst/>
          </a:prstGeom>
        </p:spPr>
      </p:pic>
      <p:pic>
        <p:nvPicPr>
          <p:cNvPr id="12" name="Grafik 12" descr="Computer">
            <a:extLst>
              <a:ext uri="{FF2B5EF4-FFF2-40B4-BE49-F238E27FC236}">
                <a16:creationId xmlns:a16="http://schemas.microsoft.com/office/drawing/2014/main" id="{EA73FD25-6EAF-4811-ABBB-EE5B629B9C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38447" y="177800"/>
            <a:ext cx="496048" cy="50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3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3" name="Grafik 5" descr="Ein Bild, das Uhr, orange enthält.&#10;&#10;Beschreibung automatisch generiert.">
            <a:extLst>
              <a:ext uri="{FF2B5EF4-FFF2-40B4-BE49-F238E27FC236}">
                <a16:creationId xmlns:a16="http://schemas.microsoft.com/office/drawing/2014/main" id="{BDD91D74-1D74-43D5-95B6-CBABD322AB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" t="-502" r="2730" b="56866"/>
          <a:stretch/>
        </p:blipFill>
        <p:spPr>
          <a:xfrm rot="10800000">
            <a:off x="390519" y="5643406"/>
            <a:ext cx="5257872" cy="1041354"/>
          </a:xfrm>
          <a:prstGeom prst="rect">
            <a:avLst/>
          </a:prstGeom>
        </p:spPr>
      </p:pic>
      <p:pic>
        <p:nvPicPr>
          <p:cNvPr id="50" name="Grafik 5" descr="Ein Bild, das Uhr, orange enthält.&#10;&#10;Beschreibung automatisch generiert.">
            <a:extLst>
              <a:ext uri="{FF2B5EF4-FFF2-40B4-BE49-F238E27FC236}">
                <a16:creationId xmlns:a16="http://schemas.microsoft.com/office/drawing/2014/main" id="{66B2303D-86CF-46EE-A7A1-72292A4DC1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6" r="1110" b="42365"/>
          <a:stretch/>
        </p:blipFill>
        <p:spPr>
          <a:xfrm>
            <a:off x="6419667" y="537926"/>
            <a:ext cx="5350142" cy="13640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DB5305-AFB8-4353-B6C2-51AB217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93" y="130656"/>
            <a:ext cx="8670343" cy="547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tx2"/>
                </a:solidFill>
                <a:ea typeface="+mj-lt"/>
                <a:cs typeface="+mj-lt"/>
              </a:rPr>
              <a:t>Valo Awards</a:t>
            </a:r>
            <a:endParaRPr lang="en-US" dirty="0">
              <a:solidFill>
                <a:schemeClr val="tx2"/>
              </a:solidFill>
              <a:ea typeface="+mj-lt"/>
              <a:cs typeface="+mj-lt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1" name="Diagramm 5">
            <a:extLst>
              <a:ext uri="{FF2B5EF4-FFF2-40B4-BE49-F238E27FC236}">
                <a16:creationId xmlns:a16="http://schemas.microsoft.com/office/drawing/2014/main" id="{A4E743A9-097C-494F-92F5-FD708E3ABD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9711396"/>
              </p:ext>
            </p:extLst>
          </p:nvPr>
        </p:nvGraphicFramePr>
        <p:xfrm>
          <a:off x="636613" y="2885164"/>
          <a:ext cx="1616932" cy="219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Diagramm 5">
            <a:extLst>
              <a:ext uri="{FF2B5EF4-FFF2-40B4-BE49-F238E27FC236}">
                <a16:creationId xmlns:a16="http://schemas.microsoft.com/office/drawing/2014/main" id="{0AFFCB9F-C375-43D5-A19E-118B7AC30F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1333204"/>
              </p:ext>
            </p:extLst>
          </p:nvPr>
        </p:nvGraphicFramePr>
        <p:xfrm>
          <a:off x="2197558" y="2935966"/>
          <a:ext cx="2300422" cy="2110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2" name="Diagramm 5">
            <a:extLst>
              <a:ext uri="{FF2B5EF4-FFF2-40B4-BE49-F238E27FC236}">
                <a16:creationId xmlns:a16="http://schemas.microsoft.com/office/drawing/2014/main" id="{30B43582-1027-4301-9BCB-385BBCC195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7162509"/>
              </p:ext>
            </p:extLst>
          </p:nvPr>
        </p:nvGraphicFramePr>
        <p:xfrm>
          <a:off x="4201849" y="2367929"/>
          <a:ext cx="2184968" cy="3251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9" name="Titel 1">
            <a:extLst>
              <a:ext uri="{FF2B5EF4-FFF2-40B4-BE49-F238E27FC236}">
                <a16:creationId xmlns:a16="http://schemas.microsoft.com/office/drawing/2014/main" id="{56E44937-0346-4845-8D5A-1C2F3706D6ED}"/>
              </a:ext>
            </a:extLst>
          </p:cNvPr>
          <p:cNvSpPr txBox="1">
            <a:spLocks/>
          </p:cNvSpPr>
          <p:nvPr/>
        </p:nvSpPr>
        <p:spPr>
          <a:xfrm>
            <a:off x="641228" y="2427795"/>
            <a:ext cx="1607695" cy="4919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dirty="0">
                <a:solidFill>
                  <a:schemeClr val="accent1"/>
                </a:solidFill>
              </a:rPr>
              <a:t>2016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6297398F-BBE4-4828-9FD2-21B131267A0B}"/>
              </a:ext>
            </a:extLst>
          </p:cNvPr>
          <p:cNvSpPr txBox="1">
            <a:spLocks/>
          </p:cNvSpPr>
          <p:nvPr/>
        </p:nvSpPr>
        <p:spPr>
          <a:xfrm>
            <a:off x="2525446" y="2416303"/>
            <a:ext cx="1630787" cy="4919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dirty="0">
                <a:solidFill>
                  <a:schemeClr val="accent1"/>
                </a:solidFill>
              </a:rPr>
              <a:t>2017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66621B4D-00FE-4B5A-A085-162E56F97902}"/>
              </a:ext>
            </a:extLst>
          </p:cNvPr>
          <p:cNvSpPr txBox="1">
            <a:spLocks/>
          </p:cNvSpPr>
          <p:nvPr/>
        </p:nvSpPr>
        <p:spPr>
          <a:xfrm>
            <a:off x="4497409" y="1866739"/>
            <a:ext cx="1589223" cy="4919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>
                <a:solidFill>
                  <a:schemeClr val="accent1"/>
                </a:solidFill>
              </a:rPr>
              <a:t>2018</a:t>
            </a:r>
            <a:endParaRPr lang="de-DE">
              <a:solidFill>
                <a:schemeClr val="accent1"/>
              </a:solidFill>
            </a:endParaRPr>
          </a:p>
        </p:txBody>
      </p:sp>
      <p:graphicFrame>
        <p:nvGraphicFramePr>
          <p:cNvPr id="34" name="Diagramm 5">
            <a:extLst>
              <a:ext uri="{FF2B5EF4-FFF2-40B4-BE49-F238E27FC236}">
                <a16:creationId xmlns:a16="http://schemas.microsoft.com/office/drawing/2014/main" id="{3B522062-1E7B-4DF7-9075-F430179BB8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4229532"/>
              </p:ext>
            </p:extLst>
          </p:nvPr>
        </p:nvGraphicFramePr>
        <p:xfrm>
          <a:off x="6095304" y="2367932"/>
          <a:ext cx="4212349" cy="3223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51" name="Diagramm 5">
            <a:extLst>
              <a:ext uri="{FF2B5EF4-FFF2-40B4-BE49-F238E27FC236}">
                <a16:creationId xmlns:a16="http://schemas.microsoft.com/office/drawing/2014/main" id="{292D7B4D-92B7-4FD5-A27D-021280CF49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1015896"/>
              </p:ext>
            </p:extLst>
          </p:nvPr>
        </p:nvGraphicFramePr>
        <p:xfrm>
          <a:off x="9752903" y="2937377"/>
          <a:ext cx="2707963" cy="2086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125" name="Titel 1">
            <a:extLst>
              <a:ext uri="{FF2B5EF4-FFF2-40B4-BE49-F238E27FC236}">
                <a16:creationId xmlns:a16="http://schemas.microsoft.com/office/drawing/2014/main" id="{A42F3B50-6F65-4592-890D-84508F079002}"/>
              </a:ext>
            </a:extLst>
          </p:cNvPr>
          <p:cNvSpPr txBox="1">
            <a:spLocks/>
          </p:cNvSpPr>
          <p:nvPr/>
        </p:nvSpPr>
        <p:spPr>
          <a:xfrm>
            <a:off x="6506320" y="1843647"/>
            <a:ext cx="3376458" cy="4919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>
                <a:solidFill>
                  <a:schemeClr val="accent1"/>
                </a:solidFill>
              </a:rPr>
              <a:t>2019</a:t>
            </a:r>
            <a:endParaRPr lang="de-DE">
              <a:solidFill>
                <a:schemeClr val="accent1"/>
              </a:solidFill>
            </a:endParaRPr>
          </a:p>
        </p:txBody>
      </p:sp>
      <p:sp>
        <p:nvSpPr>
          <p:cNvPr id="300" name="Titel 1">
            <a:extLst>
              <a:ext uri="{FF2B5EF4-FFF2-40B4-BE49-F238E27FC236}">
                <a16:creationId xmlns:a16="http://schemas.microsoft.com/office/drawing/2014/main" id="{486C080B-6D82-4C9C-AE08-E7C385C35F2C}"/>
              </a:ext>
            </a:extLst>
          </p:cNvPr>
          <p:cNvSpPr txBox="1">
            <a:spLocks/>
          </p:cNvSpPr>
          <p:nvPr/>
        </p:nvSpPr>
        <p:spPr>
          <a:xfrm>
            <a:off x="10334792" y="2439393"/>
            <a:ext cx="1552277" cy="4919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>
                <a:solidFill>
                  <a:schemeClr val="accent1"/>
                </a:solidFill>
              </a:rPr>
              <a:t>2020</a:t>
            </a:r>
            <a:endParaRPr lang="de-DE">
              <a:solidFill>
                <a:schemeClr val="accent1"/>
              </a:solidFill>
            </a:endParaRPr>
          </a:p>
        </p:txBody>
      </p:sp>
      <p:sp>
        <p:nvSpPr>
          <p:cNvPr id="52" name="Titel 1">
            <a:extLst>
              <a:ext uri="{FF2B5EF4-FFF2-40B4-BE49-F238E27FC236}">
                <a16:creationId xmlns:a16="http://schemas.microsoft.com/office/drawing/2014/main" id="{7AB19F48-4E32-4015-BC26-32FED5C9E344}"/>
              </a:ext>
            </a:extLst>
          </p:cNvPr>
          <p:cNvSpPr txBox="1">
            <a:spLocks/>
          </p:cNvSpPr>
          <p:nvPr/>
        </p:nvSpPr>
        <p:spPr>
          <a:xfrm>
            <a:off x="637569" y="-559984"/>
            <a:ext cx="3510385" cy="1018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800">
                <a:solidFill>
                  <a:schemeClr val="tx2"/>
                </a:solidFill>
              </a:rPr>
              <a:t>Valo</a:t>
            </a:r>
          </a:p>
        </p:txBody>
      </p:sp>
      <p:pic>
        <p:nvPicPr>
          <p:cNvPr id="26" name="Grafik 4" descr="Ein Bild, das Propeller, Uhr enthält.&#10;&#10;Beschreibung automatisch generiert.">
            <a:extLst>
              <a:ext uri="{FF2B5EF4-FFF2-40B4-BE49-F238E27FC236}">
                <a16:creationId xmlns:a16="http://schemas.microsoft.com/office/drawing/2014/main" id="{1721BB9C-B77A-4666-83FE-5DE8D90803E9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3291" t="16849" r="6486" b="1716"/>
          <a:stretch/>
        </p:blipFill>
        <p:spPr>
          <a:xfrm>
            <a:off x="11296057" y="6272268"/>
            <a:ext cx="604112" cy="339916"/>
          </a:xfrm>
          <a:prstGeom prst="rect">
            <a:avLst/>
          </a:prstGeom>
        </p:spPr>
      </p:pic>
      <p:pic>
        <p:nvPicPr>
          <p:cNvPr id="3" name="Grafik 12" descr="Trophäe">
            <a:extLst>
              <a:ext uri="{FF2B5EF4-FFF2-40B4-BE49-F238E27FC236}">
                <a16:creationId xmlns:a16="http://schemas.microsoft.com/office/drawing/2014/main" id="{78592A7D-F514-4964-B42B-A974FA1F64ED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6729041" y="230173"/>
            <a:ext cx="383312" cy="38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6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524</Words>
  <Application>Microsoft Office PowerPoint</Application>
  <PresentationFormat>Breitbild</PresentationFormat>
  <Paragraphs>115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Calibri</vt:lpstr>
      <vt:lpstr>Franklin Gothic Book</vt:lpstr>
      <vt:lpstr>Franklin Gothic Demi</vt:lpstr>
      <vt:lpstr>Wingdings</vt:lpstr>
      <vt:lpstr>Wingdings 2</vt:lpstr>
      <vt:lpstr>Wingdings,Sans-Serif</vt:lpstr>
      <vt:lpstr>DividendVTI</vt:lpstr>
      <vt:lpstr>Valo</vt:lpstr>
      <vt:lpstr>Valo Intranet</vt:lpstr>
      <vt:lpstr>Valo ideas</vt:lpstr>
      <vt:lpstr>Valo Teamwork</vt:lpstr>
      <vt:lpstr>Valo Extranet</vt:lpstr>
      <vt:lpstr>DIGITAL WORKPLACE MOBILE APP</vt:lpstr>
      <vt:lpstr>Microsoft Teams</vt:lpstr>
      <vt:lpstr>User experience platforms</vt:lpstr>
      <vt:lpstr>Valo Awards</vt:lpstr>
      <vt:lpstr>Valo in zahlen</vt:lpstr>
      <vt:lpstr>Locations und partner netzwerke</vt:lpstr>
      <vt:lpstr>Valos Erweiterungsmodell</vt:lpstr>
      <vt:lpstr>VALOS SPRACHENVIELFALT</vt:lpstr>
      <vt:lpstr> </vt:lpstr>
      <vt:lpstr>Ihr partner FÜR iHR iNTRANET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/>
  <cp:lastModifiedBy>Robert Hortschitz | MOGI.at</cp:lastModifiedBy>
  <cp:revision>1604</cp:revision>
  <dcterms:created xsi:type="dcterms:W3CDTF">2020-07-30T11:44:39Z</dcterms:created>
  <dcterms:modified xsi:type="dcterms:W3CDTF">2022-04-24T17:03:24Z</dcterms:modified>
</cp:coreProperties>
</file>