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8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0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4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42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43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44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45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46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7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0"/>
  </p:notesMasterIdLst>
  <p:sldIdLst>
    <p:sldId id="272" r:id="rId2"/>
    <p:sldId id="356" r:id="rId3"/>
    <p:sldId id="371" r:id="rId4"/>
    <p:sldId id="372" r:id="rId5"/>
    <p:sldId id="328" r:id="rId6"/>
    <p:sldId id="373" r:id="rId7"/>
    <p:sldId id="374" r:id="rId8"/>
    <p:sldId id="298" r:id="rId9"/>
    <p:sldId id="361" r:id="rId10"/>
    <p:sldId id="375" r:id="rId11"/>
    <p:sldId id="376" r:id="rId12"/>
    <p:sldId id="345" r:id="rId13"/>
    <p:sldId id="377" r:id="rId14"/>
    <p:sldId id="378" r:id="rId15"/>
    <p:sldId id="344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417" r:id="rId26"/>
    <p:sldId id="390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404" r:id="rId35"/>
    <p:sldId id="403" r:id="rId36"/>
    <p:sldId id="402" r:id="rId37"/>
    <p:sldId id="405" r:id="rId38"/>
    <p:sldId id="406" r:id="rId39"/>
    <p:sldId id="408" r:id="rId40"/>
    <p:sldId id="409" r:id="rId41"/>
    <p:sldId id="410" r:id="rId42"/>
    <p:sldId id="407" r:id="rId43"/>
    <p:sldId id="411" r:id="rId44"/>
    <p:sldId id="412" r:id="rId45"/>
    <p:sldId id="413" r:id="rId46"/>
    <p:sldId id="414" r:id="rId47"/>
    <p:sldId id="415" r:id="rId48"/>
    <p:sldId id="418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8C44"/>
    <a:srgbClr val="EB924B"/>
    <a:srgbClr val="E2873D"/>
    <a:srgbClr val="F8D9CD"/>
    <a:srgbClr val="EF903D"/>
    <a:srgbClr val="ED8428"/>
    <a:srgbClr val="F4B177"/>
    <a:srgbClr val="F1A05A"/>
    <a:srgbClr val="F6C193"/>
    <a:srgbClr val="4A3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E6529-377C-ACD2-A25D-BC021B4AE2C3}" v="473" dt="2020-07-31T12:23:22.682"/>
    <p1510:client id="{0F9F2108-DAAD-65BC-101C-48FAFDDC7740}" v="585" dt="2020-08-03T09:37:56.378"/>
    <p1510:client id="{1D05E0E2-391C-6D6F-2871-55C7D9E23843}" v="405" dt="2020-08-05T08:35:45.430"/>
    <p1510:client id="{2E1FBD13-B357-CB01-BFA1-D05AD7352FC3}" v="87" dt="2020-07-31T09:51:01.360"/>
    <p1510:client id="{3052E1F9-0F4D-F991-FD2C-C74134EED215}" v="203" dt="2020-08-03T10:50:37.981"/>
    <p1510:client id="{3EB087F7-C797-47A4-74E4-027D578238FB}" v="1232" dt="2020-08-07T13:10:08.925"/>
    <p1510:client id="{42AA7EFF-515C-60F5-4C40-E6628DE6BEB1}" v="72" dt="2020-07-31T12:40:28.416"/>
    <p1510:client id="{73D48D74-7381-71B4-EA7E-85DBF6445772}" v="1017" dt="2020-08-13T08:47:49.604"/>
    <p1510:client id="{B91398CE-4FF5-926B-23C0-26926B481FE1}" v="288" dt="2020-07-31T13:02:11.410"/>
    <p1510:client id="{C59A7DD1-AF41-990E-FD76-4EC29724A1BB}" v="16" dt="2020-07-31T09:23:31.845"/>
    <p1510:client id="{D0574F82-8E8B-7B13-E41D-AE753C85BDE3}" v="493" dt="2020-07-30T13:36:15.069"/>
    <p1510:client id="{D2E674E9-BC02-D4AB-6454-54384EF9F0D0}" v="571" dt="2020-08-05T07:16:01.738"/>
    <p1510:client id="{DB9F0793-2B03-E3D9-9C0A-E31AA64CAB44}" v="208" dt="2020-07-31T11:30:42.127"/>
    <p1510:client id="{EF4C4F21-EF88-C59E-7C0A-E7D488063139}" v="101" dt="2020-08-04T10:11:2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l" rtl="0">
            <a:defRPr b="1"/>
          </a:pPr>
          <a:r>
            <a:rPr lang="de-AT" sz="1600" b="1" dirty="0"/>
            <a:t>Amazon Athena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2200430B-25C6-4FAA-A0D8-0237A393BA43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Daten in S3 mit SQL abfragen</a:t>
          </a:r>
        </a:p>
      </dgm:t>
    </dgm:pt>
    <dgm:pt modelId="{C9446D44-351C-4A23-B5D8-EC4F1424FED3}" type="parTrans" cxnId="{3FE36601-019A-4C83-833E-C7EE2CFEC57D}">
      <dgm:prSet/>
      <dgm:spPr/>
      <dgm:t>
        <a:bodyPr/>
        <a:lstStyle/>
        <a:p>
          <a:endParaRPr lang="de-AT"/>
        </a:p>
      </dgm:t>
    </dgm:pt>
    <dgm:pt modelId="{9686455B-0EDD-45FB-9C89-1657E01E94CE}" type="sibTrans" cxnId="{3FE36601-019A-4C83-833E-C7EE2CFEC57D}">
      <dgm:prSet/>
      <dgm:spPr/>
      <dgm:t>
        <a:bodyPr/>
        <a:lstStyle/>
        <a:p>
          <a:endParaRPr lang="de-AT"/>
        </a:p>
      </dgm:t>
    </dgm:pt>
    <dgm:pt modelId="{A7B29CB0-9675-4CE5-B9DB-8CE13B13B91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</a:t>
          </a:r>
          <a:r>
            <a:rPr lang="en-US" sz="1600" b="1" dirty="0" err="1"/>
            <a:t>CloudSearch</a:t>
          </a:r>
          <a:endParaRPr lang="de-AT" sz="1600" dirty="0"/>
        </a:p>
      </dgm:t>
    </dgm:pt>
    <dgm:pt modelId="{E126745E-26BE-4469-93B3-517499DB7B11}" type="parTrans" cxnId="{2FCFF2F5-9413-4ACE-B3B6-F69C2B9C4448}">
      <dgm:prSet/>
      <dgm:spPr/>
      <dgm:t>
        <a:bodyPr/>
        <a:lstStyle/>
        <a:p>
          <a:endParaRPr lang="de-AT"/>
        </a:p>
      </dgm:t>
    </dgm:pt>
    <dgm:pt modelId="{CF36F02A-CC0C-4B56-A2C7-9A3469E98588}" type="sibTrans" cxnId="{2FCFF2F5-9413-4ACE-B3B6-F69C2B9C4448}">
      <dgm:prSet/>
      <dgm:spPr/>
      <dgm:t>
        <a:bodyPr/>
        <a:lstStyle/>
        <a:p>
          <a:endParaRPr lang="de-AT"/>
        </a:p>
      </dgm:t>
    </dgm:pt>
    <dgm:pt modelId="{70CDC2B2-8CF4-4DE5-BA7E-9A0C1AA8F290}">
      <dgm:prSet custT="1"/>
      <dgm:spPr/>
      <dgm:t>
        <a:bodyPr anchor="ctr"/>
        <a:lstStyle/>
        <a:p>
          <a:pPr algn="ctr">
            <a:buNone/>
          </a:pPr>
          <a:r>
            <a:rPr lang="en-US" sz="1400" dirty="0" err="1"/>
            <a:t>Verwalteter</a:t>
          </a:r>
          <a:r>
            <a:rPr lang="en-US" sz="1400" dirty="0"/>
            <a:t> </a:t>
          </a:r>
          <a:r>
            <a:rPr lang="en-US" sz="1400" dirty="0" err="1"/>
            <a:t>Suchservice</a:t>
          </a:r>
          <a:endParaRPr lang="de-AT" sz="1400" dirty="0"/>
        </a:p>
      </dgm:t>
    </dgm:pt>
    <dgm:pt modelId="{BFE89131-E8B4-4D9D-8B6F-C1B978ACC885}" type="parTrans" cxnId="{CC7897C3-13D2-4C70-A4CB-DC4FB275BA61}">
      <dgm:prSet/>
      <dgm:spPr/>
      <dgm:t>
        <a:bodyPr/>
        <a:lstStyle/>
        <a:p>
          <a:endParaRPr lang="de-AT"/>
        </a:p>
      </dgm:t>
    </dgm:pt>
    <dgm:pt modelId="{63EFF2E6-F901-4841-898D-B38E86C09084}" type="sibTrans" cxnId="{CC7897C3-13D2-4C70-A4CB-DC4FB275BA61}">
      <dgm:prSet/>
      <dgm:spPr/>
      <dgm:t>
        <a:bodyPr/>
        <a:lstStyle/>
        <a:p>
          <a:endParaRPr lang="de-AT"/>
        </a:p>
      </dgm:t>
    </dgm:pt>
    <dgm:pt modelId="{C8AEEC9E-62C4-416F-BFC4-94797DDE2F7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Elasticsearch Service</a:t>
          </a:r>
          <a:endParaRPr lang="de-AT" sz="1600" dirty="0"/>
        </a:p>
      </dgm:t>
    </dgm:pt>
    <dgm:pt modelId="{8909F4D6-964D-4312-AD67-5C67BDF7F9BA}" type="parTrans" cxnId="{58358E1A-E91F-44FF-9E21-2E89E9FF0A7D}">
      <dgm:prSet/>
      <dgm:spPr/>
      <dgm:t>
        <a:bodyPr/>
        <a:lstStyle/>
        <a:p>
          <a:endParaRPr lang="de-AT"/>
        </a:p>
      </dgm:t>
    </dgm:pt>
    <dgm:pt modelId="{C2F2C260-B9A5-4E87-89DE-70FC87099038}" type="sibTrans" cxnId="{58358E1A-E91F-44FF-9E21-2E89E9FF0A7D}">
      <dgm:prSet/>
      <dgm:spPr/>
      <dgm:t>
        <a:bodyPr/>
        <a:lstStyle/>
        <a:p>
          <a:endParaRPr lang="de-AT"/>
        </a:p>
      </dgm:t>
    </dgm:pt>
    <dgm:pt modelId="{070ABAEB-6C6B-488D-927C-3AC09888681F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Betreiben und Skalieren eines Elasticsearch-Clusters</a:t>
          </a:r>
        </a:p>
      </dgm:t>
    </dgm:pt>
    <dgm:pt modelId="{5F9A82F9-C6BF-447B-B388-E897EBC06723}" type="parTrans" cxnId="{2D23ED13-EB1E-4ACA-AA35-8ED51A6F74D4}">
      <dgm:prSet/>
      <dgm:spPr/>
      <dgm:t>
        <a:bodyPr/>
        <a:lstStyle/>
        <a:p>
          <a:endParaRPr lang="de-AT"/>
        </a:p>
      </dgm:t>
    </dgm:pt>
    <dgm:pt modelId="{1FBA2DBF-FC28-46D1-81B1-B0F6037F3628}" type="sibTrans" cxnId="{2D23ED13-EB1E-4ACA-AA35-8ED51A6F74D4}">
      <dgm:prSet/>
      <dgm:spPr/>
      <dgm:t>
        <a:bodyPr/>
        <a:lstStyle/>
        <a:p>
          <a:endParaRPr lang="de-AT"/>
        </a:p>
      </dgm:t>
    </dgm:pt>
    <dgm:pt modelId="{FE8FCA71-482A-4C6F-B563-1158B91D85B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EMR</a:t>
          </a:r>
          <a:endParaRPr lang="de-AT" sz="1600" dirty="0"/>
        </a:p>
      </dgm:t>
    </dgm:pt>
    <dgm:pt modelId="{83EE6960-58B8-4F47-8AAA-6C8A4AC7F005}" type="parTrans" cxnId="{7DE0CF2C-3A04-4194-ADF6-8A8D57A4AF32}">
      <dgm:prSet/>
      <dgm:spPr/>
      <dgm:t>
        <a:bodyPr/>
        <a:lstStyle/>
        <a:p>
          <a:endParaRPr lang="de-AT"/>
        </a:p>
      </dgm:t>
    </dgm:pt>
    <dgm:pt modelId="{F38BA1B7-DAA7-4CE0-97BD-23DAC9B5A49A}" type="sibTrans" cxnId="{7DE0CF2C-3A04-4194-ADF6-8A8D57A4AF32}">
      <dgm:prSet/>
      <dgm:spPr/>
      <dgm:t>
        <a:bodyPr/>
        <a:lstStyle/>
        <a:p>
          <a:endParaRPr lang="de-AT"/>
        </a:p>
      </dgm:t>
    </dgm:pt>
    <dgm:pt modelId="{00EE170A-D5F3-4EBC-903B-3DC94651F6A1}">
      <dgm:prSet custT="1"/>
      <dgm:spPr/>
      <dgm:t>
        <a:bodyPr anchor="ctr"/>
        <a:lstStyle/>
        <a:p>
          <a:pPr algn="ctr">
            <a:buNone/>
          </a:pPr>
          <a:r>
            <a:rPr lang="en-US" sz="1400" dirty="0" err="1"/>
            <a:t>Gehostetes</a:t>
          </a:r>
          <a:r>
            <a:rPr lang="en-US" sz="1400" dirty="0"/>
            <a:t> Hadoop-Framework</a:t>
          </a:r>
          <a:endParaRPr lang="de-AT" sz="1400" dirty="0"/>
        </a:p>
      </dgm:t>
    </dgm:pt>
    <dgm:pt modelId="{04907862-6B4E-401B-A709-08BDDCB64269}" type="parTrans" cxnId="{6D71CEDF-0640-445B-834B-EA5708B54D91}">
      <dgm:prSet/>
      <dgm:spPr/>
      <dgm:t>
        <a:bodyPr/>
        <a:lstStyle/>
        <a:p>
          <a:endParaRPr lang="de-AT"/>
        </a:p>
      </dgm:t>
    </dgm:pt>
    <dgm:pt modelId="{FFCFCD36-E526-44CB-B2CB-CBE678C3C58E}" type="sibTrans" cxnId="{6D71CEDF-0640-445B-834B-EA5708B54D91}">
      <dgm:prSet/>
      <dgm:spPr/>
      <dgm:t>
        <a:bodyPr/>
        <a:lstStyle/>
        <a:p>
          <a:endParaRPr lang="de-AT"/>
        </a:p>
      </dgm:t>
    </dgm:pt>
    <dgm:pt modelId="{E949FCAC-FA62-4160-AAB5-7E132FCDE9D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Kinesis</a:t>
          </a:r>
          <a:endParaRPr lang="de-AT" sz="1600" dirty="0"/>
        </a:p>
      </dgm:t>
    </dgm:pt>
    <dgm:pt modelId="{E551EA65-75DC-41BF-AAAA-6F487C3A0047}" type="parTrans" cxnId="{8D11430C-1201-4B80-A758-9141EEFBF110}">
      <dgm:prSet/>
      <dgm:spPr/>
      <dgm:t>
        <a:bodyPr/>
        <a:lstStyle/>
        <a:p>
          <a:endParaRPr lang="de-AT"/>
        </a:p>
      </dgm:t>
    </dgm:pt>
    <dgm:pt modelId="{3BAE0F13-C1E1-4FAD-A092-47FDEB3515B6}" type="sibTrans" cxnId="{8D11430C-1201-4B80-A758-9141EEFBF110}">
      <dgm:prSet/>
      <dgm:spPr/>
      <dgm:t>
        <a:bodyPr/>
        <a:lstStyle/>
        <a:p>
          <a:endParaRPr lang="de-AT"/>
        </a:p>
      </dgm:t>
    </dgm:pt>
    <dgm:pt modelId="{C10163C2-C180-4532-9B68-959C7B2E9FFB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Analysieren von Video- und </a:t>
          </a:r>
          <a:r>
            <a:rPr lang="de-AT" sz="1400" dirty="0" err="1"/>
            <a:t>Datenstreams</a:t>
          </a:r>
          <a:r>
            <a:rPr lang="de-AT" sz="1400" dirty="0"/>
            <a:t> </a:t>
          </a:r>
          <a:br>
            <a:rPr lang="de-AT" sz="1400" dirty="0"/>
          </a:br>
          <a:r>
            <a:rPr lang="de-AT" sz="1400" dirty="0"/>
            <a:t>in Echtzeit</a:t>
          </a:r>
        </a:p>
      </dgm:t>
    </dgm:pt>
    <dgm:pt modelId="{7093DF82-62F1-4729-A3F4-BF2BB2CCEDF7}" type="parTrans" cxnId="{05BA9948-BD0D-47F4-9D76-499E6969027C}">
      <dgm:prSet/>
      <dgm:spPr/>
      <dgm:t>
        <a:bodyPr/>
        <a:lstStyle/>
        <a:p>
          <a:endParaRPr lang="de-AT"/>
        </a:p>
      </dgm:t>
    </dgm:pt>
    <dgm:pt modelId="{49CA2B3C-0F8A-4A31-BC55-2884A1528CFB}" type="sibTrans" cxnId="{05BA9948-BD0D-47F4-9D76-499E6969027C}">
      <dgm:prSet/>
      <dgm:spPr/>
      <dgm:t>
        <a:bodyPr/>
        <a:lstStyle/>
        <a:p>
          <a:endParaRPr lang="de-AT"/>
        </a:p>
      </dgm:t>
    </dgm:pt>
    <dgm:pt modelId="{488FB144-033E-4561-96D9-B34EB04A361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Managed Streaming</a:t>
          </a:r>
          <a:endParaRPr lang="de-AT" sz="1600" dirty="0"/>
        </a:p>
      </dgm:t>
    </dgm:pt>
    <dgm:pt modelId="{6AD430E2-F740-4FE5-AFDF-B56DF7C72216}" type="parTrans" cxnId="{9E0170F2-4CEA-4828-82B2-C8B4BC965AD3}">
      <dgm:prSet/>
      <dgm:spPr/>
      <dgm:t>
        <a:bodyPr/>
        <a:lstStyle/>
        <a:p>
          <a:endParaRPr lang="de-AT"/>
        </a:p>
      </dgm:t>
    </dgm:pt>
    <dgm:pt modelId="{6600223B-FE2E-40FA-8FF5-D9C9EE7BDDAE}" type="sibTrans" cxnId="{9E0170F2-4CEA-4828-82B2-C8B4BC965AD3}">
      <dgm:prSet/>
      <dgm:spPr/>
      <dgm:t>
        <a:bodyPr/>
        <a:lstStyle/>
        <a:p>
          <a:endParaRPr lang="de-AT"/>
        </a:p>
      </dgm:t>
    </dgm:pt>
    <dgm:pt modelId="{64887327-16A9-4BAD-BB54-542FD7260ED8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Vollständig verwalteter Apache Kafka-Service</a:t>
          </a:r>
        </a:p>
      </dgm:t>
    </dgm:pt>
    <dgm:pt modelId="{F649858D-4F22-4E73-BAE4-3B8504A97914}" type="parTrans" cxnId="{F2E7C2B1-FECC-4AA0-AB17-E4299100FFDA}">
      <dgm:prSet/>
      <dgm:spPr/>
      <dgm:t>
        <a:bodyPr/>
        <a:lstStyle/>
        <a:p>
          <a:endParaRPr lang="de-AT"/>
        </a:p>
      </dgm:t>
    </dgm:pt>
    <dgm:pt modelId="{B2A00AF1-B6CF-4109-B1CB-60F32B7F7EAA}" type="sibTrans" cxnId="{F2E7C2B1-FECC-4AA0-AB17-E4299100FFDA}">
      <dgm:prSet/>
      <dgm:spPr/>
      <dgm:t>
        <a:bodyPr/>
        <a:lstStyle/>
        <a:p>
          <a:endParaRPr lang="de-AT"/>
        </a:p>
      </dgm:t>
    </dgm:pt>
    <dgm:pt modelId="{3A533115-66AE-4B5E-B260-D7984F4D8478}" type="pres">
      <dgm:prSet presAssocID="{23A4CF80-68AA-424B-8F8A-88D2F4D4C080}" presName="diagram" presStyleCnt="0">
        <dgm:presLayoutVars>
          <dgm:dir/>
          <dgm:animLvl val="lvl"/>
          <dgm:resizeHandles val="exact"/>
        </dgm:presLayoutVars>
      </dgm:prSet>
      <dgm:spPr/>
    </dgm:pt>
    <dgm:pt modelId="{BA3995DD-3AAF-4E22-AF1A-6B2893632E99}" type="pres">
      <dgm:prSet presAssocID="{1579B090-B57A-4234-8F40-245EAA5E4AC9}" presName="compNode" presStyleCnt="0"/>
      <dgm:spPr/>
    </dgm:pt>
    <dgm:pt modelId="{23DC1A36-9242-4A2E-B8E4-D78F3DC0BAFB}" type="pres">
      <dgm:prSet presAssocID="{1579B090-B57A-4234-8F40-245EAA5E4AC9}" presName="childRect" presStyleLbl="bgAcc1" presStyleIdx="0" presStyleCnt="6">
        <dgm:presLayoutVars>
          <dgm:bulletEnabled val="1"/>
        </dgm:presLayoutVars>
      </dgm:prSet>
      <dgm:spPr/>
    </dgm:pt>
    <dgm:pt modelId="{8CAAA90C-B897-4A6E-9AA4-5DA7C205AC39}" type="pres">
      <dgm:prSet presAssocID="{1579B090-B57A-4234-8F40-245EAA5E4A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F27ACC-242F-4DB8-9B9D-B3F4A0D80612}" type="pres">
      <dgm:prSet presAssocID="{1579B090-B57A-4234-8F40-245EAA5E4AC9}" presName="parentRect" presStyleLbl="alignNode1" presStyleIdx="0" presStyleCnt="6"/>
      <dgm:spPr/>
    </dgm:pt>
    <dgm:pt modelId="{85E5C354-02C0-413E-950A-B18D20A09D49}" type="pres">
      <dgm:prSet presAssocID="{1579B090-B57A-4234-8F40-245EAA5E4AC9}" presName="adorn" presStyleLbl="fgAccFollowNode1" presStyleIdx="0" presStyleCnt="6"/>
      <dgm:spPr>
        <a:noFill/>
        <a:ln>
          <a:noFill/>
        </a:ln>
      </dgm:spPr>
    </dgm:pt>
    <dgm:pt modelId="{E0B3FF79-9033-4569-838A-C9B40ED9C02E}" type="pres">
      <dgm:prSet presAssocID="{704471F8-5E0D-45EC-8F7C-33AD28A4D654}" presName="sibTrans" presStyleLbl="sibTrans2D1" presStyleIdx="0" presStyleCnt="0"/>
      <dgm:spPr/>
    </dgm:pt>
    <dgm:pt modelId="{FC873B94-895D-4D1E-BE1D-FE636EDA329F}" type="pres">
      <dgm:prSet presAssocID="{A7B29CB0-9675-4CE5-B9DB-8CE13B13B916}" presName="compNode" presStyleCnt="0"/>
      <dgm:spPr/>
    </dgm:pt>
    <dgm:pt modelId="{AD4F0E70-8B1B-458F-BF25-3D3613B833A5}" type="pres">
      <dgm:prSet presAssocID="{A7B29CB0-9675-4CE5-B9DB-8CE13B13B916}" presName="childRect" presStyleLbl="bgAcc1" presStyleIdx="1" presStyleCnt="6">
        <dgm:presLayoutVars>
          <dgm:bulletEnabled val="1"/>
        </dgm:presLayoutVars>
      </dgm:prSet>
      <dgm:spPr/>
    </dgm:pt>
    <dgm:pt modelId="{798951FB-E1A9-49B9-97B2-87780DDF5DA1}" type="pres">
      <dgm:prSet presAssocID="{A7B29CB0-9675-4CE5-B9DB-8CE13B13B9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68A9078-8755-4FD8-9BA5-6AB56BEF255E}" type="pres">
      <dgm:prSet presAssocID="{A7B29CB0-9675-4CE5-B9DB-8CE13B13B916}" presName="parentRect" presStyleLbl="alignNode1" presStyleIdx="1" presStyleCnt="6"/>
      <dgm:spPr/>
    </dgm:pt>
    <dgm:pt modelId="{4404D717-3856-4A10-B198-1BC7247A2BD1}" type="pres">
      <dgm:prSet presAssocID="{A7B29CB0-9675-4CE5-B9DB-8CE13B13B916}" presName="adorn" presStyleLbl="fgAccFollowNode1" presStyleIdx="1" presStyleCnt="6"/>
      <dgm:spPr>
        <a:noFill/>
        <a:ln>
          <a:noFill/>
        </a:ln>
      </dgm:spPr>
    </dgm:pt>
    <dgm:pt modelId="{4B05DEE4-F213-4C54-BAA8-394E7008BCFC}" type="pres">
      <dgm:prSet presAssocID="{CF36F02A-CC0C-4B56-A2C7-9A3469E98588}" presName="sibTrans" presStyleLbl="sibTrans2D1" presStyleIdx="0" presStyleCnt="0"/>
      <dgm:spPr/>
    </dgm:pt>
    <dgm:pt modelId="{29766491-CA29-497B-BB42-D008FE0E596F}" type="pres">
      <dgm:prSet presAssocID="{C8AEEC9E-62C4-416F-BFC4-94797DDE2F7C}" presName="compNode" presStyleCnt="0"/>
      <dgm:spPr/>
    </dgm:pt>
    <dgm:pt modelId="{6C47486A-E722-41D4-AFFD-C58BF08CD7D8}" type="pres">
      <dgm:prSet presAssocID="{C8AEEC9E-62C4-416F-BFC4-94797DDE2F7C}" presName="childRect" presStyleLbl="bgAcc1" presStyleIdx="2" presStyleCnt="6">
        <dgm:presLayoutVars>
          <dgm:bulletEnabled val="1"/>
        </dgm:presLayoutVars>
      </dgm:prSet>
      <dgm:spPr/>
    </dgm:pt>
    <dgm:pt modelId="{D3E7AB5B-1B75-4D20-86BD-57617048FD77}" type="pres">
      <dgm:prSet presAssocID="{C8AEEC9E-62C4-416F-BFC4-94797DDE2F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0DDE414-F135-455B-85C0-AD24B08F9B21}" type="pres">
      <dgm:prSet presAssocID="{C8AEEC9E-62C4-416F-BFC4-94797DDE2F7C}" presName="parentRect" presStyleLbl="alignNode1" presStyleIdx="2" presStyleCnt="6"/>
      <dgm:spPr/>
    </dgm:pt>
    <dgm:pt modelId="{E842D1DA-AE4D-4F34-8781-6361D424134D}" type="pres">
      <dgm:prSet presAssocID="{C8AEEC9E-62C4-416F-BFC4-94797DDE2F7C}" presName="adorn" presStyleLbl="fgAccFollowNode1" presStyleIdx="2" presStyleCnt="6"/>
      <dgm:spPr>
        <a:noFill/>
        <a:ln>
          <a:noFill/>
        </a:ln>
      </dgm:spPr>
    </dgm:pt>
    <dgm:pt modelId="{5B854DB5-53BB-4B97-A711-A69BF6FED47A}" type="pres">
      <dgm:prSet presAssocID="{C2F2C260-B9A5-4E87-89DE-70FC87099038}" presName="sibTrans" presStyleLbl="sibTrans2D1" presStyleIdx="0" presStyleCnt="0"/>
      <dgm:spPr/>
    </dgm:pt>
    <dgm:pt modelId="{FD96A3FD-5CF0-4019-85BF-6A32A5657AE6}" type="pres">
      <dgm:prSet presAssocID="{FE8FCA71-482A-4C6F-B563-1158B91D85BD}" presName="compNode" presStyleCnt="0"/>
      <dgm:spPr/>
    </dgm:pt>
    <dgm:pt modelId="{86F07648-2159-4033-87CE-D1AC872298F5}" type="pres">
      <dgm:prSet presAssocID="{FE8FCA71-482A-4C6F-B563-1158B91D85BD}" presName="childRect" presStyleLbl="bgAcc1" presStyleIdx="3" presStyleCnt="6">
        <dgm:presLayoutVars>
          <dgm:bulletEnabled val="1"/>
        </dgm:presLayoutVars>
      </dgm:prSet>
      <dgm:spPr/>
    </dgm:pt>
    <dgm:pt modelId="{8145EB7C-2229-4AF0-A521-E15893904EEF}" type="pres">
      <dgm:prSet presAssocID="{FE8FCA71-482A-4C6F-B563-1158B91D85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511BBDA-4140-4B7C-B9A7-1DF7579D613A}" type="pres">
      <dgm:prSet presAssocID="{FE8FCA71-482A-4C6F-B563-1158B91D85BD}" presName="parentRect" presStyleLbl="alignNode1" presStyleIdx="3" presStyleCnt="6"/>
      <dgm:spPr/>
    </dgm:pt>
    <dgm:pt modelId="{47D875D4-290B-47DF-A738-DFC90F1F128F}" type="pres">
      <dgm:prSet presAssocID="{FE8FCA71-482A-4C6F-B563-1158B91D85BD}" presName="adorn" presStyleLbl="fgAccFollowNode1" presStyleIdx="3" presStyleCnt="6"/>
      <dgm:spPr>
        <a:noFill/>
        <a:ln>
          <a:noFill/>
        </a:ln>
      </dgm:spPr>
    </dgm:pt>
    <dgm:pt modelId="{E10B3430-BE2A-4A23-AB3B-9F95B91B78F4}" type="pres">
      <dgm:prSet presAssocID="{F38BA1B7-DAA7-4CE0-97BD-23DAC9B5A49A}" presName="sibTrans" presStyleLbl="sibTrans2D1" presStyleIdx="0" presStyleCnt="0"/>
      <dgm:spPr/>
    </dgm:pt>
    <dgm:pt modelId="{ECA5501D-0225-41F0-B902-44D7FD86828D}" type="pres">
      <dgm:prSet presAssocID="{E949FCAC-FA62-4160-AAB5-7E132FCDE9DE}" presName="compNode" presStyleCnt="0"/>
      <dgm:spPr/>
    </dgm:pt>
    <dgm:pt modelId="{7FE841D2-85D2-4AEE-908E-5BA24CE2A581}" type="pres">
      <dgm:prSet presAssocID="{E949FCAC-FA62-4160-AAB5-7E132FCDE9DE}" presName="childRect" presStyleLbl="bgAcc1" presStyleIdx="4" presStyleCnt="6">
        <dgm:presLayoutVars>
          <dgm:bulletEnabled val="1"/>
        </dgm:presLayoutVars>
      </dgm:prSet>
      <dgm:spPr/>
    </dgm:pt>
    <dgm:pt modelId="{5221C073-D75F-4902-AE43-01471968939D}" type="pres">
      <dgm:prSet presAssocID="{E949FCAC-FA62-4160-AAB5-7E132FCDE9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3A0DA6A-DC3D-4077-8D69-6ABD6033A752}" type="pres">
      <dgm:prSet presAssocID="{E949FCAC-FA62-4160-AAB5-7E132FCDE9DE}" presName="parentRect" presStyleLbl="alignNode1" presStyleIdx="4" presStyleCnt="6"/>
      <dgm:spPr/>
    </dgm:pt>
    <dgm:pt modelId="{DBB8EF21-F21A-4645-8B57-7D658E9E1534}" type="pres">
      <dgm:prSet presAssocID="{E949FCAC-FA62-4160-AAB5-7E132FCDE9DE}" presName="adorn" presStyleLbl="fgAccFollowNode1" presStyleIdx="4" presStyleCnt="6"/>
      <dgm:spPr>
        <a:noFill/>
        <a:ln>
          <a:noFill/>
        </a:ln>
      </dgm:spPr>
    </dgm:pt>
    <dgm:pt modelId="{210952EC-B41F-404E-AEB4-5C751B1BEDD8}" type="pres">
      <dgm:prSet presAssocID="{3BAE0F13-C1E1-4FAD-A092-47FDEB3515B6}" presName="sibTrans" presStyleLbl="sibTrans2D1" presStyleIdx="0" presStyleCnt="0"/>
      <dgm:spPr/>
    </dgm:pt>
    <dgm:pt modelId="{4D494937-D317-4716-85AC-7341FF071198}" type="pres">
      <dgm:prSet presAssocID="{488FB144-033E-4561-96D9-B34EB04A361F}" presName="compNode" presStyleCnt="0"/>
      <dgm:spPr/>
    </dgm:pt>
    <dgm:pt modelId="{29BF9459-CA8E-40B4-BB97-BCC89F1E9B9F}" type="pres">
      <dgm:prSet presAssocID="{488FB144-033E-4561-96D9-B34EB04A361F}" presName="childRect" presStyleLbl="bgAcc1" presStyleIdx="5" presStyleCnt="6">
        <dgm:presLayoutVars>
          <dgm:bulletEnabled val="1"/>
        </dgm:presLayoutVars>
      </dgm:prSet>
      <dgm:spPr/>
    </dgm:pt>
    <dgm:pt modelId="{B427F7F8-0405-4359-9466-3B3B2D84E6C5}" type="pres">
      <dgm:prSet presAssocID="{488FB144-033E-4561-96D9-B34EB04A361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BC2B4B-2CD9-4F7B-AD4B-BBA784C11A47}" type="pres">
      <dgm:prSet presAssocID="{488FB144-033E-4561-96D9-B34EB04A361F}" presName="parentRect" presStyleLbl="alignNode1" presStyleIdx="5" presStyleCnt="6"/>
      <dgm:spPr/>
    </dgm:pt>
    <dgm:pt modelId="{0232D625-7328-42E5-B80F-02AD3D96CAC2}" type="pres">
      <dgm:prSet presAssocID="{488FB144-033E-4561-96D9-B34EB04A361F}" presName="adorn" presStyleLbl="fgAccFollowNode1" presStyleIdx="5" presStyleCnt="6"/>
      <dgm:spPr>
        <a:noFill/>
        <a:ln>
          <a:noFill/>
        </a:ln>
      </dgm:spPr>
    </dgm:pt>
  </dgm:ptLst>
  <dgm:cxnLst>
    <dgm:cxn modelId="{3FE36601-019A-4C83-833E-C7EE2CFEC57D}" srcId="{1579B090-B57A-4234-8F40-245EAA5E4AC9}" destId="{2200430B-25C6-4FAA-A0D8-0237A393BA43}" srcOrd="0" destOrd="0" parTransId="{C9446D44-351C-4A23-B5D8-EC4F1424FED3}" sibTransId="{9686455B-0EDD-45FB-9C89-1657E01E94CE}"/>
    <dgm:cxn modelId="{758D2E09-E238-4C65-B9AB-8EA4F7828089}" type="presOf" srcId="{3BAE0F13-C1E1-4FAD-A092-47FDEB3515B6}" destId="{210952EC-B41F-404E-AEB4-5C751B1BEDD8}" srcOrd="0" destOrd="0" presId="urn:microsoft.com/office/officeart/2005/8/layout/bList2"/>
    <dgm:cxn modelId="{8D11430C-1201-4B80-A758-9141EEFBF110}" srcId="{23A4CF80-68AA-424B-8F8A-88D2F4D4C080}" destId="{E949FCAC-FA62-4160-AAB5-7E132FCDE9DE}" srcOrd="4" destOrd="0" parTransId="{E551EA65-75DC-41BF-AAAA-6F487C3A0047}" sibTransId="{3BAE0F13-C1E1-4FAD-A092-47FDEB3515B6}"/>
    <dgm:cxn modelId="{B3ED3E0D-24F5-4E87-B755-2E84C702AEA8}" type="presOf" srcId="{F38BA1B7-DAA7-4CE0-97BD-23DAC9B5A49A}" destId="{E10B3430-BE2A-4A23-AB3B-9F95B91B78F4}" srcOrd="0" destOrd="0" presId="urn:microsoft.com/office/officeart/2005/8/layout/bList2"/>
    <dgm:cxn modelId="{2D23ED13-EB1E-4ACA-AA35-8ED51A6F74D4}" srcId="{C8AEEC9E-62C4-416F-BFC4-94797DDE2F7C}" destId="{070ABAEB-6C6B-488D-927C-3AC09888681F}" srcOrd="0" destOrd="0" parTransId="{5F9A82F9-C6BF-447B-B388-E897EBC06723}" sibTransId="{1FBA2DBF-FC28-46D1-81B1-B0F6037F3628}"/>
    <dgm:cxn modelId="{58358E1A-E91F-44FF-9E21-2E89E9FF0A7D}" srcId="{23A4CF80-68AA-424B-8F8A-88D2F4D4C080}" destId="{C8AEEC9E-62C4-416F-BFC4-94797DDE2F7C}" srcOrd="2" destOrd="0" parTransId="{8909F4D6-964D-4312-AD67-5C67BDF7F9BA}" sibTransId="{C2F2C260-B9A5-4E87-89DE-70FC87099038}"/>
    <dgm:cxn modelId="{36205022-4125-42F8-820F-BAB5E8C9C463}" type="presOf" srcId="{C8AEEC9E-62C4-416F-BFC4-94797DDE2F7C}" destId="{D3E7AB5B-1B75-4D20-86BD-57617048FD77}" srcOrd="0" destOrd="0" presId="urn:microsoft.com/office/officeart/2005/8/layout/bList2"/>
    <dgm:cxn modelId="{B47AD02A-F9AE-43ED-AE47-F1424637B348}" type="presOf" srcId="{C10163C2-C180-4532-9B68-959C7B2E9FFB}" destId="{7FE841D2-85D2-4AEE-908E-5BA24CE2A581}" srcOrd="0" destOrd="0" presId="urn:microsoft.com/office/officeart/2005/8/layout/bList2"/>
    <dgm:cxn modelId="{7DE0CF2C-3A04-4194-ADF6-8A8D57A4AF32}" srcId="{23A4CF80-68AA-424B-8F8A-88D2F4D4C080}" destId="{FE8FCA71-482A-4C6F-B563-1158B91D85BD}" srcOrd="3" destOrd="0" parTransId="{83EE6960-58B8-4F47-8AAA-6C8A4AC7F005}" sibTransId="{F38BA1B7-DAA7-4CE0-97BD-23DAC9B5A49A}"/>
    <dgm:cxn modelId="{511F9833-F35D-4990-8C3C-58ED58521606}" type="presOf" srcId="{A7B29CB0-9675-4CE5-B9DB-8CE13B13B916}" destId="{798951FB-E1A9-49B9-97B2-87780DDF5DA1}" srcOrd="0" destOrd="0" presId="urn:microsoft.com/office/officeart/2005/8/layout/bList2"/>
    <dgm:cxn modelId="{E21DCF34-9E73-4C34-A995-903DF790DE19}" type="presOf" srcId="{070ABAEB-6C6B-488D-927C-3AC09888681F}" destId="{6C47486A-E722-41D4-AFFD-C58BF08CD7D8}" srcOrd="0" destOrd="0" presId="urn:microsoft.com/office/officeart/2005/8/layout/bList2"/>
    <dgm:cxn modelId="{882A3440-7618-419D-AB77-C8EA6B691AE5}" type="presOf" srcId="{CF36F02A-CC0C-4B56-A2C7-9A3469E98588}" destId="{4B05DEE4-F213-4C54-BAA8-394E7008BCFC}" srcOrd="0" destOrd="0" presId="urn:microsoft.com/office/officeart/2005/8/layout/bList2"/>
    <dgm:cxn modelId="{C382BD40-F462-48EC-B1C0-5DE8BC5239EA}" type="presOf" srcId="{1579B090-B57A-4234-8F40-245EAA5E4AC9}" destId="{CAF27ACC-242F-4DB8-9B9D-B3F4A0D80612}" srcOrd="1" destOrd="0" presId="urn:microsoft.com/office/officeart/2005/8/layout/bList2"/>
    <dgm:cxn modelId="{DAE92E43-22E7-4C62-BB4E-4E5E481AD6B8}" type="presOf" srcId="{488FB144-033E-4561-96D9-B34EB04A361F}" destId="{B427F7F8-0405-4359-9466-3B3B2D84E6C5}" srcOrd="0" destOrd="0" presId="urn:microsoft.com/office/officeart/2005/8/layout/bList2"/>
    <dgm:cxn modelId="{5BF66C48-1F41-436B-9953-029DBB4A3C50}" type="presOf" srcId="{488FB144-033E-4561-96D9-B34EB04A361F}" destId="{9DBC2B4B-2CD9-4F7B-AD4B-BBA784C11A47}" srcOrd="1" destOrd="0" presId="urn:microsoft.com/office/officeart/2005/8/layout/bList2"/>
    <dgm:cxn modelId="{05BA9948-BD0D-47F4-9D76-499E6969027C}" srcId="{E949FCAC-FA62-4160-AAB5-7E132FCDE9DE}" destId="{C10163C2-C180-4532-9B68-959C7B2E9FFB}" srcOrd="0" destOrd="0" parTransId="{7093DF82-62F1-4729-A3F4-BF2BB2CCEDF7}" sibTransId="{49CA2B3C-0F8A-4A31-BC55-2884A1528CFB}"/>
    <dgm:cxn modelId="{E628C869-C59A-47C5-897E-DDAFAE76FF12}" type="presOf" srcId="{A7B29CB0-9675-4CE5-B9DB-8CE13B13B916}" destId="{868A9078-8755-4FD8-9BA5-6AB56BEF255E}" srcOrd="1" destOrd="0" presId="urn:microsoft.com/office/officeart/2005/8/layout/bList2"/>
    <dgm:cxn modelId="{BEF03777-7023-49C0-93E3-585E82BB3FC8}" type="presOf" srcId="{704471F8-5E0D-45EC-8F7C-33AD28A4D654}" destId="{E0B3FF79-9033-4569-838A-C9B40ED9C02E}" srcOrd="0" destOrd="0" presId="urn:microsoft.com/office/officeart/2005/8/layout/bList2"/>
    <dgm:cxn modelId="{74543A7A-32E2-4FFA-A66A-BBCAD1327012}" type="presOf" srcId="{00EE170A-D5F3-4EBC-903B-3DC94651F6A1}" destId="{86F07648-2159-4033-87CE-D1AC872298F5}" srcOrd="0" destOrd="0" presId="urn:microsoft.com/office/officeart/2005/8/layout/bList2"/>
    <dgm:cxn modelId="{67C88E87-9E27-4D63-9487-2189C3A0F8E7}" type="presOf" srcId="{FE8FCA71-482A-4C6F-B563-1158B91D85BD}" destId="{8145EB7C-2229-4AF0-A521-E15893904EEF}" srcOrd="0" destOrd="0" presId="urn:microsoft.com/office/officeart/2005/8/layout/bList2"/>
    <dgm:cxn modelId="{5D633E8C-4786-4C91-9AAD-7F435AE2C60A}" type="presOf" srcId="{64887327-16A9-4BAD-BB54-542FD7260ED8}" destId="{29BF9459-CA8E-40B4-BB97-BCC89F1E9B9F}" srcOrd="0" destOrd="0" presId="urn:microsoft.com/office/officeart/2005/8/layout/bList2"/>
    <dgm:cxn modelId="{6EA4F78E-B35A-4470-B63A-392D84278E70}" type="presOf" srcId="{C2F2C260-B9A5-4E87-89DE-70FC87099038}" destId="{5B854DB5-53BB-4B97-A711-A69BF6FED47A}" srcOrd="0" destOrd="0" presId="urn:microsoft.com/office/officeart/2005/8/layout/bList2"/>
    <dgm:cxn modelId="{DB5A20A8-C485-49BA-BA9F-3BD1625743F1}" type="presOf" srcId="{23A4CF80-68AA-424B-8F8A-88D2F4D4C080}" destId="{3A533115-66AE-4B5E-B260-D7984F4D8478}" srcOrd="0" destOrd="0" presId="urn:microsoft.com/office/officeart/2005/8/layout/bList2"/>
    <dgm:cxn modelId="{95E213AF-AFCD-41A6-B13D-1C07D7C3476B}" type="presOf" srcId="{E949FCAC-FA62-4160-AAB5-7E132FCDE9DE}" destId="{E3A0DA6A-DC3D-4077-8D69-6ABD6033A752}" srcOrd="1" destOrd="0" presId="urn:microsoft.com/office/officeart/2005/8/layout/bList2"/>
    <dgm:cxn modelId="{08798DB0-AC41-4494-8294-2F6FA45BA75A}" type="presOf" srcId="{2200430B-25C6-4FAA-A0D8-0237A393BA43}" destId="{23DC1A36-9242-4A2E-B8E4-D78F3DC0BAFB}" srcOrd="0" destOrd="0" presId="urn:microsoft.com/office/officeart/2005/8/layout/bList2"/>
    <dgm:cxn modelId="{F2E7C2B1-FECC-4AA0-AB17-E4299100FFDA}" srcId="{488FB144-033E-4561-96D9-B34EB04A361F}" destId="{64887327-16A9-4BAD-BB54-542FD7260ED8}" srcOrd="0" destOrd="0" parTransId="{F649858D-4F22-4E73-BAE4-3B8504A97914}" sibTransId="{B2A00AF1-B6CF-4109-B1CB-60F32B7F7EAA}"/>
    <dgm:cxn modelId="{BB9ECFC2-CF39-49A8-A5C3-D89BD71FFD09}" type="presOf" srcId="{FE8FCA71-482A-4C6F-B563-1158B91D85BD}" destId="{E511BBDA-4140-4B7C-B9A7-1DF7579D613A}" srcOrd="1" destOrd="0" presId="urn:microsoft.com/office/officeart/2005/8/layout/bList2"/>
    <dgm:cxn modelId="{CC7897C3-13D2-4C70-A4CB-DC4FB275BA61}" srcId="{A7B29CB0-9675-4CE5-B9DB-8CE13B13B916}" destId="{70CDC2B2-8CF4-4DE5-BA7E-9A0C1AA8F290}" srcOrd="0" destOrd="0" parTransId="{BFE89131-E8B4-4D9D-8B6F-C1B978ACC885}" sibTransId="{63EFF2E6-F901-4841-898D-B38E86C09084}"/>
    <dgm:cxn modelId="{F4C29DCC-8461-4D6B-8E2F-358FD7E7CDF8}" type="presOf" srcId="{1579B090-B57A-4234-8F40-245EAA5E4AC9}" destId="{8CAAA90C-B897-4A6E-9AA4-5DA7C205AC39}" srcOrd="0" destOrd="0" presId="urn:microsoft.com/office/officeart/2005/8/layout/bList2"/>
    <dgm:cxn modelId="{F4F7E3D1-CA1F-4A77-B894-F415698DE0F2}" type="presOf" srcId="{C8AEEC9E-62C4-416F-BFC4-94797DDE2F7C}" destId="{60DDE414-F135-455B-85C0-AD24B08F9B21}" srcOrd="1" destOrd="0" presId="urn:microsoft.com/office/officeart/2005/8/layout/bList2"/>
    <dgm:cxn modelId="{6D71CEDF-0640-445B-834B-EA5708B54D91}" srcId="{FE8FCA71-482A-4C6F-B563-1158B91D85BD}" destId="{00EE170A-D5F3-4EBC-903B-3DC94651F6A1}" srcOrd="0" destOrd="0" parTransId="{04907862-6B4E-401B-A709-08BDDCB64269}" sibTransId="{FFCFCD36-E526-44CB-B2CB-CBE678C3C58E}"/>
    <dgm:cxn modelId="{80D183E8-1A2E-4A6F-86D3-C70E7D332489}" type="presOf" srcId="{E949FCAC-FA62-4160-AAB5-7E132FCDE9DE}" destId="{5221C073-D75F-4902-AE43-01471968939D}" srcOrd="0" destOrd="0" presId="urn:microsoft.com/office/officeart/2005/8/layout/bList2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E0170F2-4CEA-4828-82B2-C8B4BC965AD3}" srcId="{23A4CF80-68AA-424B-8F8A-88D2F4D4C080}" destId="{488FB144-033E-4561-96D9-B34EB04A361F}" srcOrd="5" destOrd="0" parTransId="{6AD430E2-F740-4FE5-AFDF-B56DF7C72216}" sibTransId="{6600223B-FE2E-40FA-8FF5-D9C9EE7BDDAE}"/>
    <dgm:cxn modelId="{FBC3EDF3-74C2-4026-BF63-CC00D5BBE571}" type="presOf" srcId="{70CDC2B2-8CF4-4DE5-BA7E-9A0C1AA8F290}" destId="{AD4F0E70-8B1B-458F-BF25-3D3613B833A5}" srcOrd="0" destOrd="0" presId="urn:microsoft.com/office/officeart/2005/8/layout/bList2"/>
    <dgm:cxn modelId="{2FCFF2F5-9413-4ACE-B3B6-F69C2B9C4448}" srcId="{23A4CF80-68AA-424B-8F8A-88D2F4D4C080}" destId="{A7B29CB0-9675-4CE5-B9DB-8CE13B13B916}" srcOrd="1" destOrd="0" parTransId="{E126745E-26BE-4469-93B3-517499DB7B11}" sibTransId="{CF36F02A-CC0C-4B56-A2C7-9A3469E98588}"/>
    <dgm:cxn modelId="{C9C1AEC1-6B67-4874-AB0E-1480CF21DF04}" type="presParOf" srcId="{3A533115-66AE-4B5E-B260-D7984F4D8478}" destId="{BA3995DD-3AAF-4E22-AF1A-6B2893632E99}" srcOrd="0" destOrd="0" presId="urn:microsoft.com/office/officeart/2005/8/layout/bList2"/>
    <dgm:cxn modelId="{C06FA1C1-9ED5-488F-9A8F-B33FB5530639}" type="presParOf" srcId="{BA3995DD-3AAF-4E22-AF1A-6B2893632E99}" destId="{23DC1A36-9242-4A2E-B8E4-D78F3DC0BAFB}" srcOrd="0" destOrd="0" presId="urn:microsoft.com/office/officeart/2005/8/layout/bList2"/>
    <dgm:cxn modelId="{427B0369-BBB1-48C5-A63C-E0F1B58628CB}" type="presParOf" srcId="{BA3995DD-3AAF-4E22-AF1A-6B2893632E99}" destId="{8CAAA90C-B897-4A6E-9AA4-5DA7C205AC39}" srcOrd="1" destOrd="0" presId="urn:microsoft.com/office/officeart/2005/8/layout/bList2"/>
    <dgm:cxn modelId="{44A0024F-750F-4118-B258-90D003841B08}" type="presParOf" srcId="{BA3995DD-3AAF-4E22-AF1A-6B2893632E99}" destId="{CAF27ACC-242F-4DB8-9B9D-B3F4A0D80612}" srcOrd="2" destOrd="0" presId="urn:microsoft.com/office/officeart/2005/8/layout/bList2"/>
    <dgm:cxn modelId="{60DB2404-29BF-443A-A3AC-7661C4E14600}" type="presParOf" srcId="{BA3995DD-3AAF-4E22-AF1A-6B2893632E99}" destId="{85E5C354-02C0-413E-950A-B18D20A09D49}" srcOrd="3" destOrd="0" presId="urn:microsoft.com/office/officeart/2005/8/layout/bList2"/>
    <dgm:cxn modelId="{6BEF259B-45D0-4C9F-9888-0B4576D20605}" type="presParOf" srcId="{3A533115-66AE-4B5E-B260-D7984F4D8478}" destId="{E0B3FF79-9033-4569-838A-C9B40ED9C02E}" srcOrd="1" destOrd="0" presId="urn:microsoft.com/office/officeart/2005/8/layout/bList2"/>
    <dgm:cxn modelId="{6179F6C2-C2C9-4A29-8FDE-7A18EDABB7FB}" type="presParOf" srcId="{3A533115-66AE-4B5E-B260-D7984F4D8478}" destId="{FC873B94-895D-4D1E-BE1D-FE636EDA329F}" srcOrd="2" destOrd="0" presId="urn:microsoft.com/office/officeart/2005/8/layout/bList2"/>
    <dgm:cxn modelId="{AE69FEA8-6505-4A52-88DB-F2BBCC359296}" type="presParOf" srcId="{FC873B94-895D-4D1E-BE1D-FE636EDA329F}" destId="{AD4F0E70-8B1B-458F-BF25-3D3613B833A5}" srcOrd="0" destOrd="0" presId="urn:microsoft.com/office/officeart/2005/8/layout/bList2"/>
    <dgm:cxn modelId="{9E7C4F49-B4AF-4F3B-A777-A38FDD01FAE2}" type="presParOf" srcId="{FC873B94-895D-4D1E-BE1D-FE636EDA329F}" destId="{798951FB-E1A9-49B9-97B2-87780DDF5DA1}" srcOrd="1" destOrd="0" presId="urn:microsoft.com/office/officeart/2005/8/layout/bList2"/>
    <dgm:cxn modelId="{1C2F4FD8-8099-48B4-993D-FF361474274E}" type="presParOf" srcId="{FC873B94-895D-4D1E-BE1D-FE636EDA329F}" destId="{868A9078-8755-4FD8-9BA5-6AB56BEF255E}" srcOrd="2" destOrd="0" presId="urn:microsoft.com/office/officeart/2005/8/layout/bList2"/>
    <dgm:cxn modelId="{8AB32FCA-59C2-447C-AD0F-CE7CB5831D52}" type="presParOf" srcId="{FC873B94-895D-4D1E-BE1D-FE636EDA329F}" destId="{4404D717-3856-4A10-B198-1BC7247A2BD1}" srcOrd="3" destOrd="0" presId="urn:microsoft.com/office/officeart/2005/8/layout/bList2"/>
    <dgm:cxn modelId="{16553E1D-7110-4F53-8A58-110C168390CE}" type="presParOf" srcId="{3A533115-66AE-4B5E-B260-D7984F4D8478}" destId="{4B05DEE4-F213-4C54-BAA8-394E7008BCFC}" srcOrd="3" destOrd="0" presId="urn:microsoft.com/office/officeart/2005/8/layout/bList2"/>
    <dgm:cxn modelId="{9A810214-EF77-43ED-8AB3-2343187424E5}" type="presParOf" srcId="{3A533115-66AE-4B5E-B260-D7984F4D8478}" destId="{29766491-CA29-497B-BB42-D008FE0E596F}" srcOrd="4" destOrd="0" presId="urn:microsoft.com/office/officeart/2005/8/layout/bList2"/>
    <dgm:cxn modelId="{19D884FE-8316-4A4E-98E4-7A2A4734D4D6}" type="presParOf" srcId="{29766491-CA29-497B-BB42-D008FE0E596F}" destId="{6C47486A-E722-41D4-AFFD-C58BF08CD7D8}" srcOrd="0" destOrd="0" presId="urn:microsoft.com/office/officeart/2005/8/layout/bList2"/>
    <dgm:cxn modelId="{D2AA439C-3C9A-4596-8B7C-CFFAC4E87253}" type="presParOf" srcId="{29766491-CA29-497B-BB42-D008FE0E596F}" destId="{D3E7AB5B-1B75-4D20-86BD-57617048FD77}" srcOrd="1" destOrd="0" presId="urn:microsoft.com/office/officeart/2005/8/layout/bList2"/>
    <dgm:cxn modelId="{045CE6A4-E4BB-4794-8F78-A7AEDCF1B671}" type="presParOf" srcId="{29766491-CA29-497B-BB42-D008FE0E596F}" destId="{60DDE414-F135-455B-85C0-AD24B08F9B21}" srcOrd="2" destOrd="0" presId="urn:microsoft.com/office/officeart/2005/8/layout/bList2"/>
    <dgm:cxn modelId="{38542987-CB1C-4151-9670-41143C4EF4CA}" type="presParOf" srcId="{29766491-CA29-497B-BB42-D008FE0E596F}" destId="{E842D1DA-AE4D-4F34-8781-6361D424134D}" srcOrd="3" destOrd="0" presId="urn:microsoft.com/office/officeart/2005/8/layout/bList2"/>
    <dgm:cxn modelId="{776DE44E-B4E9-4283-82CA-AAB516FB2649}" type="presParOf" srcId="{3A533115-66AE-4B5E-B260-D7984F4D8478}" destId="{5B854DB5-53BB-4B97-A711-A69BF6FED47A}" srcOrd="5" destOrd="0" presId="urn:microsoft.com/office/officeart/2005/8/layout/bList2"/>
    <dgm:cxn modelId="{52DBF815-8B1F-4AE4-AB74-A65E5FFFD6F9}" type="presParOf" srcId="{3A533115-66AE-4B5E-B260-D7984F4D8478}" destId="{FD96A3FD-5CF0-4019-85BF-6A32A5657AE6}" srcOrd="6" destOrd="0" presId="urn:microsoft.com/office/officeart/2005/8/layout/bList2"/>
    <dgm:cxn modelId="{3F43FA22-2C96-4C94-96E8-76FDE9D5991A}" type="presParOf" srcId="{FD96A3FD-5CF0-4019-85BF-6A32A5657AE6}" destId="{86F07648-2159-4033-87CE-D1AC872298F5}" srcOrd="0" destOrd="0" presId="urn:microsoft.com/office/officeart/2005/8/layout/bList2"/>
    <dgm:cxn modelId="{AA9CAB2F-85B3-45BB-B6D8-34C1E5C8ECE6}" type="presParOf" srcId="{FD96A3FD-5CF0-4019-85BF-6A32A5657AE6}" destId="{8145EB7C-2229-4AF0-A521-E15893904EEF}" srcOrd="1" destOrd="0" presId="urn:microsoft.com/office/officeart/2005/8/layout/bList2"/>
    <dgm:cxn modelId="{8D52E47F-043F-4A45-ADBF-31778532EDE6}" type="presParOf" srcId="{FD96A3FD-5CF0-4019-85BF-6A32A5657AE6}" destId="{E511BBDA-4140-4B7C-B9A7-1DF7579D613A}" srcOrd="2" destOrd="0" presId="urn:microsoft.com/office/officeart/2005/8/layout/bList2"/>
    <dgm:cxn modelId="{508C41F2-A522-4CAE-86F6-5C798D0E79D2}" type="presParOf" srcId="{FD96A3FD-5CF0-4019-85BF-6A32A5657AE6}" destId="{47D875D4-290B-47DF-A738-DFC90F1F128F}" srcOrd="3" destOrd="0" presId="urn:microsoft.com/office/officeart/2005/8/layout/bList2"/>
    <dgm:cxn modelId="{92A8E946-0211-4A8F-8711-63D78D51BBD1}" type="presParOf" srcId="{3A533115-66AE-4B5E-B260-D7984F4D8478}" destId="{E10B3430-BE2A-4A23-AB3B-9F95B91B78F4}" srcOrd="7" destOrd="0" presId="urn:microsoft.com/office/officeart/2005/8/layout/bList2"/>
    <dgm:cxn modelId="{ED7DFAD3-44F9-48A9-8BEC-8581F00CB453}" type="presParOf" srcId="{3A533115-66AE-4B5E-B260-D7984F4D8478}" destId="{ECA5501D-0225-41F0-B902-44D7FD86828D}" srcOrd="8" destOrd="0" presId="urn:microsoft.com/office/officeart/2005/8/layout/bList2"/>
    <dgm:cxn modelId="{F1DEE507-F16C-471C-8CFF-15A95DCDCB24}" type="presParOf" srcId="{ECA5501D-0225-41F0-B902-44D7FD86828D}" destId="{7FE841D2-85D2-4AEE-908E-5BA24CE2A581}" srcOrd="0" destOrd="0" presId="urn:microsoft.com/office/officeart/2005/8/layout/bList2"/>
    <dgm:cxn modelId="{16BD4CEE-DE7B-47C0-9326-75C8EAA1B052}" type="presParOf" srcId="{ECA5501D-0225-41F0-B902-44D7FD86828D}" destId="{5221C073-D75F-4902-AE43-01471968939D}" srcOrd="1" destOrd="0" presId="urn:microsoft.com/office/officeart/2005/8/layout/bList2"/>
    <dgm:cxn modelId="{B0ACD7C9-D372-4E8C-8C68-C48B29102640}" type="presParOf" srcId="{ECA5501D-0225-41F0-B902-44D7FD86828D}" destId="{E3A0DA6A-DC3D-4077-8D69-6ABD6033A752}" srcOrd="2" destOrd="0" presId="urn:microsoft.com/office/officeart/2005/8/layout/bList2"/>
    <dgm:cxn modelId="{9501B3EC-1E69-4340-A2BF-52C38F779D08}" type="presParOf" srcId="{ECA5501D-0225-41F0-B902-44D7FD86828D}" destId="{DBB8EF21-F21A-4645-8B57-7D658E9E1534}" srcOrd="3" destOrd="0" presId="urn:microsoft.com/office/officeart/2005/8/layout/bList2"/>
    <dgm:cxn modelId="{644B44C1-7380-4905-A7A6-697D742FB053}" type="presParOf" srcId="{3A533115-66AE-4B5E-B260-D7984F4D8478}" destId="{210952EC-B41F-404E-AEB4-5C751B1BEDD8}" srcOrd="9" destOrd="0" presId="urn:microsoft.com/office/officeart/2005/8/layout/bList2"/>
    <dgm:cxn modelId="{0F1EEC44-13B5-4DFA-A3E2-EF9C06361BAD}" type="presParOf" srcId="{3A533115-66AE-4B5E-B260-D7984F4D8478}" destId="{4D494937-D317-4716-85AC-7341FF071198}" srcOrd="10" destOrd="0" presId="urn:microsoft.com/office/officeart/2005/8/layout/bList2"/>
    <dgm:cxn modelId="{736B9A8C-F89A-406F-B59C-79A29F95988B}" type="presParOf" srcId="{4D494937-D317-4716-85AC-7341FF071198}" destId="{29BF9459-CA8E-40B4-BB97-BCC89F1E9B9F}" srcOrd="0" destOrd="0" presId="urn:microsoft.com/office/officeart/2005/8/layout/bList2"/>
    <dgm:cxn modelId="{6C21FAEB-6296-4E36-B9AA-6EA4BDF70E72}" type="presParOf" srcId="{4D494937-D317-4716-85AC-7341FF071198}" destId="{B427F7F8-0405-4359-9466-3B3B2D84E6C5}" srcOrd="1" destOrd="0" presId="urn:microsoft.com/office/officeart/2005/8/layout/bList2"/>
    <dgm:cxn modelId="{9C07FB56-5BB0-45F0-81E7-D278C58F2D05}" type="presParOf" srcId="{4D494937-D317-4716-85AC-7341FF071198}" destId="{9DBC2B4B-2CD9-4F7B-AD4B-BBA784C11A47}" srcOrd="2" destOrd="0" presId="urn:microsoft.com/office/officeart/2005/8/layout/bList2"/>
    <dgm:cxn modelId="{85CA1267-258F-43BA-A108-E247B2C6DA27}" type="presParOf" srcId="{4D494937-D317-4716-85AC-7341FF071198}" destId="{0232D625-7328-42E5-B80F-02AD3D96CAC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l" rtl="0">
            <a:lnSpc>
              <a:spcPct val="100000"/>
            </a:lnSpc>
            <a:buNone/>
          </a:pPr>
          <a:r>
            <a:rPr lang="de-AT" sz="1600" b="1" dirty="0"/>
            <a:t>   AWS-App2Container</a:t>
          </a: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6537BFD4-70ED-4FF6-B954-2F55E71DB351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de-AT" sz="1600" b="1" dirty="0"/>
            <a:t>   Amazon </a:t>
          </a:r>
          <a:r>
            <a:rPr lang="de-AT" sz="1600" b="1" dirty="0" err="1"/>
            <a:t>Elastic</a:t>
          </a:r>
          <a:r>
            <a:rPr lang="de-AT" sz="1600" b="1" dirty="0"/>
            <a:t> Container Registry</a:t>
          </a:r>
          <a:endParaRPr lang="de-DE" sz="1600" b="1" dirty="0"/>
        </a:p>
      </dgm:t>
    </dgm:pt>
    <dgm:pt modelId="{9D97626E-9680-4E7C-A2EE-F7A2AD955E9F}" type="parTrans" cxnId="{54A69710-C3CE-43AD-9F57-5D67525845FC}">
      <dgm:prSet/>
      <dgm:spPr/>
      <dgm:t>
        <a:bodyPr/>
        <a:lstStyle/>
        <a:p>
          <a:endParaRPr lang="de-DE"/>
        </a:p>
      </dgm:t>
    </dgm:pt>
    <dgm:pt modelId="{5B317F75-3D49-4616-A78F-CB02D5039A69}" type="sibTrans" cxnId="{54A69710-C3CE-43AD-9F57-5D67525845FC}">
      <dgm:prSet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E74C0528-5E14-40A1-84DA-17F6327F60FE}">
      <dgm:prSet custT="1"/>
      <dgm:spPr/>
      <dgm:t>
        <a:bodyPr/>
        <a:lstStyle/>
        <a:p>
          <a:pPr rtl="0">
            <a:lnSpc>
              <a:spcPct val="100000"/>
            </a:lnSpc>
            <a:buNone/>
          </a:pPr>
          <a:r>
            <a:rPr lang="de-AT" sz="1600" b="1" dirty="0"/>
            <a:t>   Amazon </a:t>
          </a:r>
          <a:r>
            <a:rPr lang="de-AT" sz="1600" b="1" dirty="0" err="1"/>
            <a:t>Elastic</a:t>
          </a:r>
          <a:r>
            <a:rPr lang="de-AT" sz="1600" b="1" dirty="0"/>
            <a:t> Container Service (ECS)</a:t>
          </a:r>
          <a:endParaRPr lang="de-DE" sz="1600" b="1" dirty="0"/>
        </a:p>
      </dgm:t>
    </dgm:pt>
    <dgm:pt modelId="{841490F5-42F8-4B86-8622-4F25B0915566}" type="parTrans" cxnId="{50BCDC5E-6D8F-44A1-A7E5-1E9E41CA7AA5}">
      <dgm:prSet/>
      <dgm:spPr/>
      <dgm:t>
        <a:bodyPr/>
        <a:lstStyle/>
        <a:p>
          <a:endParaRPr lang="de-DE"/>
        </a:p>
      </dgm:t>
    </dgm:pt>
    <dgm:pt modelId="{BDF8E7FF-0DAB-43AF-B963-8D856A51CBA5}" type="sibTrans" cxnId="{50BCDC5E-6D8F-44A1-A7E5-1E9E41CA7AA5}">
      <dgm:prSet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E3B0EAAA-AB71-43E9-AB98-2DBC7012F260}">
      <dgm:prSet custT="1"/>
      <dgm:spPr/>
      <dgm:t>
        <a:bodyPr/>
        <a:lstStyle/>
        <a:p>
          <a:pPr rtl="0">
            <a:lnSpc>
              <a:spcPct val="100000"/>
            </a:lnSpc>
            <a:buNone/>
          </a:pPr>
          <a:r>
            <a:rPr lang="de-DE" sz="1400" dirty="0"/>
            <a:t>   Sichere, zuverlässige und skalierbare Methode zum Ausführen von Containern</a:t>
          </a:r>
        </a:p>
      </dgm:t>
    </dgm:pt>
    <dgm:pt modelId="{61E1D7C6-C8C1-4600-8C6C-C4469FCFE66E}" type="parTrans" cxnId="{87A31D20-E67C-42C1-B6AD-B937E3EA2C74}">
      <dgm:prSet/>
      <dgm:spPr/>
      <dgm:t>
        <a:bodyPr/>
        <a:lstStyle/>
        <a:p>
          <a:endParaRPr lang="de-DE"/>
        </a:p>
      </dgm:t>
    </dgm:pt>
    <dgm:pt modelId="{F68A6B4A-88BF-4B17-AC25-331392FA9A26}" type="sibTrans" cxnId="{87A31D20-E67C-42C1-B6AD-B937E3EA2C74}">
      <dgm:prSet/>
      <dgm:spPr/>
      <dgm:t>
        <a:bodyPr/>
        <a:lstStyle/>
        <a:p>
          <a:endParaRPr lang="de-DE"/>
        </a:p>
      </dgm:t>
    </dgm:pt>
    <dgm:pt modelId="{F2645487-61C5-48B1-A1FD-955C336A14D0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de-DE" sz="1400" dirty="0"/>
            <a:t>   Problemloses Speichern, Verwalten und Bereitstellen von Container-Images</a:t>
          </a:r>
        </a:p>
      </dgm:t>
    </dgm:pt>
    <dgm:pt modelId="{10CCD159-E1F6-4F21-9307-4CDDE91F4007}" type="parTrans" cxnId="{8C64324E-AD86-4D8E-87B0-194474737C91}">
      <dgm:prSet/>
      <dgm:spPr/>
      <dgm:t>
        <a:bodyPr/>
        <a:lstStyle/>
        <a:p>
          <a:endParaRPr lang="de-AT"/>
        </a:p>
      </dgm:t>
    </dgm:pt>
    <dgm:pt modelId="{0097E6C5-2C14-49CC-8DB5-5D9032D728D8}" type="sibTrans" cxnId="{8C64324E-AD86-4D8E-87B0-194474737C91}">
      <dgm:prSet/>
      <dgm:spPr/>
      <dgm:t>
        <a:bodyPr/>
        <a:lstStyle/>
        <a:p>
          <a:endParaRPr lang="de-AT"/>
        </a:p>
      </dgm:t>
    </dgm:pt>
    <dgm:pt modelId="{34712ED6-ADBA-4324-A5F0-9C2C9447F3E5}">
      <dgm:prSet custT="1"/>
      <dgm:spPr/>
      <dgm:t>
        <a:bodyPr/>
        <a:lstStyle/>
        <a:p>
          <a:pPr rtl="0">
            <a:lnSpc>
              <a:spcPct val="100000"/>
            </a:lnSpc>
            <a:buNone/>
          </a:pPr>
          <a:r>
            <a:rPr lang="de-AT" sz="1600" b="1" dirty="0"/>
            <a:t>   AWS </a:t>
          </a:r>
          <a:r>
            <a:rPr lang="de-AT" sz="1600" b="1" dirty="0" err="1"/>
            <a:t>Fargate</a:t>
          </a:r>
          <a:endParaRPr lang="de-DE" sz="1600" b="1" dirty="0"/>
        </a:p>
      </dgm:t>
    </dgm:pt>
    <dgm:pt modelId="{B0D55067-BB90-478B-9552-EE647EC7A832}" type="parTrans" cxnId="{C65797E7-67EF-4D91-A6FB-FBD2DF234912}">
      <dgm:prSet/>
      <dgm:spPr/>
      <dgm:t>
        <a:bodyPr/>
        <a:lstStyle/>
        <a:p>
          <a:endParaRPr lang="de-AT"/>
        </a:p>
      </dgm:t>
    </dgm:pt>
    <dgm:pt modelId="{CFA7EB6D-8CD3-416C-8BF0-A8047EFF608E}" type="sibTrans" cxnId="{C65797E7-67EF-4D91-A6FB-FBD2DF234912}">
      <dgm:prSet/>
      <dgm:spPr/>
      <dgm:t>
        <a:bodyPr/>
        <a:lstStyle/>
        <a:p>
          <a:endParaRPr lang="de-AT"/>
        </a:p>
      </dgm:t>
    </dgm:pt>
    <dgm:pt modelId="{E8A33A55-247B-4DE5-B872-854533B5BB1D}">
      <dgm:prSet custT="1"/>
      <dgm:spPr/>
      <dgm:t>
        <a:bodyPr/>
        <a:lstStyle/>
        <a:p>
          <a:pPr rtl="0">
            <a:lnSpc>
              <a:spcPct val="100000"/>
            </a:lnSpc>
            <a:buNone/>
          </a:pPr>
          <a:r>
            <a:rPr lang="pt-BR" sz="1600" b="1" dirty="0"/>
            <a:t>   Amazon Elastic Kubernetes Service (EKS)</a:t>
          </a:r>
          <a:endParaRPr lang="de-DE" sz="1600" b="1" dirty="0"/>
        </a:p>
      </dgm:t>
    </dgm:pt>
    <dgm:pt modelId="{C3D71407-9EAA-4238-8330-409799A055ED}" type="parTrans" cxnId="{8A341D7E-3CE3-4FF2-9138-F2A29A167634}">
      <dgm:prSet/>
      <dgm:spPr/>
      <dgm:t>
        <a:bodyPr/>
        <a:lstStyle/>
        <a:p>
          <a:endParaRPr lang="de-AT"/>
        </a:p>
      </dgm:t>
    </dgm:pt>
    <dgm:pt modelId="{3D05B01D-FC27-4E97-8361-01E664158DCD}" type="sibTrans" cxnId="{8A341D7E-3CE3-4FF2-9138-F2A29A167634}">
      <dgm:prSet/>
      <dgm:spPr>
        <a:noFill/>
        <a:ln>
          <a:noFill/>
        </a:ln>
      </dgm:spPr>
      <dgm:t>
        <a:bodyPr/>
        <a:lstStyle/>
        <a:p>
          <a:endParaRPr lang="de-AT"/>
        </a:p>
      </dgm:t>
    </dgm:pt>
    <dgm:pt modelId="{F6CF8CA9-099B-493D-ABD4-0C621090544A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de-DE" sz="1400" dirty="0"/>
            <a:t>    Die vertrauenswürdigste Art, </a:t>
          </a:r>
          <a:r>
            <a:rPr lang="de-DE" sz="1400" dirty="0" err="1"/>
            <a:t>Kubernetes</a:t>
          </a:r>
          <a:r>
            <a:rPr lang="de-DE" sz="1400" dirty="0"/>
            <a:t> auszuführen</a:t>
          </a:r>
        </a:p>
      </dgm:t>
    </dgm:pt>
    <dgm:pt modelId="{6765DDFB-7C97-4F0F-9BAD-EDDC1467CA98}" type="parTrans" cxnId="{18058615-2175-43DA-932A-B7981032F792}">
      <dgm:prSet/>
      <dgm:spPr/>
      <dgm:t>
        <a:bodyPr/>
        <a:lstStyle/>
        <a:p>
          <a:endParaRPr lang="de-AT"/>
        </a:p>
      </dgm:t>
    </dgm:pt>
    <dgm:pt modelId="{5D55F757-D58A-4353-9F43-639CCBB617A5}" type="sibTrans" cxnId="{18058615-2175-43DA-932A-B7981032F792}">
      <dgm:prSet/>
      <dgm:spPr/>
      <dgm:t>
        <a:bodyPr/>
        <a:lstStyle/>
        <a:p>
          <a:endParaRPr lang="de-AT"/>
        </a:p>
      </dgm:t>
    </dgm:pt>
    <dgm:pt modelId="{ABB62B9B-F52E-4706-AD85-1001EA70CC5C}">
      <dgm:prSet custT="1"/>
      <dgm:spPr/>
      <dgm:t>
        <a:bodyPr/>
        <a:lstStyle/>
        <a:p>
          <a:pPr rtl="0">
            <a:lnSpc>
              <a:spcPct val="100000"/>
            </a:lnSpc>
            <a:buNone/>
          </a:pPr>
          <a:r>
            <a:rPr lang="de-AT" sz="1400" dirty="0"/>
            <a:t>   </a:t>
          </a:r>
          <a:r>
            <a:rPr lang="de-AT" sz="1400" dirty="0" err="1"/>
            <a:t>Serverless</a:t>
          </a:r>
          <a:r>
            <a:rPr lang="de-AT" sz="1400" dirty="0"/>
            <a:t>-Datenverarbeitung für Container  </a:t>
          </a:r>
          <a:endParaRPr lang="de-DE" sz="1400" dirty="0"/>
        </a:p>
      </dgm:t>
    </dgm:pt>
    <dgm:pt modelId="{BB3320AC-23A9-45D7-B8A9-91E6F7879937}" type="parTrans" cxnId="{0CFE1FBB-A9D7-444B-BD13-7AD9776CC8F0}">
      <dgm:prSet/>
      <dgm:spPr/>
      <dgm:t>
        <a:bodyPr/>
        <a:lstStyle/>
        <a:p>
          <a:endParaRPr lang="de-AT"/>
        </a:p>
      </dgm:t>
    </dgm:pt>
    <dgm:pt modelId="{FF0E77B1-68A9-4258-952C-242198D4297A}" type="sibTrans" cxnId="{0CFE1FBB-A9D7-444B-BD13-7AD9776CC8F0}">
      <dgm:prSet/>
      <dgm:spPr/>
      <dgm:t>
        <a:bodyPr/>
        <a:lstStyle/>
        <a:p>
          <a:endParaRPr lang="de-AT"/>
        </a:p>
      </dgm:t>
    </dgm:pt>
    <dgm:pt modelId="{B84F4C84-7DD9-426D-A5D8-B5E16EAF9556}">
      <dgm:prSet/>
      <dgm:spPr/>
      <dgm:t>
        <a:bodyPr/>
        <a:lstStyle/>
        <a:p>
          <a:pPr>
            <a:lnSpc>
              <a:spcPct val="100000"/>
            </a:lnSpc>
          </a:pPr>
          <a:endParaRPr lang="de-AT"/>
        </a:p>
      </dgm:t>
    </dgm:pt>
    <dgm:pt modelId="{BFC3113B-95E7-4EC2-8CB0-72BA338E8C81}" type="parTrans" cxnId="{C26A9962-808C-48DE-BE62-5FCD89FD5E10}">
      <dgm:prSet/>
      <dgm:spPr/>
      <dgm:t>
        <a:bodyPr/>
        <a:lstStyle/>
        <a:p>
          <a:endParaRPr lang="de-AT"/>
        </a:p>
      </dgm:t>
    </dgm:pt>
    <dgm:pt modelId="{E0B2646D-02F4-4063-AB56-63EC1522002F}" type="sibTrans" cxnId="{C26A9962-808C-48DE-BE62-5FCD89FD5E10}">
      <dgm:prSet/>
      <dgm:spPr/>
      <dgm:t>
        <a:bodyPr/>
        <a:lstStyle/>
        <a:p>
          <a:endParaRPr lang="de-AT"/>
        </a:p>
      </dgm:t>
    </dgm:pt>
    <dgm:pt modelId="{FE0D8552-4EED-4E62-B585-1D8A9C90C002}">
      <dgm:prSet/>
      <dgm:spPr/>
      <dgm:t>
        <a:bodyPr/>
        <a:lstStyle/>
        <a:p>
          <a:pPr>
            <a:lnSpc>
              <a:spcPct val="100000"/>
            </a:lnSpc>
          </a:pPr>
          <a:endParaRPr lang="de-AT" dirty="0"/>
        </a:p>
      </dgm:t>
    </dgm:pt>
    <dgm:pt modelId="{7D356A41-C958-4EFA-A553-9B92E664BBC2}" type="parTrans" cxnId="{A5C52662-CC42-4F71-9C53-FD3443E17BF4}">
      <dgm:prSet/>
      <dgm:spPr/>
      <dgm:t>
        <a:bodyPr/>
        <a:lstStyle/>
        <a:p>
          <a:endParaRPr lang="de-AT"/>
        </a:p>
      </dgm:t>
    </dgm:pt>
    <dgm:pt modelId="{6C6792B5-FCD8-4566-9058-1BFAD46D8F6B}" type="sibTrans" cxnId="{A5C52662-CC42-4F71-9C53-FD3443E17BF4}">
      <dgm:prSet/>
      <dgm:spPr/>
      <dgm:t>
        <a:bodyPr/>
        <a:lstStyle/>
        <a:p>
          <a:endParaRPr lang="de-AT"/>
        </a:p>
      </dgm:t>
    </dgm:pt>
    <dgm:pt modelId="{790C243C-C612-48D8-A8EC-4FE46B77604C}">
      <dgm:prSet custT="1"/>
      <dgm:spPr/>
      <dgm:t>
        <a:bodyPr/>
        <a:lstStyle/>
        <a:p>
          <a:pPr algn="l" rtl="0">
            <a:lnSpc>
              <a:spcPct val="100000"/>
            </a:lnSpc>
            <a:buNone/>
          </a:pPr>
          <a:r>
            <a:rPr lang="de-DE" sz="1400" dirty="0"/>
            <a:t>   Containerisieren und Migrieren vorhandener Anwendungen</a:t>
          </a:r>
        </a:p>
      </dgm:t>
    </dgm:pt>
    <dgm:pt modelId="{8C7E420A-5310-446A-8D4D-4A2A30D344CF}" type="parTrans" cxnId="{A8AC189A-4941-44B5-93BC-FE77029F2F7E}">
      <dgm:prSet/>
      <dgm:spPr/>
      <dgm:t>
        <a:bodyPr/>
        <a:lstStyle/>
        <a:p>
          <a:endParaRPr lang="de-AT"/>
        </a:p>
      </dgm:t>
    </dgm:pt>
    <dgm:pt modelId="{5B78B5AB-499C-4C2B-A57D-C190E8C15950}" type="sibTrans" cxnId="{A8AC189A-4941-44B5-93BC-FE77029F2F7E}">
      <dgm:prSet/>
      <dgm:spPr/>
      <dgm:t>
        <a:bodyPr/>
        <a:lstStyle/>
        <a:p>
          <a:endParaRPr lang="de-AT"/>
        </a:p>
      </dgm:t>
    </dgm:pt>
    <dgm:pt modelId="{9F755BB9-01F1-4DD1-8193-B17A443F06CC}" type="pres">
      <dgm:prSet presAssocID="{23A4CF80-68AA-424B-8F8A-88D2F4D4C080}" presName="outerComposite" presStyleCnt="0">
        <dgm:presLayoutVars>
          <dgm:chMax val="5"/>
          <dgm:dir/>
          <dgm:resizeHandles val="exact"/>
        </dgm:presLayoutVars>
      </dgm:prSet>
      <dgm:spPr/>
    </dgm:pt>
    <dgm:pt modelId="{CAA1A646-1161-4FCB-AA93-B8F61D48CDB6}" type="pres">
      <dgm:prSet presAssocID="{23A4CF80-68AA-424B-8F8A-88D2F4D4C080}" presName="dummyMaxCanvas" presStyleCnt="0">
        <dgm:presLayoutVars/>
      </dgm:prSet>
      <dgm:spPr/>
    </dgm:pt>
    <dgm:pt modelId="{12A4A5A2-E1D8-4D46-807E-387B69027562}" type="pres">
      <dgm:prSet presAssocID="{23A4CF80-68AA-424B-8F8A-88D2F4D4C080}" presName="FiveNodes_1" presStyleLbl="node1" presStyleIdx="0" presStyleCnt="5">
        <dgm:presLayoutVars>
          <dgm:bulletEnabled val="1"/>
        </dgm:presLayoutVars>
      </dgm:prSet>
      <dgm:spPr/>
    </dgm:pt>
    <dgm:pt modelId="{24AC29E0-FA18-4DD4-9922-EC2FEA9E4231}" type="pres">
      <dgm:prSet presAssocID="{23A4CF80-68AA-424B-8F8A-88D2F4D4C080}" presName="FiveNodes_2" presStyleLbl="node1" presStyleIdx="1" presStyleCnt="5">
        <dgm:presLayoutVars>
          <dgm:bulletEnabled val="1"/>
        </dgm:presLayoutVars>
      </dgm:prSet>
      <dgm:spPr/>
    </dgm:pt>
    <dgm:pt modelId="{3F780839-6CE7-407A-8556-151E67DA16F4}" type="pres">
      <dgm:prSet presAssocID="{23A4CF80-68AA-424B-8F8A-88D2F4D4C080}" presName="FiveNodes_3" presStyleLbl="node1" presStyleIdx="2" presStyleCnt="5">
        <dgm:presLayoutVars>
          <dgm:bulletEnabled val="1"/>
        </dgm:presLayoutVars>
      </dgm:prSet>
      <dgm:spPr/>
    </dgm:pt>
    <dgm:pt modelId="{CD3D9AC9-2721-4871-A16F-0B241A6EC85A}" type="pres">
      <dgm:prSet presAssocID="{23A4CF80-68AA-424B-8F8A-88D2F4D4C080}" presName="FiveNodes_4" presStyleLbl="node1" presStyleIdx="3" presStyleCnt="5">
        <dgm:presLayoutVars>
          <dgm:bulletEnabled val="1"/>
        </dgm:presLayoutVars>
      </dgm:prSet>
      <dgm:spPr/>
    </dgm:pt>
    <dgm:pt modelId="{37F0D005-F383-4954-A338-4F42DA13355E}" type="pres">
      <dgm:prSet presAssocID="{23A4CF80-68AA-424B-8F8A-88D2F4D4C080}" presName="FiveNodes_5" presStyleLbl="node1" presStyleIdx="4" presStyleCnt="5">
        <dgm:presLayoutVars>
          <dgm:bulletEnabled val="1"/>
        </dgm:presLayoutVars>
      </dgm:prSet>
      <dgm:spPr/>
    </dgm:pt>
    <dgm:pt modelId="{D62A0CC3-124B-420D-A771-F9E9D1AE0554}" type="pres">
      <dgm:prSet presAssocID="{23A4CF80-68AA-424B-8F8A-88D2F4D4C080}" presName="FiveConn_1-2" presStyleLbl="fgAccFollowNode1" presStyleIdx="0" presStyleCnt="4">
        <dgm:presLayoutVars>
          <dgm:bulletEnabled val="1"/>
        </dgm:presLayoutVars>
      </dgm:prSet>
      <dgm:spPr/>
    </dgm:pt>
    <dgm:pt modelId="{49ABC0A6-D6CA-479E-82FA-933FBE90CCFF}" type="pres">
      <dgm:prSet presAssocID="{23A4CF80-68AA-424B-8F8A-88D2F4D4C080}" presName="FiveConn_2-3" presStyleLbl="fgAccFollowNode1" presStyleIdx="1" presStyleCnt="4">
        <dgm:presLayoutVars>
          <dgm:bulletEnabled val="1"/>
        </dgm:presLayoutVars>
      </dgm:prSet>
      <dgm:spPr/>
    </dgm:pt>
    <dgm:pt modelId="{89A68910-437F-4C9B-9FFD-EA95D1DEDFD9}" type="pres">
      <dgm:prSet presAssocID="{23A4CF80-68AA-424B-8F8A-88D2F4D4C080}" presName="FiveConn_3-4" presStyleLbl="fgAccFollowNode1" presStyleIdx="2" presStyleCnt="4">
        <dgm:presLayoutVars>
          <dgm:bulletEnabled val="1"/>
        </dgm:presLayoutVars>
      </dgm:prSet>
      <dgm:spPr/>
    </dgm:pt>
    <dgm:pt modelId="{1718A768-7AFB-439F-9B84-FD59B209F8E6}" type="pres">
      <dgm:prSet presAssocID="{23A4CF80-68AA-424B-8F8A-88D2F4D4C080}" presName="FiveConn_4-5" presStyleLbl="fgAccFollowNode1" presStyleIdx="3" presStyleCnt="4">
        <dgm:presLayoutVars>
          <dgm:bulletEnabled val="1"/>
        </dgm:presLayoutVars>
      </dgm:prSet>
      <dgm:spPr/>
    </dgm:pt>
    <dgm:pt modelId="{1FE636BE-5036-42D2-A80B-7A54CF7FD129}" type="pres">
      <dgm:prSet presAssocID="{23A4CF80-68AA-424B-8F8A-88D2F4D4C080}" presName="FiveNodes_1_text" presStyleLbl="node1" presStyleIdx="4" presStyleCnt="5">
        <dgm:presLayoutVars>
          <dgm:bulletEnabled val="1"/>
        </dgm:presLayoutVars>
      </dgm:prSet>
      <dgm:spPr/>
    </dgm:pt>
    <dgm:pt modelId="{2A6D84CA-6651-4B7A-AF49-D8076CF22CC0}" type="pres">
      <dgm:prSet presAssocID="{23A4CF80-68AA-424B-8F8A-88D2F4D4C080}" presName="FiveNodes_2_text" presStyleLbl="node1" presStyleIdx="4" presStyleCnt="5">
        <dgm:presLayoutVars>
          <dgm:bulletEnabled val="1"/>
        </dgm:presLayoutVars>
      </dgm:prSet>
      <dgm:spPr/>
    </dgm:pt>
    <dgm:pt modelId="{B137226B-9385-4D96-B57D-EE38FDF4E46F}" type="pres">
      <dgm:prSet presAssocID="{23A4CF80-68AA-424B-8F8A-88D2F4D4C080}" presName="FiveNodes_3_text" presStyleLbl="node1" presStyleIdx="4" presStyleCnt="5">
        <dgm:presLayoutVars>
          <dgm:bulletEnabled val="1"/>
        </dgm:presLayoutVars>
      </dgm:prSet>
      <dgm:spPr/>
    </dgm:pt>
    <dgm:pt modelId="{E7D504F2-C386-4C17-A80E-2ABCBF423F41}" type="pres">
      <dgm:prSet presAssocID="{23A4CF80-68AA-424B-8F8A-88D2F4D4C080}" presName="FiveNodes_4_text" presStyleLbl="node1" presStyleIdx="4" presStyleCnt="5">
        <dgm:presLayoutVars>
          <dgm:bulletEnabled val="1"/>
        </dgm:presLayoutVars>
      </dgm:prSet>
      <dgm:spPr/>
    </dgm:pt>
    <dgm:pt modelId="{4B234122-1B3C-4D16-AEC0-A06222443DFF}" type="pres">
      <dgm:prSet presAssocID="{23A4CF80-68AA-424B-8F8A-88D2F4D4C08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84A02-A34B-4422-A86C-800F17F717A7}" type="presOf" srcId="{34712ED6-ADBA-4324-A5F0-9C2C9447F3E5}" destId="{4B234122-1B3C-4D16-AEC0-A06222443DFF}" srcOrd="1" destOrd="0" presId="urn:microsoft.com/office/officeart/2005/8/layout/vProcess5"/>
    <dgm:cxn modelId="{825D7207-B9DC-4BFB-9105-0EB4539E2037}" type="presOf" srcId="{6537BFD4-70ED-4FF6-B954-2F55E71DB351}" destId="{2A6D84CA-6651-4B7A-AF49-D8076CF22CC0}" srcOrd="1" destOrd="0" presId="urn:microsoft.com/office/officeart/2005/8/layout/vProcess5"/>
    <dgm:cxn modelId="{95FEA109-8CEB-41D1-A53D-49A369CACF17}" type="presOf" srcId="{ABB62B9B-F52E-4706-AD85-1001EA70CC5C}" destId="{37F0D005-F383-4954-A338-4F42DA13355E}" srcOrd="0" destOrd="1" presId="urn:microsoft.com/office/officeart/2005/8/layout/vProcess5"/>
    <dgm:cxn modelId="{54A69710-C3CE-43AD-9F57-5D67525845FC}" srcId="{23A4CF80-68AA-424B-8F8A-88D2F4D4C080}" destId="{6537BFD4-70ED-4FF6-B954-2F55E71DB351}" srcOrd="1" destOrd="0" parTransId="{9D97626E-9680-4E7C-A2EE-F7A2AD955E9F}" sibTransId="{5B317F75-3D49-4616-A78F-CB02D5039A69}"/>
    <dgm:cxn modelId="{18058615-2175-43DA-932A-B7981032F792}" srcId="{E8A33A55-247B-4DE5-B872-854533B5BB1D}" destId="{F6CF8CA9-099B-493D-ABD4-0C621090544A}" srcOrd="0" destOrd="0" parTransId="{6765DDFB-7C97-4F0F-9BAD-EDDC1467CA98}" sibTransId="{5D55F757-D58A-4353-9F43-639CCBB617A5}"/>
    <dgm:cxn modelId="{87A31D20-E67C-42C1-B6AD-B937E3EA2C74}" srcId="{E74C0528-5E14-40A1-84DA-17F6327F60FE}" destId="{E3B0EAAA-AB71-43E9-AB98-2DBC7012F260}" srcOrd="0" destOrd="0" parTransId="{61E1D7C6-C8C1-4600-8C6C-C4469FCFE66E}" sibTransId="{F68A6B4A-88BF-4B17-AC25-331392FA9A26}"/>
    <dgm:cxn modelId="{FCC8A32B-45F8-4AD3-B395-92E76357483D}" type="presOf" srcId="{790C243C-C612-48D8-A8EC-4FE46B77604C}" destId="{1FE636BE-5036-42D2-A80B-7A54CF7FD129}" srcOrd="1" destOrd="1" presId="urn:microsoft.com/office/officeart/2005/8/layout/vProcess5"/>
    <dgm:cxn modelId="{534A712E-D828-4273-9918-5525F538682E}" type="presOf" srcId="{790C243C-C612-48D8-A8EC-4FE46B77604C}" destId="{12A4A5A2-E1D8-4D46-807E-387B69027562}" srcOrd="0" destOrd="1" presId="urn:microsoft.com/office/officeart/2005/8/layout/vProcess5"/>
    <dgm:cxn modelId="{F15A8D3C-2F6C-43AB-99BB-609F3AAE26CC}" type="presOf" srcId="{F6CF8CA9-099B-493D-ABD4-0C621090544A}" destId="{CD3D9AC9-2721-4871-A16F-0B241A6EC85A}" srcOrd="0" destOrd="1" presId="urn:microsoft.com/office/officeart/2005/8/layout/vProcess5"/>
    <dgm:cxn modelId="{E0B13E3E-CAC4-48CD-A518-EF4D0BA75E01}" type="presOf" srcId="{E8A33A55-247B-4DE5-B872-854533B5BB1D}" destId="{E7D504F2-C386-4C17-A80E-2ABCBF423F41}" srcOrd="1" destOrd="0" presId="urn:microsoft.com/office/officeart/2005/8/layout/vProcess5"/>
    <dgm:cxn modelId="{50BCDC5E-6D8F-44A1-A7E5-1E9E41CA7AA5}" srcId="{23A4CF80-68AA-424B-8F8A-88D2F4D4C080}" destId="{E74C0528-5E14-40A1-84DA-17F6327F60FE}" srcOrd="2" destOrd="0" parTransId="{841490F5-42F8-4B86-8622-4F25B0915566}" sibTransId="{BDF8E7FF-0DAB-43AF-B963-8D856A51CBA5}"/>
    <dgm:cxn modelId="{EDFB2061-95FC-4693-863A-2C7118D044A6}" type="presOf" srcId="{3D05B01D-FC27-4E97-8361-01E664158DCD}" destId="{1718A768-7AFB-439F-9B84-FD59B209F8E6}" srcOrd="0" destOrd="0" presId="urn:microsoft.com/office/officeart/2005/8/layout/vProcess5"/>
    <dgm:cxn modelId="{66114141-D992-4E31-AE4E-1F8A1D177B67}" type="presOf" srcId="{E74C0528-5E14-40A1-84DA-17F6327F60FE}" destId="{B137226B-9385-4D96-B57D-EE38FDF4E46F}" srcOrd="1" destOrd="0" presId="urn:microsoft.com/office/officeart/2005/8/layout/vProcess5"/>
    <dgm:cxn modelId="{A5C52662-CC42-4F71-9C53-FD3443E17BF4}" srcId="{B84F4C84-7DD9-426D-A5D8-B5E16EAF9556}" destId="{FE0D8552-4EED-4E62-B585-1D8A9C90C002}" srcOrd="0" destOrd="0" parTransId="{7D356A41-C958-4EFA-A553-9B92E664BBC2}" sibTransId="{6C6792B5-FCD8-4566-9058-1BFAD46D8F6B}"/>
    <dgm:cxn modelId="{C26A9962-808C-48DE-BE62-5FCD89FD5E10}" srcId="{23A4CF80-68AA-424B-8F8A-88D2F4D4C080}" destId="{B84F4C84-7DD9-426D-A5D8-B5E16EAF9556}" srcOrd="5" destOrd="0" parTransId="{BFC3113B-95E7-4EC2-8CB0-72BA338E8C81}" sibTransId="{E0B2646D-02F4-4063-AB56-63EC1522002F}"/>
    <dgm:cxn modelId="{9F08E865-D811-4CD4-8012-3166735188B9}" type="presOf" srcId="{5B317F75-3D49-4616-A78F-CB02D5039A69}" destId="{49ABC0A6-D6CA-479E-82FA-933FBE90CCFF}" srcOrd="0" destOrd="0" presId="urn:microsoft.com/office/officeart/2005/8/layout/vProcess5"/>
    <dgm:cxn modelId="{8C64324E-AD86-4D8E-87B0-194474737C91}" srcId="{6537BFD4-70ED-4FF6-B954-2F55E71DB351}" destId="{F2645487-61C5-48B1-A1FD-955C336A14D0}" srcOrd="0" destOrd="0" parTransId="{10CCD159-E1F6-4F21-9307-4CDDE91F4007}" sibTransId="{0097E6C5-2C14-49CC-8DB5-5D9032D728D8}"/>
    <dgm:cxn modelId="{B4BE1D58-2019-4124-A1C0-04071D81214E}" type="presOf" srcId="{6537BFD4-70ED-4FF6-B954-2F55E71DB351}" destId="{24AC29E0-FA18-4DD4-9922-EC2FEA9E4231}" srcOrd="0" destOrd="0" presId="urn:microsoft.com/office/officeart/2005/8/layout/vProcess5"/>
    <dgm:cxn modelId="{02C26778-0BD2-497C-9211-47A2798727B2}" type="presOf" srcId="{34712ED6-ADBA-4324-A5F0-9C2C9447F3E5}" destId="{37F0D005-F383-4954-A338-4F42DA13355E}" srcOrd="0" destOrd="0" presId="urn:microsoft.com/office/officeart/2005/8/layout/vProcess5"/>
    <dgm:cxn modelId="{346C887C-D4D0-4251-BDA4-94078A253383}" type="presOf" srcId="{F2645487-61C5-48B1-A1FD-955C336A14D0}" destId="{2A6D84CA-6651-4B7A-AF49-D8076CF22CC0}" srcOrd="1" destOrd="1" presId="urn:microsoft.com/office/officeart/2005/8/layout/vProcess5"/>
    <dgm:cxn modelId="{8A341D7E-3CE3-4FF2-9138-F2A29A167634}" srcId="{23A4CF80-68AA-424B-8F8A-88D2F4D4C080}" destId="{E8A33A55-247B-4DE5-B872-854533B5BB1D}" srcOrd="3" destOrd="0" parTransId="{C3D71407-9EAA-4238-8330-409799A055ED}" sibTransId="{3D05B01D-FC27-4E97-8361-01E664158DCD}"/>
    <dgm:cxn modelId="{321B8888-292C-4327-8AB2-5442EF2AD56A}" type="presOf" srcId="{F6CF8CA9-099B-493D-ABD4-0C621090544A}" destId="{E7D504F2-C386-4C17-A80E-2ABCBF423F41}" srcOrd="1" destOrd="1" presId="urn:microsoft.com/office/officeart/2005/8/layout/vProcess5"/>
    <dgm:cxn modelId="{30C21C93-8437-4E34-9F9A-0D1145610553}" type="presOf" srcId="{23A4CF80-68AA-424B-8F8A-88D2F4D4C080}" destId="{9F755BB9-01F1-4DD1-8193-B17A443F06CC}" srcOrd="0" destOrd="0" presId="urn:microsoft.com/office/officeart/2005/8/layout/vProcess5"/>
    <dgm:cxn modelId="{45F2AB95-7019-4C3C-A334-93B58EAB3A9A}" type="presOf" srcId="{704471F8-5E0D-45EC-8F7C-33AD28A4D654}" destId="{D62A0CC3-124B-420D-A771-F9E9D1AE0554}" srcOrd="0" destOrd="0" presId="urn:microsoft.com/office/officeart/2005/8/layout/vProcess5"/>
    <dgm:cxn modelId="{A8AC189A-4941-44B5-93BC-FE77029F2F7E}" srcId="{1579B090-B57A-4234-8F40-245EAA5E4AC9}" destId="{790C243C-C612-48D8-A8EC-4FE46B77604C}" srcOrd="0" destOrd="0" parTransId="{8C7E420A-5310-446A-8D4D-4A2A30D344CF}" sibTransId="{5B78B5AB-499C-4C2B-A57D-C190E8C15950}"/>
    <dgm:cxn modelId="{C4F68A9D-09DD-4C4F-9BD8-1F5D1E74C8F1}" type="presOf" srcId="{ABB62B9B-F52E-4706-AD85-1001EA70CC5C}" destId="{4B234122-1B3C-4D16-AEC0-A06222443DFF}" srcOrd="1" destOrd="1" presId="urn:microsoft.com/office/officeart/2005/8/layout/vProcess5"/>
    <dgm:cxn modelId="{C8E393A6-0AA6-42C4-B4DE-3428A124A504}" type="presOf" srcId="{1579B090-B57A-4234-8F40-245EAA5E4AC9}" destId="{1FE636BE-5036-42D2-A80B-7A54CF7FD129}" srcOrd="1" destOrd="0" presId="urn:microsoft.com/office/officeart/2005/8/layout/vProcess5"/>
    <dgm:cxn modelId="{67540AAA-2F08-42F3-95AA-BBCFE2C229A5}" type="presOf" srcId="{1579B090-B57A-4234-8F40-245EAA5E4AC9}" destId="{12A4A5A2-E1D8-4D46-807E-387B69027562}" srcOrd="0" destOrd="0" presId="urn:microsoft.com/office/officeart/2005/8/layout/vProcess5"/>
    <dgm:cxn modelId="{28D479B4-60BB-4FCD-95A9-8537A579350C}" type="presOf" srcId="{E3B0EAAA-AB71-43E9-AB98-2DBC7012F260}" destId="{B137226B-9385-4D96-B57D-EE38FDF4E46F}" srcOrd="1" destOrd="1" presId="urn:microsoft.com/office/officeart/2005/8/layout/vProcess5"/>
    <dgm:cxn modelId="{0CFE1FBB-A9D7-444B-BD13-7AD9776CC8F0}" srcId="{34712ED6-ADBA-4324-A5F0-9C2C9447F3E5}" destId="{ABB62B9B-F52E-4706-AD85-1001EA70CC5C}" srcOrd="0" destOrd="0" parTransId="{BB3320AC-23A9-45D7-B8A9-91E6F7879937}" sibTransId="{FF0E77B1-68A9-4258-952C-242198D4297A}"/>
    <dgm:cxn modelId="{0EC4C7BE-0045-4E97-A69D-4D4F918434F6}" type="presOf" srcId="{E8A33A55-247B-4DE5-B872-854533B5BB1D}" destId="{CD3D9AC9-2721-4871-A16F-0B241A6EC85A}" srcOrd="0" destOrd="0" presId="urn:microsoft.com/office/officeart/2005/8/layout/vProcess5"/>
    <dgm:cxn modelId="{4427DAC1-4A45-49A8-8903-B43D3BD99071}" type="presOf" srcId="{F2645487-61C5-48B1-A1FD-955C336A14D0}" destId="{24AC29E0-FA18-4DD4-9922-EC2FEA9E4231}" srcOrd="0" destOrd="1" presId="urn:microsoft.com/office/officeart/2005/8/layout/vProcess5"/>
    <dgm:cxn modelId="{55AA9EC7-9051-4BEE-A330-0339CB545B92}" type="presOf" srcId="{E3B0EAAA-AB71-43E9-AB98-2DBC7012F260}" destId="{3F780839-6CE7-407A-8556-151E67DA16F4}" srcOrd="0" destOrd="1" presId="urn:microsoft.com/office/officeart/2005/8/layout/vProcess5"/>
    <dgm:cxn modelId="{30E01FD6-B1F4-43E4-802A-5FC0DD0B1B01}" type="presOf" srcId="{E74C0528-5E14-40A1-84DA-17F6327F60FE}" destId="{3F780839-6CE7-407A-8556-151E67DA16F4}" srcOrd="0" destOrd="0" presId="urn:microsoft.com/office/officeart/2005/8/layout/vProcess5"/>
    <dgm:cxn modelId="{C0BAACD7-CB5E-46AF-B742-0FD486E79701}" type="presOf" srcId="{BDF8E7FF-0DAB-43AF-B963-8D856A51CBA5}" destId="{89A68910-437F-4C9B-9FFD-EA95D1DEDFD9}" srcOrd="0" destOrd="0" presId="urn:microsoft.com/office/officeart/2005/8/layout/vProcess5"/>
    <dgm:cxn modelId="{C65797E7-67EF-4D91-A6FB-FBD2DF234912}" srcId="{23A4CF80-68AA-424B-8F8A-88D2F4D4C080}" destId="{34712ED6-ADBA-4324-A5F0-9C2C9447F3E5}" srcOrd="4" destOrd="0" parTransId="{B0D55067-BB90-478B-9552-EE647EC7A832}" sibTransId="{CFA7EB6D-8CD3-416C-8BF0-A8047EFF608E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A884BB4C-96DF-4A66-B3D4-788032EFEE0B}" type="presParOf" srcId="{9F755BB9-01F1-4DD1-8193-B17A443F06CC}" destId="{CAA1A646-1161-4FCB-AA93-B8F61D48CDB6}" srcOrd="0" destOrd="0" presId="urn:microsoft.com/office/officeart/2005/8/layout/vProcess5"/>
    <dgm:cxn modelId="{A379F191-8B80-4643-8C5A-033976334113}" type="presParOf" srcId="{9F755BB9-01F1-4DD1-8193-B17A443F06CC}" destId="{12A4A5A2-E1D8-4D46-807E-387B69027562}" srcOrd="1" destOrd="0" presId="urn:microsoft.com/office/officeart/2005/8/layout/vProcess5"/>
    <dgm:cxn modelId="{FF38CE39-8E4F-44AF-B367-ED370048B78C}" type="presParOf" srcId="{9F755BB9-01F1-4DD1-8193-B17A443F06CC}" destId="{24AC29E0-FA18-4DD4-9922-EC2FEA9E4231}" srcOrd="2" destOrd="0" presId="urn:microsoft.com/office/officeart/2005/8/layout/vProcess5"/>
    <dgm:cxn modelId="{C0773DDE-4304-45FE-B0F8-CBE9CB389D32}" type="presParOf" srcId="{9F755BB9-01F1-4DD1-8193-B17A443F06CC}" destId="{3F780839-6CE7-407A-8556-151E67DA16F4}" srcOrd="3" destOrd="0" presId="urn:microsoft.com/office/officeart/2005/8/layout/vProcess5"/>
    <dgm:cxn modelId="{963439E2-4E77-4170-917B-C45A3E72D6EC}" type="presParOf" srcId="{9F755BB9-01F1-4DD1-8193-B17A443F06CC}" destId="{CD3D9AC9-2721-4871-A16F-0B241A6EC85A}" srcOrd="4" destOrd="0" presId="urn:microsoft.com/office/officeart/2005/8/layout/vProcess5"/>
    <dgm:cxn modelId="{806345F4-A6ED-47B1-B681-E2271AE3D7E4}" type="presParOf" srcId="{9F755BB9-01F1-4DD1-8193-B17A443F06CC}" destId="{37F0D005-F383-4954-A338-4F42DA13355E}" srcOrd="5" destOrd="0" presId="urn:microsoft.com/office/officeart/2005/8/layout/vProcess5"/>
    <dgm:cxn modelId="{F0148060-C542-4190-A2E5-A4F767D2E9A2}" type="presParOf" srcId="{9F755BB9-01F1-4DD1-8193-B17A443F06CC}" destId="{D62A0CC3-124B-420D-A771-F9E9D1AE0554}" srcOrd="6" destOrd="0" presId="urn:microsoft.com/office/officeart/2005/8/layout/vProcess5"/>
    <dgm:cxn modelId="{145E79B6-20FC-4B51-BC6F-3BB798064FA7}" type="presParOf" srcId="{9F755BB9-01F1-4DD1-8193-B17A443F06CC}" destId="{49ABC0A6-D6CA-479E-82FA-933FBE90CCFF}" srcOrd="7" destOrd="0" presId="urn:microsoft.com/office/officeart/2005/8/layout/vProcess5"/>
    <dgm:cxn modelId="{1109A704-DED6-404D-9AD0-1739AEACE3BD}" type="presParOf" srcId="{9F755BB9-01F1-4DD1-8193-B17A443F06CC}" destId="{89A68910-437F-4C9B-9FFD-EA95D1DEDFD9}" srcOrd="8" destOrd="0" presId="urn:microsoft.com/office/officeart/2005/8/layout/vProcess5"/>
    <dgm:cxn modelId="{DDED592E-C6AE-42B1-82F3-A854E2BAE11E}" type="presParOf" srcId="{9F755BB9-01F1-4DD1-8193-B17A443F06CC}" destId="{1718A768-7AFB-439F-9B84-FD59B209F8E6}" srcOrd="9" destOrd="0" presId="urn:microsoft.com/office/officeart/2005/8/layout/vProcess5"/>
    <dgm:cxn modelId="{8B6F9D00-C5A8-4E44-8DD5-6FEE1456C23B}" type="presParOf" srcId="{9F755BB9-01F1-4DD1-8193-B17A443F06CC}" destId="{1FE636BE-5036-42D2-A80B-7A54CF7FD129}" srcOrd="10" destOrd="0" presId="urn:microsoft.com/office/officeart/2005/8/layout/vProcess5"/>
    <dgm:cxn modelId="{8A69BADE-20F2-4053-90C1-D4A1A8D5F290}" type="presParOf" srcId="{9F755BB9-01F1-4DD1-8193-B17A443F06CC}" destId="{2A6D84CA-6651-4B7A-AF49-D8076CF22CC0}" srcOrd="11" destOrd="0" presId="urn:microsoft.com/office/officeart/2005/8/layout/vProcess5"/>
    <dgm:cxn modelId="{38F615CF-1343-4C65-826F-FBCC77345BE3}" type="presParOf" srcId="{9F755BB9-01F1-4DD1-8193-B17A443F06CC}" destId="{B137226B-9385-4D96-B57D-EE38FDF4E46F}" srcOrd="12" destOrd="0" presId="urn:microsoft.com/office/officeart/2005/8/layout/vProcess5"/>
    <dgm:cxn modelId="{B5A978A0-C89E-449A-A481-61919B4E3053}" type="presParOf" srcId="{9F755BB9-01F1-4DD1-8193-B17A443F06CC}" destId="{E7D504F2-C386-4C17-A80E-2ABCBF423F41}" srcOrd="13" destOrd="0" presId="urn:microsoft.com/office/officeart/2005/8/layout/vProcess5"/>
    <dgm:cxn modelId="{10CD7AEF-F73A-42E3-9AF8-2F3A9237DCFF}" type="presParOf" srcId="{9F755BB9-01F1-4DD1-8193-B17A443F06CC}" destId="{4B234122-1B3C-4D16-AEC0-A06222443D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hList7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5178873C-56D7-4FA4-88D1-EEF50330D165}">
      <dgm:prSet custT="1"/>
      <dgm:spPr/>
      <dgm:t>
        <a:bodyPr anchor="ctr"/>
        <a:lstStyle/>
        <a:p>
          <a:pPr algn="ctr">
            <a:lnSpc>
              <a:spcPct val="90000"/>
            </a:lnSpc>
            <a:buNone/>
          </a:pPr>
          <a:r>
            <a:rPr lang="en-US" sz="1600" b="1" dirty="0">
              <a:solidFill>
                <a:schemeClr val="bg1"/>
              </a:solidFill>
            </a:rPr>
            <a:t>Amazon Connect</a:t>
          </a:r>
        </a:p>
        <a:p>
          <a:pPr algn="ctr">
            <a:lnSpc>
              <a:spcPct val="90000"/>
            </a:lnSpc>
            <a:buNone/>
          </a:pPr>
          <a:endParaRPr lang="de-DE" sz="1400" b="0" i="0" u="none" strike="noStrike" cap="none" baseline="0" noProof="0" dirty="0">
            <a:latin typeface="Franklin Gothic Demi"/>
          </a:endParaRPr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endParaRPr lang="de-DE"/>
        </a:p>
      </dgm:t>
    </dgm:pt>
    <dgm:pt modelId="{AF641F94-56E9-42BB-A33B-1BBDE31EAA3C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Cloud-</a:t>
          </a:r>
          <a:r>
            <a:rPr lang="en-US" sz="1400" dirty="0" err="1"/>
            <a:t>basierter</a:t>
          </a:r>
          <a:r>
            <a:rPr lang="en-US" sz="1400" dirty="0"/>
            <a:t> Contact Center Service</a:t>
          </a:r>
          <a:endParaRPr lang="de-AT" sz="1400" dirty="0"/>
        </a:p>
      </dgm:t>
    </dgm:pt>
    <dgm:pt modelId="{D8B56B18-6744-4A81-A8B5-C15C1C7CC35F}" type="parTrans" cxnId="{706D42E2-E9F3-48A4-B5F1-5EDFB6EA3EAC}">
      <dgm:prSet/>
      <dgm:spPr/>
      <dgm:t>
        <a:bodyPr/>
        <a:lstStyle/>
        <a:p>
          <a:endParaRPr lang="de-AT"/>
        </a:p>
      </dgm:t>
    </dgm:pt>
    <dgm:pt modelId="{76FA1064-1CED-4F5A-AE21-B0B94F8467EC}" type="sibTrans" cxnId="{706D42E2-E9F3-48A4-B5F1-5EDFB6EA3EAC}">
      <dgm:prSet/>
      <dgm:spPr/>
      <dgm:t>
        <a:bodyPr/>
        <a:lstStyle/>
        <a:p>
          <a:endParaRPr lang="de-AT"/>
        </a:p>
      </dgm:t>
    </dgm:pt>
    <dgm:pt modelId="{6EA9B0CD-B248-4140-A146-162837BAFA1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Pinpoint</a:t>
          </a:r>
          <a:endParaRPr lang="de-AT" sz="1600" b="1" dirty="0"/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901B7775-432E-4F3E-A9E6-252D80A672B3}" type="parTrans" cxnId="{C97F2556-CCA6-4C99-92E9-CAB60DF1CF29}">
      <dgm:prSet/>
      <dgm:spPr/>
      <dgm:t>
        <a:bodyPr/>
        <a:lstStyle/>
        <a:p>
          <a:endParaRPr lang="de-AT"/>
        </a:p>
      </dgm:t>
    </dgm:pt>
    <dgm:pt modelId="{D3AC3A34-A853-473A-8DAF-AD6017DCBA07}" type="sibTrans" cxnId="{C97F2556-CCA6-4C99-92E9-CAB60DF1CF29}">
      <dgm:prSet/>
      <dgm:spPr/>
      <dgm:t>
        <a:bodyPr/>
        <a:lstStyle/>
        <a:p>
          <a:endParaRPr lang="de-AT"/>
        </a:p>
      </dgm:t>
    </dgm:pt>
    <dgm:pt modelId="{338C55B3-3FEF-43CA-BEAC-9E1538DF99E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Personalisierte Nutzerinteraktion über alle Kanäle</a:t>
          </a:r>
        </a:p>
      </dgm:t>
    </dgm:pt>
    <dgm:pt modelId="{E467350D-5E21-4C08-B0C5-CCD29119E191}" type="parTrans" cxnId="{66BFDA7D-BE59-4183-B3A9-5255F90ADA10}">
      <dgm:prSet/>
      <dgm:spPr/>
      <dgm:t>
        <a:bodyPr/>
        <a:lstStyle/>
        <a:p>
          <a:endParaRPr lang="de-AT"/>
        </a:p>
      </dgm:t>
    </dgm:pt>
    <dgm:pt modelId="{DEE6D0A6-146F-4315-B462-4277D82A47F4}" type="sibTrans" cxnId="{66BFDA7D-BE59-4183-B3A9-5255F90ADA10}">
      <dgm:prSet/>
      <dgm:spPr/>
      <dgm:t>
        <a:bodyPr/>
        <a:lstStyle/>
        <a:p>
          <a:endParaRPr lang="de-AT"/>
        </a:p>
      </dgm:t>
    </dgm:pt>
    <dgm:pt modelId="{38E5151E-63A5-4443-BBCA-8883D2A22D64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Simple Email Service (SES)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00256FE1-967B-4336-9F7A-CEFA2C960AEC}" type="parTrans" cxnId="{36C76C4B-7396-46AC-A0EA-44E71B1542F6}">
      <dgm:prSet/>
      <dgm:spPr/>
      <dgm:t>
        <a:bodyPr/>
        <a:lstStyle/>
        <a:p>
          <a:endParaRPr lang="de-AT"/>
        </a:p>
      </dgm:t>
    </dgm:pt>
    <dgm:pt modelId="{B5D34748-F0B1-4E28-B8C9-B89A010E359B}" type="sibTrans" cxnId="{36C76C4B-7396-46AC-A0EA-44E71B1542F6}">
      <dgm:prSet/>
      <dgm:spPr/>
      <dgm:t>
        <a:bodyPr/>
        <a:lstStyle/>
        <a:p>
          <a:endParaRPr lang="de-AT"/>
        </a:p>
      </dgm:t>
    </dgm:pt>
    <dgm:pt modelId="{AF0D1975-4A90-4649-9589-75E52908F8FE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Senden und Empfangen </a:t>
          </a:r>
          <a:br>
            <a:rPr lang="de-AT" sz="1400" dirty="0"/>
          </a:br>
          <a:r>
            <a:rPr lang="de-AT" sz="1400" dirty="0"/>
            <a:t>von E-Mails</a:t>
          </a:r>
        </a:p>
      </dgm:t>
    </dgm:pt>
    <dgm:pt modelId="{850F196A-2A96-40AC-8DA8-5BE5C2ABDB71}" type="parTrans" cxnId="{DFCE8889-F8D1-4870-8380-7A6FCFCD76E0}">
      <dgm:prSet/>
      <dgm:spPr/>
      <dgm:t>
        <a:bodyPr/>
        <a:lstStyle/>
        <a:p>
          <a:endParaRPr lang="de-AT"/>
        </a:p>
      </dgm:t>
    </dgm:pt>
    <dgm:pt modelId="{EAB1F9C1-95F1-4215-B609-051F9F55A7D1}" type="sibTrans" cxnId="{DFCE8889-F8D1-4870-8380-7A6FCFCD76E0}">
      <dgm:prSet/>
      <dgm:spPr/>
      <dgm:t>
        <a:bodyPr/>
        <a:lstStyle/>
        <a:p>
          <a:endParaRPr lang="de-AT"/>
        </a:p>
      </dgm:t>
    </dgm:pt>
    <dgm:pt modelId="{E9AAAF72-8239-40FC-B79E-B5CECCC346CB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Contact Lens </a:t>
          </a:r>
          <a:br>
            <a:rPr lang="en-US" sz="1600" b="1" dirty="0"/>
          </a:br>
          <a:r>
            <a:rPr lang="en-US" sz="1600" b="1" dirty="0" err="1"/>
            <a:t>für</a:t>
          </a:r>
          <a:r>
            <a:rPr lang="en-US" sz="1600" b="1" dirty="0"/>
            <a:t> Amazon Connect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DF69AC0B-E72A-4E3A-B310-1E41A94EB264}" type="parTrans" cxnId="{19F8EBA7-4178-4207-AA16-22C6D13A8357}">
      <dgm:prSet/>
      <dgm:spPr/>
      <dgm:t>
        <a:bodyPr/>
        <a:lstStyle/>
        <a:p>
          <a:endParaRPr lang="de-AT"/>
        </a:p>
      </dgm:t>
    </dgm:pt>
    <dgm:pt modelId="{609B1471-87C9-4D90-9837-9AA493498538}" type="sibTrans" cxnId="{19F8EBA7-4178-4207-AA16-22C6D13A8357}">
      <dgm:prSet/>
      <dgm:spPr/>
      <dgm:t>
        <a:bodyPr/>
        <a:lstStyle/>
        <a:p>
          <a:endParaRPr lang="de-AT"/>
        </a:p>
      </dgm:t>
    </dgm:pt>
    <dgm:pt modelId="{4B21D65F-A28D-41F7-B248-68FD4E1A74CD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ML-</a:t>
          </a:r>
          <a:r>
            <a:rPr lang="en-US" sz="1400" dirty="0" err="1"/>
            <a:t>gestützte</a:t>
          </a:r>
          <a:r>
            <a:rPr lang="en-US" sz="1400" dirty="0"/>
            <a:t> </a:t>
          </a:r>
          <a:br>
            <a:rPr lang="en-US" sz="1400" dirty="0"/>
          </a:br>
          <a:r>
            <a:rPr lang="en-US" sz="1400" dirty="0"/>
            <a:t>Contact-Center-</a:t>
          </a:r>
          <a:r>
            <a:rPr lang="en-US" sz="1400" dirty="0" err="1"/>
            <a:t>Analysen</a:t>
          </a:r>
          <a:endParaRPr lang="de-AT" sz="1400" dirty="0"/>
        </a:p>
      </dgm:t>
    </dgm:pt>
    <dgm:pt modelId="{475BDF5F-A68E-46D4-BC0A-0633DDC62B46}" type="parTrans" cxnId="{5E9AD26E-A427-47C6-BA4A-58CCA3273B0E}">
      <dgm:prSet/>
      <dgm:spPr/>
      <dgm:t>
        <a:bodyPr/>
        <a:lstStyle/>
        <a:p>
          <a:endParaRPr lang="de-AT"/>
        </a:p>
      </dgm:t>
    </dgm:pt>
    <dgm:pt modelId="{531FDC89-5B15-40B8-B231-2FAB663FDD71}" type="sibTrans" cxnId="{5E9AD26E-A427-47C6-BA4A-58CCA3273B0E}">
      <dgm:prSet/>
      <dgm:spPr/>
      <dgm:t>
        <a:bodyPr/>
        <a:lstStyle/>
        <a:p>
          <a:endParaRPr lang="de-AT"/>
        </a:p>
      </dgm:t>
    </dgm:pt>
    <dgm:pt modelId="{AF23E262-A75F-4957-A805-54A3BF71271C}" type="pres">
      <dgm:prSet presAssocID="{139439A3-6F5D-4DCE-9EA0-4E6958730B51}" presName="Name0" presStyleCnt="0">
        <dgm:presLayoutVars>
          <dgm:dir/>
          <dgm:resizeHandles val="exact"/>
        </dgm:presLayoutVars>
      </dgm:prSet>
      <dgm:spPr/>
    </dgm:pt>
    <dgm:pt modelId="{93618BE6-7CF2-4874-997C-9CE61782217D}" type="pres">
      <dgm:prSet presAssocID="{139439A3-6F5D-4DCE-9EA0-4E6958730B51}" presName="fgShape" presStyleLbl="fgShp" presStyleIdx="0" presStyleCnt="1" custFlipHor="1" custScaleX="173" custScaleY="1336" custLinFactNeighborX="96" custLinFactNeighborY="76753"/>
      <dgm:spPr>
        <a:prstGeom prst="rect">
          <a:avLst/>
        </a:prstGeom>
      </dgm:spPr>
    </dgm:pt>
    <dgm:pt modelId="{692264E5-AAA5-4201-88EE-EFCE12801ACF}" type="pres">
      <dgm:prSet presAssocID="{139439A3-6F5D-4DCE-9EA0-4E6958730B51}" presName="linComp" presStyleCnt="0"/>
      <dgm:spPr/>
    </dgm:pt>
    <dgm:pt modelId="{771E9D84-00BC-4A14-9D81-FBFA9E5ED6DF}" type="pres">
      <dgm:prSet presAssocID="{5178873C-56D7-4FA4-88D1-EEF50330D165}" presName="compNode" presStyleCnt="0"/>
      <dgm:spPr/>
    </dgm:pt>
    <dgm:pt modelId="{287FC9A6-2313-46B4-A2B6-BEC6046CD8A4}" type="pres">
      <dgm:prSet presAssocID="{5178873C-56D7-4FA4-88D1-EEF50330D165}" presName="bkgdShape" presStyleLbl="node1" presStyleIdx="0" presStyleCnt="4"/>
      <dgm:spPr/>
    </dgm:pt>
    <dgm:pt modelId="{CCDF4C7B-4D03-41F6-B81D-90BE86484746}" type="pres">
      <dgm:prSet presAssocID="{5178873C-56D7-4FA4-88D1-EEF50330D165}" presName="nodeTx" presStyleLbl="node1" presStyleIdx="0" presStyleCnt="4">
        <dgm:presLayoutVars>
          <dgm:bulletEnabled val="1"/>
        </dgm:presLayoutVars>
      </dgm:prSet>
      <dgm:spPr/>
    </dgm:pt>
    <dgm:pt modelId="{CB492D8C-5FE3-44E2-AB25-6A385DC417EF}" type="pres">
      <dgm:prSet presAssocID="{5178873C-56D7-4FA4-88D1-EEF50330D165}" presName="invisiNode" presStyleLbl="node1" presStyleIdx="0" presStyleCnt="4"/>
      <dgm:spPr/>
    </dgm:pt>
    <dgm:pt modelId="{A0179624-DC67-456A-B1D5-0071FA976AC2}" type="pres">
      <dgm:prSet presAssocID="{5178873C-56D7-4FA4-88D1-EEF50330D165}" presName="imagNode" presStyleLbl="fgImgPlace1" presStyleIdx="0" presStyleCnt="4"/>
      <dgm:spPr>
        <a:blipFill>
          <a:blip xmlns:r="http://schemas.openxmlformats.org/officeDocument/2006/relationships" r:embed="rId1" cstate="screen">
            <a:alphaModFix/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E624EE9-F918-49C6-9981-F665E3AC7F28}" type="pres">
      <dgm:prSet presAssocID="{DA09168C-32A8-4F5B-AAEB-CAFC52B10975}" presName="sibTrans" presStyleLbl="sibTrans2D1" presStyleIdx="0" presStyleCnt="0"/>
      <dgm:spPr/>
    </dgm:pt>
    <dgm:pt modelId="{3C450780-2D75-45C1-A914-585AA9CEE9AC}" type="pres">
      <dgm:prSet presAssocID="{6EA9B0CD-B248-4140-A146-162837BAFA13}" presName="compNode" presStyleCnt="0"/>
      <dgm:spPr/>
    </dgm:pt>
    <dgm:pt modelId="{1FFAF661-512D-4762-8F49-A7B3672125BE}" type="pres">
      <dgm:prSet presAssocID="{6EA9B0CD-B248-4140-A146-162837BAFA13}" presName="bkgdShape" presStyleLbl="node1" presStyleIdx="1" presStyleCnt="4"/>
      <dgm:spPr/>
    </dgm:pt>
    <dgm:pt modelId="{9EDE6763-0D53-43AD-A700-297A4E8135BF}" type="pres">
      <dgm:prSet presAssocID="{6EA9B0CD-B248-4140-A146-162837BAFA13}" presName="nodeTx" presStyleLbl="node1" presStyleIdx="1" presStyleCnt="4">
        <dgm:presLayoutVars>
          <dgm:bulletEnabled val="1"/>
        </dgm:presLayoutVars>
      </dgm:prSet>
      <dgm:spPr/>
    </dgm:pt>
    <dgm:pt modelId="{E6E14185-D46E-4F09-B009-71651B24A2FD}" type="pres">
      <dgm:prSet presAssocID="{6EA9B0CD-B248-4140-A146-162837BAFA13}" presName="invisiNode" presStyleLbl="node1" presStyleIdx="1" presStyleCnt="4"/>
      <dgm:spPr/>
    </dgm:pt>
    <dgm:pt modelId="{309AB490-5D96-49B0-982A-9A959B1D535D}" type="pres">
      <dgm:prSet presAssocID="{6EA9B0CD-B248-4140-A146-162837BAFA13}" presName="imagNode" presStyleLbl="fgImgPlace1" presStyleIdx="1" presStyleCnt="4"/>
      <dgm:spPr>
        <a:solidFill>
          <a:schemeClr val="bg1"/>
        </a:solidFill>
      </dgm:spPr>
    </dgm:pt>
    <dgm:pt modelId="{3287E53B-9672-4196-8BA5-68F70DB34003}" type="pres">
      <dgm:prSet presAssocID="{D3AC3A34-A853-473A-8DAF-AD6017DCBA07}" presName="sibTrans" presStyleLbl="sibTrans2D1" presStyleIdx="0" presStyleCnt="0"/>
      <dgm:spPr/>
    </dgm:pt>
    <dgm:pt modelId="{0686AADE-1289-4EED-9DF8-7231EC8BC53A}" type="pres">
      <dgm:prSet presAssocID="{38E5151E-63A5-4443-BBCA-8883D2A22D64}" presName="compNode" presStyleCnt="0"/>
      <dgm:spPr/>
    </dgm:pt>
    <dgm:pt modelId="{E835A92B-74DC-4B26-B0DB-B8913272242A}" type="pres">
      <dgm:prSet presAssocID="{38E5151E-63A5-4443-BBCA-8883D2A22D64}" presName="bkgdShape" presStyleLbl="node1" presStyleIdx="2" presStyleCnt="4"/>
      <dgm:spPr/>
    </dgm:pt>
    <dgm:pt modelId="{8178D14B-6B8D-4643-A842-30C6923D6F23}" type="pres">
      <dgm:prSet presAssocID="{38E5151E-63A5-4443-BBCA-8883D2A22D64}" presName="nodeTx" presStyleLbl="node1" presStyleIdx="2" presStyleCnt="4">
        <dgm:presLayoutVars>
          <dgm:bulletEnabled val="1"/>
        </dgm:presLayoutVars>
      </dgm:prSet>
      <dgm:spPr/>
    </dgm:pt>
    <dgm:pt modelId="{399AD8A9-BB39-4A5B-957D-5B837A2073EE}" type="pres">
      <dgm:prSet presAssocID="{38E5151E-63A5-4443-BBCA-8883D2A22D64}" presName="invisiNode" presStyleLbl="node1" presStyleIdx="2" presStyleCnt="4"/>
      <dgm:spPr/>
    </dgm:pt>
    <dgm:pt modelId="{8E95DF84-84EB-4579-AA36-1813E15FD475}" type="pres">
      <dgm:prSet presAssocID="{38E5151E-63A5-4443-BBCA-8883D2A22D64}" presName="imagNode" presStyleLbl="fgImgPlace1" presStyleIdx="2" presStyleCnt="4"/>
      <dgm:spPr>
        <a:solidFill>
          <a:schemeClr val="bg1"/>
        </a:solidFill>
      </dgm:spPr>
    </dgm:pt>
    <dgm:pt modelId="{5C7A39E2-263A-4039-99A8-A271E825EC86}" type="pres">
      <dgm:prSet presAssocID="{B5D34748-F0B1-4E28-B8C9-B89A010E359B}" presName="sibTrans" presStyleLbl="sibTrans2D1" presStyleIdx="0" presStyleCnt="0"/>
      <dgm:spPr/>
    </dgm:pt>
    <dgm:pt modelId="{7D60B971-7802-45B7-B14A-F20804DD68BC}" type="pres">
      <dgm:prSet presAssocID="{E9AAAF72-8239-40FC-B79E-B5CECCC346CB}" presName="compNode" presStyleCnt="0"/>
      <dgm:spPr/>
    </dgm:pt>
    <dgm:pt modelId="{CFC85E8F-3B25-4724-9394-88D31046BC1B}" type="pres">
      <dgm:prSet presAssocID="{E9AAAF72-8239-40FC-B79E-B5CECCC346CB}" presName="bkgdShape" presStyleLbl="node1" presStyleIdx="3" presStyleCnt="4"/>
      <dgm:spPr/>
    </dgm:pt>
    <dgm:pt modelId="{D997BD06-1AE3-48E0-8EEF-5564BF8F9808}" type="pres">
      <dgm:prSet presAssocID="{E9AAAF72-8239-40FC-B79E-B5CECCC346CB}" presName="nodeTx" presStyleLbl="node1" presStyleIdx="3" presStyleCnt="4">
        <dgm:presLayoutVars>
          <dgm:bulletEnabled val="1"/>
        </dgm:presLayoutVars>
      </dgm:prSet>
      <dgm:spPr/>
    </dgm:pt>
    <dgm:pt modelId="{5ADCB4DB-0D8C-4AE5-81E7-13272439F93F}" type="pres">
      <dgm:prSet presAssocID="{E9AAAF72-8239-40FC-B79E-B5CECCC346CB}" presName="invisiNode" presStyleLbl="node1" presStyleIdx="3" presStyleCnt="4"/>
      <dgm:spPr/>
    </dgm:pt>
    <dgm:pt modelId="{DEB5137E-1A89-409B-AAAB-0F4F9F008A47}" type="pres">
      <dgm:prSet presAssocID="{E9AAAF72-8239-40FC-B79E-B5CECCC346CB}" presName="imagNode" presStyleLbl="fgImgPlace1" presStyleIdx="3" presStyleCnt="4"/>
      <dgm:spPr>
        <a:solidFill>
          <a:schemeClr val="bg1"/>
        </a:solidFill>
      </dgm:spPr>
    </dgm:pt>
  </dgm:ptLst>
  <dgm:cxnLst>
    <dgm:cxn modelId="{D2156F07-66F7-4816-B0A2-D857DA8C02DB}" type="presOf" srcId="{139439A3-6F5D-4DCE-9EA0-4E6958730B51}" destId="{AF23E262-A75F-4957-A805-54A3BF71271C}" srcOrd="0" destOrd="0" presId="urn:microsoft.com/office/officeart/2005/8/layout/hList7"/>
    <dgm:cxn modelId="{7AB03629-D70C-4540-BE11-DF29BBE1B2A4}" type="presOf" srcId="{4B21D65F-A28D-41F7-B248-68FD4E1A74CD}" destId="{D997BD06-1AE3-48E0-8EEF-5564BF8F9808}" srcOrd="1" destOrd="1" presId="urn:microsoft.com/office/officeart/2005/8/layout/hList7"/>
    <dgm:cxn modelId="{53E2BC2E-7EA1-46C9-A6BC-891B3CF09607}" type="presOf" srcId="{6EA9B0CD-B248-4140-A146-162837BAFA13}" destId="{1FFAF661-512D-4762-8F49-A7B3672125BE}" srcOrd="0" destOrd="0" presId="urn:microsoft.com/office/officeart/2005/8/layout/hList7"/>
    <dgm:cxn modelId="{DF31A037-4646-4253-BE92-B44A962B5CD8}" type="presOf" srcId="{DA09168C-32A8-4F5B-AAEB-CAFC52B10975}" destId="{9E624EE9-F918-49C6-9981-F665E3AC7F28}" srcOrd="0" destOrd="0" presId="urn:microsoft.com/office/officeart/2005/8/layout/hList7"/>
    <dgm:cxn modelId="{FCF1643B-2A35-4069-83E5-DC3205DBE5D8}" type="presOf" srcId="{338C55B3-3FEF-43CA-BEAC-9E1538DF99E0}" destId="{9EDE6763-0D53-43AD-A700-297A4E8135BF}" srcOrd="1" destOrd="1" presId="urn:microsoft.com/office/officeart/2005/8/layout/hList7"/>
    <dgm:cxn modelId="{C6FE8C5E-D553-40C2-97BE-DED7F9091A7A}" type="presOf" srcId="{38E5151E-63A5-4443-BBCA-8883D2A22D64}" destId="{E835A92B-74DC-4B26-B0DB-B8913272242A}" srcOrd="0" destOrd="0" presId="urn:microsoft.com/office/officeart/2005/8/layout/hList7"/>
    <dgm:cxn modelId="{40E96A62-C591-463E-A5E0-A65C1AC486D0}" type="presOf" srcId="{5178873C-56D7-4FA4-88D1-EEF50330D165}" destId="{CCDF4C7B-4D03-41F6-B81D-90BE86484746}" srcOrd="1" destOrd="0" presId="urn:microsoft.com/office/officeart/2005/8/layout/hList7"/>
    <dgm:cxn modelId="{36C76C4B-7396-46AC-A0EA-44E71B1542F6}" srcId="{139439A3-6F5D-4DCE-9EA0-4E6958730B51}" destId="{38E5151E-63A5-4443-BBCA-8883D2A22D64}" srcOrd="2" destOrd="0" parTransId="{00256FE1-967B-4336-9F7A-CEFA2C960AEC}" sibTransId="{B5D34748-F0B1-4E28-B8C9-B89A010E359B}"/>
    <dgm:cxn modelId="{EFF77D6B-65CD-436E-8130-4F2FB6931B8D}" type="presOf" srcId="{D3AC3A34-A853-473A-8DAF-AD6017DCBA07}" destId="{3287E53B-9672-4196-8BA5-68F70DB34003}" srcOrd="0" destOrd="0" presId="urn:microsoft.com/office/officeart/2005/8/layout/hList7"/>
    <dgm:cxn modelId="{423E914C-9346-4D7E-B9EA-E67F81C8A1CC}" srcId="{139439A3-6F5D-4DCE-9EA0-4E6958730B51}" destId="{5178873C-56D7-4FA4-88D1-EEF50330D165}" srcOrd="0" destOrd="0" parTransId="{20F8EB95-ABDF-4EDC-AEB2-650AB3723069}" sibTransId="{DA09168C-32A8-4F5B-AAEB-CAFC52B10975}"/>
    <dgm:cxn modelId="{5E9AD26E-A427-47C6-BA4A-58CCA3273B0E}" srcId="{E9AAAF72-8239-40FC-B79E-B5CECCC346CB}" destId="{4B21D65F-A28D-41F7-B248-68FD4E1A74CD}" srcOrd="0" destOrd="0" parTransId="{475BDF5F-A68E-46D4-BC0A-0633DDC62B46}" sibTransId="{531FDC89-5B15-40B8-B231-2FAB663FDD71}"/>
    <dgm:cxn modelId="{C97F2556-CCA6-4C99-92E9-CAB60DF1CF29}" srcId="{139439A3-6F5D-4DCE-9EA0-4E6958730B51}" destId="{6EA9B0CD-B248-4140-A146-162837BAFA13}" srcOrd="1" destOrd="0" parTransId="{901B7775-432E-4F3E-A9E6-252D80A672B3}" sibTransId="{D3AC3A34-A853-473A-8DAF-AD6017DCBA07}"/>
    <dgm:cxn modelId="{66BFDA7D-BE59-4183-B3A9-5255F90ADA10}" srcId="{6EA9B0CD-B248-4140-A146-162837BAFA13}" destId="{338C55B3-3FEF-43CA-BEAC-9E1538DF99E0}" srcOrd="0" destOrd="0" parTransId="{E467350D-5E21-4C08-B0C5-CCD29119E191}" sibTransId="{DEE6D0A6-146F-4315-B462-4277D82A47F4}"/>
    <dgm:cxn modelId="{DFCE8889-F8D1-4870-8380-7A6FCFCD76E0}" srcId="{38E5151E-63A5-4443-BBCA-8883D2A22D64}" destId="{AF0D1975-4A90-4649-9589-75E52908F8FE}" srcOrd="0" destOrd="0" parTransId="{850F196A-2A96-40AC-8DA8-5BE5C2ABDB71}" sibTransId="{EAB1F9C1-95F1-4215-B609-051F9F55A7D1}"/>
    <dgm:cxn modelId="{2978158A-A3AC-45FD-A547-F1DA1606B63D}" type="presOf" srcId="{AF641F94-56E9-42BB-A33B-1BBDE31EAA3C}" destId="{CCDF4C7B-4D03-41F6-B81D-90BE86484746}" srcOrd="1" destOrd="1" presId="urn:microsoft.com/office/officeart/2005/8/layout/hList7"/>
    <dgm:cxn modelId="{E1FBF896-51BB-494D-B883-CA6EA61D9087}" type="presOf" srcId="{5178873C-56D7-4FA4-88D1-EEF50330D165}" destId="{287FC9A6-2313-46B4-A2B6-BEC6046CD8A4}" srcOrd="0" destOrd="0" presId="urn:microsoft.com/office/officeart/2005/8/layout/hList7"/>
    <dgm:cxn modelId="{0C69FA97-3A66-45D3-BC34-25A7E08B9C3E}" type="presOf" srcId="{B5D34748-F0B1-4E28-B8C9-B89A010E359B}" destId="{5C7A39E2-263A-4039-99A8-A271E825EC86}" srcOrd="0" destOrd="0" presId="urn:microsoft.com/office/officeart/2005/8/layout/hList7"/>
    <dgm:cxn modelId="{184C3C9A-A97C-4C02-99A3-51CF9E92B5BA}" type="presOf" srcId="{AF641F94-56E9-42BB-A33B-1BBDE31EAA3C}" destId="{287FC9A6-2313-46B4-A2B6-BEC6046CD8A4}" srcOrd="0" destOrd="1" presId="urn:microsoft.com/office/officeart/2005/8/layout/hList7"/>
    <dgm:cxn modelId="{B370A69A-A960-4889-85A4-BF33614E1DEA}" type="presOf" srcId="{AF0D1975-4A90-4649-9589-75E52908F8FE}" destId="{8178D14B-6B8D-4643-A842-30C6923D6F23}" srcOrd="1" destOrd="1" presId="urn:microsoft.com/office/officeart/2005/8/layout/hList7"/>
    <dgm:cxn modelId="{A00B3BA2-0746-4F81-A1FF-42DD1AEC3573}" type="presOf" srcId="{4B21D65F-A28D-41F7-B248-68FD4E1A74CD}" destId="{CFC85E8F-3B25-4724-9394-88D31046BC1B}" srcOrd="0" destOrd="1" presId="urn:microsoft.com/office/officeart/2005/8/layout/hList7"/>
    <dgm:cxn modelId="{19F8EBA7-4178-4207-AA16-22C6D13A8357}" srcId="{139439A3-6F5D-4DCE-9EA0-4E6958730B51}" destId="{E9AAAF72-8239-40FC-B79E-B5CECCC346CB}" srcOrd="3" destOrd="0" parTransId="{DF69AC0B-E72A-4E3A-B310-1E41A94EB264}" sibTransId="{609B1471-87C9-4D90-9837-9AA493498538}"/>
    <dgm:cxn modelId="{127F1AAB-5ADE-48B6-B133-7541043C2598}" type="presOf" srcId="{AF0D1975-4A90-4649-9589-75E52908F8FE}" destId="{E835A92B-74DC-4B26-B0DB-B8913272242A}" srcOrd="0" destOrd="1" presId="urn:microsoft.com/office/officeart/2005/8/layout/hList7"/>
    <dgm:cxn modelId="{71E363AD-E078-410B-948E-2112AB7E141D}" type="presOf" srcId="{E9AAAF72-8239-40FC-B79E-B5CECCC346CB}" destId="{D997BD06-1AE3-48E0-8EEF-5564BF8F9808}" srcOrd="1" destOrd="0" presId="urn:microsoft.com/office/officeart/2005/8/layout/hList7"/>
    <dgm:cxn modelId="{C89706C4-64AE-494E-9EF8-4A4C297C164D}" type="presOf" srcId="{E9AAAF72-8239-40FC-B79E-B5CECCC346CB}" destId="{CFC85E8F-3B25-4724-9394-88D31046BC1B}" srcOrd="0" destOrd="0" presId="urn:microsoft.com/office/officeart/2005/8/layout/hList7"/>
    <dgm:cxn modelId="{F892D1CC-D7CA-42B7-B725-F8B9693A4904}" type="presOf" srcId="{6EA9B0CD-B248-4140-A146-162837BAFA13}" destId="{9EDE6763-0D53-43AD-A700-297A4E8135BF}" srcOrd="1" destOrd="0" presId="urn:microsoft.com/office/officeart/2005/8/layout/hList7"/>
    <dgm:cxn modelId="{8A3900D8-5DD8-40F6-A409-DDDBE40A4078}" type="presOf" srcId="{338C55B3-3FEF-43CA-BEAC-9E1538DF99E0}" destId="{1FFAF661-512D-4762-8F49-A7B3672125BE}" srcOrd="0" destOrd="1" presId="urn:microsoft.com/office/officeart/2005/8/layout/hList7"/>
    <dgm:cxn modelId="{706D42E2-E9F3-48A4-B5F1-5EDFB6EA3EAC}" srcId="{5178873C-56D7-4FA4-88D1-EEF50330D165}" destId="{AF641F94-56E9-42BB-A33B-1BBDE31EAA3C}" srcOrd="0" destOrd="0" parTransId="{D8B56B18-6744-4A81-A8B5-C15C1C7CC35F}" sibTransId="{76FA1064-1CED-4F5A-AE21-B0B94F8467EC}"/>
    <dgm:cxn modelId="{9138AFF9-27F7-45B9-91AA-C7935740C36C}" type="presOf" srcId="{38E5151E-63A5-4443-BBCA-8883D2A22D64}" destId="{8178D14B-6B8D-4643-A842-30C6923D6F23}" srcOrd="1" destOrd="0" presId="urn:microsoft.com/office/officeart/2005/8/layout/hList7"/>
    <dgm:cxn modelId="{8FE95B76-7D9E-4F20-9614-6ADCCC89E4BB}" type="presParOf" srcId="{AF23E262-A75F-4957-A805-54A3BF71271C}" destId="{93618BE6-7CF2-4874-997C-9CE61782217D}" srcOrd="0" destOrd="0" presId="urn:microsoft.com/office/officeart/2005/8/layout/hList7"/>
    <dgm:cxn modelId="{2DEFCFFA-9D7A-47F8-BC4A-CCBD7750F363}" type="presParOf" srcId="{AF23E262-A75F-4957-A805-54A3BF71271C}" destId="{692264E5-AAA5-4201-88EE-EFCE12801ACF}" srcOrd="1" destOrd="0" presId="urn:microsoft.com/office/officeart/2005/8/layout/hList7"/>
    <dgm:cxn modelId="{E9F85919-A1BB-4EFB-917D-5836924530B0}" type="presParOf" srcId="{692264E5-AAA5-4201-88EE-EFCE12801ACF}" destId="{771E9D84-00BC-4A14-9D81-FBFA9E5ED6DF}" srcOrd="0" destOrd="0" presId="urn:microsoft.com/office/officeart/2005/8/layout/hList7"/>
    <dgm:cxn modelId="{6DABE6FC-E67C-45DB-8D65-67FA24DE0171}" type="presParOf" srcId="{771E9D84-00BC-4A14-9D81-FBFA9E5ED6DF}" destId="{287FC9A6-2313-46B4-A2B6-BEC6046CD8A4}" srcOrd="0" destOrd="0" presId="urn:microsoft.com/office/officeart/2005/8/layout/hList7"/>
    <dgm:cxn modelId="{F5C0B7CD-BDB3-4075-AC1B-CCCCD130D847}" type="presParOf" srcId="{771E9D84-00BC-4A14-9D81-FBFA9E5ED6DF}" destId="{CCDF4C7B-4D03-41F6-B81D-90BE86484746}" srcOrd="1" destOrd="0" presId="urn:microsoft.com/office/officeart/2005/8/layout/hList7"/>
    <dgm:cxn modelId="{BF02DDE6-6A38-4CA9-BF1A-42E085DC6801}" type="presParOf" srcId="{771E9D84-00BC-4A14-9D81-FBFA9E5ED6DF}" destId="{CB492D8C-5FE3-44E2-AB25-6A385DC417EF}" srcOrd="2" destOrd="0" presId="urn:microsoft.com/office/officeart/2005/8/layout/hList7"/>
    <dgm:cxn modelId="{EB38F0DE-2C26-4119-B964-9EC48BF76C54}" type="presParOf" srcId="{771E9D84-00BC-4A14-9D81-FBFA9E5ED6DF}" destId="{A0179624-DC67-456A-B1D5-0071FA976AC2}" srcOrd="3" destOrd="0" presId="urn:microsoft.com/office/officeart/2005/8/layout/hList7"/>
    <dgm:cxn modelId="{CA7FD260-7A1F-479E-82A8-9793AE99130A}" type="presParOf" srcId="{692264E5-AAA5-4201-88EE-EFCE12801ACF}" destId="{9E624EE9-F918-49C6-9981-F665E3AC7F28}" srcOrd="1" destOrd="0" presId="urn:microsoft.com/office/officeart/2005/8/layout/hList7"/>
    <dgm:cxn modelId="{91DC929E-4ABE-4F5D-9DEB-55E0EAD76E77}" type="presParOf" srcId="{692264E5-AAA5-4201-88EE-EFCE12801ACF}" destId="{3C450780-2D75-45C1-A914-585AA9CEE9AC}" srcOrd="2" destOrd="0" presId="urn:microsoft.com/office/officeart/2005/8/layout/hList7"/>
    <dgm:cxn modelId="{18C0F652-CF2D-4AEB-BF81-B018FAE7995E}" type="presParOf" srcId="{3C450780-2D75-45C1-A914-585AA9CEE9AC}" destId="{1FFAF661-512D-4762-8F49-A7B3672125BE}" srcOrd="0" destOrd="0" presId="urn:microsoft.com/office/officeart/2005/8/layout/hList7"/>
    <dgm:cxn modelId="{05761251-98F2-4062-B96B-46B2780A69FF}" type="presParOf" srcId="{3C450780-2D75-45C1-A914-585AA9CEE9AC}" destId="{9EDE6763-0D53-43AD-A700-297A4E8135BF}" srcOrd="1" destOrd="0" presId="urn:microsoft.com/office/officeart/2005/8/layout/hList7"/>
    <dgm:cxn modelId="{1FFE8FAB-9AC0-4446-B579-86B4BF2AC438}" type="presParOf" srcId="{3C450780-2D75-45C1-A914-585AA9CEE9AC}" destId="{E6E14185-D46E-4F09-B009-71651B24A2FD}" srcOrd="2" destOrd="0" presId="urn:microsoft.com/office/officeart/2005/8/layout/hList7"/>
    <dgm:cxn modelId="{A6501C14-4E6F-45CC-B62F-8CC6EABE2623}" type="presParOf" srcId="{3C450780-2D75-45C1-A914-585AA9CEE9AC}" destId="{309AB490-5D96-49B0-982A-9A959B1D535D}" srcOrd="3" destOrd="0" presId="urn:microsoft.com/office/officeart/2005/8/layout/hList7"/>
    <dgm:cxn modelId="{52625A76-AE9E-42CD-B49D-0233A8E588DF}" type="presParOf" srcId="{692264E5-AAA5-4201-88EE-EFCE12801ACF}" destId="{3287E53B-9672-4196-8BA5-68F70DB34003}" srcOrd="3" destOrd="0" presId="urn:microsoft.com/office/officeart/2005/8/layout/hList7"/>
    <dgm:cxn modelId="{5C20706B-7BFD-4171-87F2-5ED1F53721CE}" type="presParOf" srcId="{692264E5-AAA5-4201-88EE-EFCE12801ACF}" destId="{0686AADE-1289-4EED-9DF8-7231EC8BC53A}" srcOrd="4" destOrd="0" presId="urn:microsoft.com/office/officeart/2005/8/layout/hList7"/>
    <dgm:cxn modelId="{0036C0DF-D122-4BCF-A70E-078A613B9C6B}" type="presParOf" srcId="{0686AADE-1289-4EED-9DF8-7231EC8BC53A}" destId="{E835A92B-74DC-4B26-B0DB-B8913272242A}" srcOrd="0" destOrd="0" presId="urn:microsoft.com/office/officeart/2005/8/layout/hList7"/>
    <dgm:cxn modelId="{9D7A24B9-748A-4071-AF99-5809CAAE5FFC}" type="presParOf" srcId="{0686AADE-1289-4EED-9DF8-7231EC8BC53A}" destId="{8178D14B-6B8D-4643-A842-30C6923D6F23}" srcOrd="1" destOrd="0" presId="urn:microsoft.com/office/officeart/2005/8/layout/hList7"/>
    <dgm:cxn modelId="{7010F9F1-2B22-4E8E-A335-96ADF11926EE}" type="presParOf" srcId="{0686AADE-1289-4EED-9DF8-7231EC8BC53A}" destId="{399AD8A9-BB39-4A5B-957D-5B837A2073EE}" srcOrd="2" destOrd="0" presId="urn:microsoft.com/office/officeart/2005/8/layout/hList7"/>
    <dgm:cxn modelId="{894A0F57-8367-4115-9F99-75DDD9F61F97}" type="presParOf" srcId="{0686AADE-1289-4EED-9DF8-7231EC8BC53A}" destId="{8E95DF84-84EB-4579-AA36-1813E15FD475}" srcOrd="3" destOrd="0" presId="urn:microsoft.com/office/officeart/2005/8/layout/hList7"/>
    <dgm:cxn modelId="{C1B25AAF-1905-4D3C-B9A2-EC4A9C4AD657}" type="presParOf" srcId="{692264E5-AAA5-4201-88EE-EFCE12801ACF}" destId="{5C7A39E2-263A-4039-99A8-A271E825EC86}" srcOrd="5" destOrd="0" presId="urn:microsoft.com/office/officeart/2005/8/layout/hList7"/>
    <dgm:cxn modelId="{CB71E034-4B55-4D34-94F0-7895354C22E5}" type="presParOf" srcId="{692264E5-AAA5-4201-88EE-EFCE12801ACF}" destId="{7D60B971-7802-45B7-B14A-F20804DD68BC}" srcOrd="6" destOrd="0" presId="urn:microsoft.com/office/officeart/2005/8/layout/hList7"/>
    <dgm:cxn modelId="{D9649F03-9A28-4512-AEC3-97A086310EAC}" type="presParOf" srcId="{7D60B971-7802-45B7-B14A-F20804DD68BC}" destId="{CFC85E8F-3B25-4724-9394-88D31046BC1B}" srcOrd="0" destOrd="0" presId="urn:microsoft.com/office/officeart/2005/8/layout/hList7"/>
    <dgm:cxn modelId="{5687FCD1-9BC1-4537-8079-A71EF297098F}" type="presParOf" srcId="{7D60B971-7802-45B7-B14A-F20804DD68BC}" destId="{D997BD06-1AE3-48E0-8EEF-5564BF8F9808}" srcOrd="1" destOrd="0" presId="urn:microsoft.com/office/officeart/2005/8/layout/hList7"/>
    <dgm:cxn modelId="{23629A13-1AE7-4F71-99EC-8EE73DF9CA27}" type="presParOf" srcId="{7D60B971-7802-45B7-B14A-F20804DD68BC}" destId="{5ADCB4DB-0D8C-4AE5-81E7-13272439F93F}" srcOrd="2" destOrd="0" presId="urn:microsoft.com/office/officeart/2005/8/layout/hList7"/>
    <dgm:cxn modelId="{39C2FCE2-F154-4330-AE5B-32E7C373A87A}" type="presParOf" srcId="{7D60B971-7802-45B7-B14A-F20804DD68BC}" destId="{DEB5137E-1A89-409B-AAAB-0F4F9F008A47}" srcOrd="3" destOrd="0" presId="urn:microsoft.com/office/officeart/2005/8/layout/hList7"/>
  </dgm:cxnLst>
  <dgm:bg>
    <a:effectLst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dirty="0"/>
            <a:t>Amazon Aurora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B80D66BB-B039-42EB-A540-297F63A0589C}">
      <dgm:prSet custT="1"/>
      <dgm:spPr/>
      <dgm:t>
        <a:bodyPr/>
        <a:lstStyle/>
        <a:p>
          <a:r>
            <a:rPr lang="de-AT" sz="1400"/>
            <a:t>Leistungsstarke, verwaltete, relationale Datenbank</a:t>
          </a:r>
        </a:p>
      </dgm:t>
    </dgm:pt>
    <dgm:pt modelId="{11F83A20-D43E-4096-8E94-0BF0B1E05C41}" type="parTrans" cxnId="{A2C74014-4984-43E9-B86A-3342E9066846}">
      <dgm:prSet/>
      <dgm:spPr/>
      <dgm:t>
        <a:bodyPr/>
        <a:lstStyle/>
        <a:p>
          <a:endParaRPr lang="de-AT"/>
        </a:p>
      </dgm:t>
    </dgm:pt>
    <dgm:pt modelId="{0FDA0FEA-4B91-4263-BB19-54A27E795DBF}" type="sibTrans" cxnId="{A2C74014-4984-43E9-B86A-3342E9066846}">
      <dgm:prSet/>
      <dgm:spPr/>
      <dgm:t>
        <a:bodyPr/>
        <a:lstStyle/>
        <a:p>
          <a:endParaRPr lang="de-AT"/>
        </a:p>
      </dgm:t>
    </dgm:pt>
    <dgm:pt modelId="{DDEB9A35-E356-45E8-9AE2-647D9A5782A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DynamoDB</a:t>
          </a:r>
          <a:endParaRPr lang="de-AT" sz="1600" b="1" dirty="0"/>
        </a:p>
      </dgm:t>
    </dgm:pt>
    <dgm:pt modelId="{36697CC3-5EBB-40EB-A883-3C84DD847883}" type="parTrans" cxnId="{9965973F-35C3-4FA5-AC1B-F7FF71DB7493}">
      <dgm:prSet/>
      <dgm:spPr/>
      <dgm:t>
        <a:bodyPr/>
        <a:lstStyle/>
        <a:p>
          <a:endParaRPr lang="de-AT"/>
        </a:p>
      </dgm:t>
    </dgm:pt>
    <dgm:pt modelId="{BB7B8A94-6E55-4E5C-9078-A0DC46998050}" type="sibTrans" cxnId="{9965973F-35C3-4FA5-AC1B-F7FF71DB7493}">
      <dgm:prSet/>
      <dgm:spPr/>
      <dgm:t>
        <a:bodyPr/>
        <a:lstStyle/>
        <a:p>
          <a:endParaRPr lang="de-AT"/>
        </a:p>
      </dgm:t>
    </dgm:pt>
    <dgm:pt modelId="{49F0A354-3E2D-464A-9654-51D563589B0C}">
      <dgm:prSet custT="1"/>
      <dgm:spPr/>
      <dgm:t>
        <a:bodyPr/>
        <a:lstStyle/>
        <a:p>
          <a:r>
            <a:rPr lang="de-AT" sz="1400" dirty="0"/>
            <a:t>Verwaltete NoSQL-Datenbank</a:t>
          </a:r>
        </a:p>
      </dgm:t>
    </dgm:pt>
    <dgm:pt modelId="{103A30C0-35C3-4069-82BF-9224D593CD2D}" type="parTrans" cxnId="{3EB8AB58-3A05-46B6-9AED-F59D61706736}">
      <dgm:prSet/>
      <dgm:spPr/>
      <dgm:t>
        <a:bodyPr/>
        <a:lstStyle/>
        <a:p>
          <a:endParaRPr lang="de-AT"/>
        </a:p>
      </dgm:t>
    </dgm:pt>
    <dgm:pt modelId="{BCC206F4-7C14-4E0F-A1F4-4D62DBE89683}" type="sibTrans" cxnId="{3EB8AB58-3A05-46B6-9AED-F59D61706736}">
      <dgm:prSet/>
      <dgm:spPr/>
      <dgm:t>
        <a:bodyPr/>
        <a:lstStyle/>
        <a:p>
          <a:endParaRPr lang="de-AT"/>
        </a:p>
      </dgm:t>
    </dgm:pt>
    <dgm:pt modelId="{008EA742-C136-43E1-A6F9-01F9B0C5EC4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DocumentDB</a:t>
          </a:r>
          <a:r>
            <a:rPr lang="de-AT" sz="1600" b="1" dirty="0"/>
            <a:t> </a:t>
          </a:r>
          <a:br>
            <a:rPr lang="de-AT" sz="1600" b="1" dirty="0"/>
          </a:br>
          <a:r>
            <a:rPr lang="de-AT" sz="1600" b="1" dirty="0"/>
            <a:t>(mit MongoDB-Kompatibilität)</a:t>
          </a:r>
        </a:p>
      </dgm:t>
    </dgm:pt>
    <dgm:pt modelId="{EAAC30C9-79EB-4049-B37D-4B7F724EBCD5}" type="parTrans" cxnId="{085B1E61-9505-4FE5-B537-565AD10F2D02}">
      <dgm:prSet/>
      <dgm:spPr/>
      <dgm:t>
        <a:bodyPr/>
        <a:lstStyle/>
        <a:p>
          <a:endParaRPr lang="de-AT"/>
        </a:p>
      </dgm:t>
    </dgm:pt>
    <dgm:pt modelId="{AC0AD017-EA65-4318-A5E4-BC482BFE69AC}" type="sibTrans" cxnId="{085B1E61-9505-4FE5-B537-565AD10F2D02}">
      <dgm:prSet/>
      <dgm:spPr/>
      <dgm:t>
        <a:bodyPr/>
        <a:lstStyle/>
        <a:p>
          <a:endParaRPr lang="de-AT"/>
        </a:p>
      </dgm:t>
    </dgm:pt>
    <dgm:pt modelId="{8B916453-92A3-4A19-AE60-6E2FFECE1448}">
      <dgm:prSet custT="1"/>
      <dgm:spPr/>
      <dgm:t>
        <a:bodyPr/>
        <a:lstStyle/>
        <a:p>
          <a:r>
            <a:rPr lang="de-AT" sz="1400" dirty="0"/>
            <a:t>Vollständig verwaltete Dokumentendatenbank</a:t>
          </a:r>
        </a:p>
      </dgm:t>
    </dgm:pt>
    <dgm:pt modelId="{926274EB-5A66-4BA7-8FFA-9069CC5C34D9}" type="parTrans" cxnId="{37D56F6B-9ABF-4282-8821-A51A5CD1D1CD}">
      <dgm:prSet/>
      <dgm:spPr/>
      <dgm:t>
        <a:bodyPr/>
        <a:lstStyle/>
        <a:p>
          <a:endParaRPr lang="de-AT"/>
        </a:p>
      </dgm:t>
    </dgm:pt>
    <dgm:pt modelId="{170A40C5-DAB9-44F5-80DB-52961F73E565}" type="sibTrans" cxnId="{37D56F6B-9ABF-4282-8821-A51A5CD1D1CD}">
      <dgm:prSet/>
      <dgm:spPr/>
      <dgm:t>
        <a:bodyPr/>
        <a:lstStyle/>
        <a:p>
          <a:endParaRPr lang="de-AT"/>
        </a:p>
      </dgm:t>
    </dgm:pt>
    <dgm:pt modelId="{D8098E53-90AB-4FA0-9B9C-69E9AA767BF6}" type="pres">
      <dgm:prSet presAssocID="{23A4CF80-68AA-424B-8F8A-88D2F4D4C080}" presName="theList" presStyleCnt="0">
        <dgm:presLayoutVars>
          <dgm:dir/>
          <dgm:animLvl val="lvl"/>
          <dgm:resizeHandles val="exact"/>
        </dgm:presLayoutVars>
      </dgm:prSet>
      <dgm:spPr/>
    </dgm:pt>
    <dgm:pt modelId="{CCF92981-6C34-49B7-B097-E56339162D76}" type="pres">
      <dgm:prSet presAssocID="{1579B090-B57A-4234-8F40-245EAA5E4AC9}" presName="compNode" presStyleCnt="0"/>
      <dgm:spPr/>
    </dgm:pt>
    <dgm:pt modelId="{6539CB1C-3773-4C97-A321-4780C4611BFC}" type="pres">
      <dgm:prSet presAssocID="{1579B090-B57A-4234-8F40-245EAA5E4AC9}" presName="aNode" presStyleLbl="bgShp" presStyleIdx="0" presStyleCnt="3"/>
      <dgm:spPr/>
    </dgm:pt>
    <dgm:pt modelId="{F2D4137B-7A81-42D2-830E-3503D45C68C7}" type="pres">
      <dgm:prSet presAssocID="{1579B090-B57A-4234-8F40-245EAA5E4AC9}" presName="textNode" presStyleLbl="bgShp" presStyleIdx="0" presStyleCnt="3"/>
      <dgm:spPr/>
    </dgm:pt>
    <dgm:pt modelId="{D6159DBA-3384-4961-8AD8-BE438E2F371D}" type="pres">
      <dgm:prSet presAssocID="{1579B090-B57A-4234-8F40-245EAA5E4AC9}" presName="compChildNode" presStyleCnt="0"/>
      <dgm:spPr/>
    </dgm:pt>
    <dgm:pt modelId="{ED244C18-122B-4315-9275-995EB98D3F53}" type="pres">
      <dgm:prSet presAssocID="{1579B090-B57A-4234-8F40-245EAA5E4AC9}" presName="theInnerList" presStyleCnt="0"/>
      <dgm:spPr/>
    </dgm:pt>
    <dgm:pt modelId="{859E931C-03F4-40A9-BAC5-F9281B9593A6}" type="pres">
      <dgm:prSet presAssocID="{B80D66BB-B039-42EB-A540-297F63A0589C}" presName="childNode" presStyleLbl="node1" presStyleIdx="0" presStyleCnt="3" custScaleY="82058">
        <dgm:presLayoutVars>
          <dgm:bulletEnabled val="1"/>
        </dgm:presLayoutVars>
      </dgm:prSet>
      <dgm:spPr/>
    </dgm:pt>
    <dgm:pt modelId="{30B25393-AB71-4F8D-9AF1-E0B5C017A6AC}" type="pres">
      <dgm:prSet presAssocID="{1579B090-B57A-4234-8F40-245EAA5E4AC9}" presName="aSpace" presStyleCnt="0"/>
      <dgm:spPr/>
    </dgm:pt>
    <dgm:pt modelId="{FCF408DA-AE03-426F-880A-3604020CCC7D}" type="pres">
      <dgm:prSet presAssocID="{DDEB9A35-E356-45E8-9AE2-647D9A5782A7}" presName="compNode" presStyleCnt="0"/>
      <dgm:spPr/>
    </dgm:pt>
    <dgm:pt modelId="{C8CC6511-DB02-4656-A9D9-AF7699829A64}" type="pres">
      <dgm:prSet presAssocID="{DDEB9A35-E356-45E8-9AE2-647D9A5782A7}" presName="aNode" presStyleLbl="bgShp" presStyleIdx="1" presStyleCnt="3"/>
      <dgm:spPr/>
    </dgm:pt>
    <dgm:pt modelId="{70AABB01-8174-44C2-8F5D-D11BA5F9FB87}" type="pres">
      <dgm:prSet presAssocID="{DDEB9A35-E356-45E8-9AE2-647D9A5782A7}" presName="textNode" presStyleLbl="bgShp" presStyleIdx="1" presStyleCnt="3"/>
      <dgm:spPr/>
    </dgm:pt>
    <dgm:pt modelId="{6661892E-5984-41F5-ACE4-D97D60CFB0D1}" type="pres">
      <dgm:prSet presAssocID="{DDEB9A35-E356-45E8-9AE2-647D9A5782A7}" presName="compChildNode" presStyleCnt="0"/>
      <dgm:spPr/>
    </dgm:pt>
    <dgm:pt modelId="{3AF866DA-0F62-47D5-A6F5-98031F698188}" type="pres">
      <dgm:prSet presAssocID="{DDEB9A35-E356-45E8-9AE2-647D9A5782A7}" presName="theInnerList" presStyleCnt="0"/>
      <dgm:spPr/>
    </dgm:pt>
    <dgm:pt modelId="{DD297003-6B1D-4103-B088-C99D470CFD33}" type="pres">
      <dgm:prSet presAssocID="{49F0A354-3E2D-464A-9654-51D563589B0C}" presName="childNode" presStyleLbl="node1" presStyleIdx="1" presStyleCnt="3" custScaleY="82058">
        <dgm:presLayoutVars>
          <dgm:bulletEnabled val="1"/>
        </dgm:presLayoutVars>
      </dgm:prSet>
      <dgm:spPr/>
    </dgm:pt>
    <dgm:pt modelId="{399F5E26-74CA-45AD-9BA5-8382008908BF}" type="pres">
      <dgm:prSet presAssocID="{DDEB9A35-E356-45E8-9AE2-647D9A5782A7}" presName="aSpace" presStyleCnt="0"/>
      <dgm:spPr/>
    </dgm:pt>
    <dgm:pt modelId="{5C156BDE-E3AF-4303-9D77-9467B3BE0A95}" type="pres">
      <dgm:prSet presAssocID="{008EA742-C136-43E1-A6F9-01F9B0C5EC4B}" presName="compNode" presStyleCnt="0"/>
      <dgm:spPr/>
    </dgm:pt>
    <dgm:pt modelId="{79059674-93FD-47CD-AEB5-D71E360966CE}" type="pres">
      <dgm:prSet presAssocID="{008EA742-C136-43E1-A6F9-01F9B0C5EC4B}" presName="aNode" presStyleLbl="bgShp" presStyleIdx="2" presStyleCnt="3"/>
      <dgm:spPr/>
    </dgm:pt>
    <dgm:pt modelId="{5A7932F6-325C-44AD-B11B-3B9E0EA11FEE}" type="pres">
      <dgm:prSet presAssocID="{008EA742-C136-43E1-A6F9-01F9B0C5EC4B}" presName="textNode" presStyleLbl="bgShp" presStyleIdx="2" presStyleCnt="3"/>
      <dgm:spPr/>
    </dgm:pt>
    <dgm:pt modelId="{B564369D-4CFA-4D46-9127-1DB7433AD2A9}" type="pres">
      <dgm:prSet presAssocID="{008EA742-C136-43E1-A6F9-01F9B0C5EC4B}" presName="compChildNode" presStyleCnt="0"/>
      <dgm:spPr/>
    </dgm:pt>
    <dgm:pt modelId="{049B1D9B-B3FC-4943-8F59-39AF4D44D242}" type="pres">
      <dgm:prSet presAssocID="{008EA742-C136-43E1-A6F9-01F9B0C5EC4B}" presName="theInnerList" presStyleCnt="0"/>
      <dgm:spPr/>
    </dgm:pt>
    <dgm:pt modelId="{4C5C18B1-E4FA-465B-98B4-6AC573D7616C}" type="pres">
      <dgm:prSet presAssocID="{8B916453-92A3-4A19-AE60-6E2FFECE1448}" presName="childNode" presStyleLbl="node1" presStyleIdx="2" presStyleCnt="3" custScaleY="82058">
        <dgm:presLayoutVars>
          <dgm:bulletEnabled val="1"/>
        </dgm:presLayoutVars>
      </dgm:prSet>
      <dgm:spPr/>
    </dgm:pt>
  </dgm:ptLst>
  <dgm:cxnLst>
    <dgm:cxn modelId="{A2C74014-4984-43E9-B86A-3342E9066846}" srcId="{1579B090-B57A-4234-8F40-245EAA5E4AC9}" destId="{B80D66BB-B039-42EB-A540-297F63A0589C}" srcOrd="0" destOrd="0" parTransId="{11F83A20-D43E-4096-8E94-0BF0B1E05C41}" sibTransId="{0FDA0FEA-4B91-4263-BB19-54A27E795DBF}"/>
    <dgm:cxn modelId="{187CC21D-CEAA-4EA2-A293-B4E068219A5A}" type="presOf" srcId="{8B916453-92A3-4A19-AE60-6E2FFECE1448}" destId="{4C5C18B1-E4FA-465B-98B4-6AC573D7616C}" srcOrd="0" destOrd="0" presId="urn:microsoft.com/office/officeart/2005/8/layout/lProcess2"/>
    <dgm:cxn modelId="{9965973F-35C3-4FA5-AC1B-F7FF71DB7493}" srcId="{23A4CF80-68AA-424B-8F8A-88D2F4D4C080}" destId="{DDEB9A35-E356-45E8-9AE2-647D9A5782A7}" srcOrd="1" destOrd="0" parTransId="{36697CC3-5EBB-40EB-A883-3C84DD847883}" sibTransId="{BB7B8A94-6E55-4E5C-9078-A0DC46998050}"/>
    <dgm:cxn modelId="{085B1E61-9505-4FE5-B537-565AD10F2D02}" srcId="{23A4CF80-68AA-424B-8F8A-88D2F4D4C080}" destId="{008EA742-C136-43E1-A6F9-01F9B0C5EC4B}" srcOrd="2" destOrd="0" parTransId="{EAAC30C9-79EB-4049-B37D-4B7F724EBCD5}" sibTransId="{AC0AD017-EA65-4318-A5E4-BC482BFE69AC}"/>
    <dgm:cxn modelId="{37D56F6B-9ABF-4282-8821-A51A5CD1D1CD}" srcId="{008EA742-C136-43E1-A6F9-01F9B0C5EC4B}" destId="{8B916453-92A3-4A19-AE60-6E2FFECE1448}" srcOrd="0" destOrd="0" parTransId="{926274EB-5A66-4BA7-8FFA-9069CC5C34D9}" sibTransId="{170A40C5-DAB9-44F5-80DB-52961F73E565}"/>
    <dgm:cxn modelId="{8A240352-C82E-43AE-81E3-66F90786929A}" type="presOf" srcId="{008EA742-C136-43E1-A6F9-01F9B0C5EC4B}" destId="{79059674-93FD-47CD-AEB5-D71E360966CE}" srcOrd="0" destOrd="0" presId="urn:microsoft.com/office/officeart/2005/8/layout/lProcess2"/>
    <dgm:cxn modelId="{3EB8AB58-3A05-46B6-9AED-F59D61706736}" srcId="{DDEB9A35-E356-45E8-9AE2-647D9A5782A7}" destId="{49F0A354-3E2D-464A-9654-51D563589B0C}" srcOrd="0" destOrd="0" parTransId="{103A30C0-35C3-4069-82BF-9224D593CD2D}" sibTransId="{BCC206F4-7C14-4E0F-A1F4-4D62DBE89683}"/>
    <dgm:cxn modelId="{B7411459-EA47-4253-99D5-6B072C5E68C1}" type="presOf" srcId="{DDEB9A35-E356-45E8-9AE2-647D9A5782A7}" destId="{C8CC6511-DB02-4656-A9D9-AF7699829A64}" srcOrd="0" destOrd="0" presId="urn:microsoft.com/office/officeart/2005/8/layout/lProcess2"/>
    <dgm:cxn modelId="{8103F659-0109-4FDB-9665-061E36D59B4E}" type="presOf" srcId="{008EA742-C136-43E1-A6F9-01F9B0C5EC4B}" destId="{5A7932F6-325C-44AD-B11B-3B9E0EA11FEE}" srcOrd="1" destOrd="0" presId="urn:microsoft.com/office/officeart/2005/8/layout/lProcess2"/>
    <dgm:cxn modelId="{C9C8A4AA-453C-4846-8325-AB48FCE4FF76}" type="presOf" srcId="{1579B090-B57A-4234-8F40-245EAA5E4AC9}" destId="{6539CB1C-3773-4C97-A321-4780C4611BFC}" srcOrd="0" destOrd="0" presId="urn:microsoft.com/office/officeart/2005/8/layout/lProcess2"/>
    <dgm:cxn modelId="{86CC56BB-BE08-47FE-8670-F51E4122DA97}" type="presOf" srcId="{23A4CF80-68AA-424B-8F8A-88D2F4D4C080}" destId="{D8098E53-90AB-4FA0-9B9C-69E9AA767BF6}" srcOrd="0" destOrd="0" presId="urn:microsoft.com/office/officeart/2005/8/layout/lProcess2"/>
    <dgm:cxn modelId="{ED2CB8D7-CBAB-4177-A361-01D927A5087B}" type="presOf" srcId="{1579B090-B57A-4234-8F40-245EAA5E4AC9}" destId="{F2D4137B-7A81-42D2-830E-3503D45C68C7}" srcOrd="1" destOrd="0" presId="urn:microsoft.com/office/officeart/2005/8/layout/lProcess2"/>
    <dgm:cxn modelId="{719A45E4-6B40-47B2-A62A-23E7E8D7277D}" type="presOf" srcId="{49F0A354-3E2D-464A-9654-51D563589B0C}" destId="{DD297003-6B1D-4103-B088-C99D470CFD33}" srcOrd="0" destOrd="0" presId="urn:microsoft.com/office/officeart/2005/8/layout/lProcess2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DCC698F9-6C48-43C3-A897-73D0A94856E9}" type="presOf" srcId="{B80D66BB-B039-42EB-A540-297F63A0589C}" destId="{859E931C-03F4-40A9-BAC5-F9281B9593A6}" srcOrd="0" destOrd="0" presId="urn:microsoft.com/office/officeart/2005/8/layout/lProcess2"/>
    <dgm:cxn modelId="{0132DCF9-2DEF-4818-93E8-FB7313D4E603}" type="presOf" srcId="{DDEB9A35-E356-45E8-9AE2-647D9A5782A7}" destId="{70AABB01-8174-44C2-8F5D-D11BA5F9FB87}" srcOrd="1" destOrd="0" presId="urn:microsoft.com/office/officeart/2005/8/layout/lProcess2"/>
    <dgm:cxn modelId="{B51438FE-3B93-422E-81FE-2E25F72CA5AC}" type="presParOf" srcId="{D8098E53-90AB-4FA0-9B9C-69E9AA767BF6}" destId="{CCF92981-6C34-49B7-B097-E56339162D76}" srcOrd="0" destOrd="0" presId="urn:microsoft.com/office/officeart/2005/8/layout/lProcess2"/>
    <dgm:cxn modelId="{E281CDFF-A015-4F94-B820-4A53441861FA}" type="presParOf" srcId="{CCF92981-6C34-49B7-B097-E56339162D76}" destId="{6539CB1C-3773-4C97-A321-4780C4611BFC}" srcOrd="0" destOrd="0" presId="urn:microsoft.com/office/officeart/2005/8/layout/lProcess2"/>
    <dgm:cxn modelId="{1105BE3F-B580-4F45-8CC5-7F12AC318DD5}" type="presParOf" srcId="{CCF92981-6C34-49B7-B097-E56339162D76}" destId="{F2D4137B-7A81-42D2-830E-3503D45C68C7}" srcOrd="1" destOrd="0" presId="urn:microsoft.com/office/officeart/2005/8/layout/lProcess2"/>
    <dgm:cxn modelId="{88A1EDD8-B88D-421B-BB04-D53C43B0DCA2}" type="presParOf" srcId="{CCF92981-6C34-49B7-B097-E56339162D76}" destId="{D6159DBA-3384-4961-8AD8-BE438E2F371D}" srcOrd="2" destOrd="0" presId="urn:microsoft.com/office/officeart/2005/8/layout/lProcess2"/>
    <dgm:cxn modelId="{373514DA-292C-493C-A073-0C8136DB0FCD}" type="presParOf" srcId="{D6159DBA-3384-4961-8AD8-BE438E2F371D}" destId="{ED244C18-122B-4315-9275-995EB98D3F53}" srcOrd="0" destOrd="0" presId="urn:microsoft.com/office/officeart/2005/8/layout/lProcess2"/>
    <dgm:cxn modelId="{E44CBF59-5F12-4652-AA55-F38B2A2B6D95}" type="presParOf" srcId="{ED244C18-122B-4315-9275-995EB98D3F53}" destId="{859E931C-03F4-40A9-BAC5-F9281B9593A6}" srcOrd="0" destOrd="0" presId="urn:microsoft.com/office/officeart/2005/8/layout/lProcess2"/>
    <dgm:cxn modelId="{047A76DA-1320-449F-9E5C-963475A97865}" type="presParOf" srcId="{D8098E53-90AB-4FA0-9B9C-69E9AA767BF6}" destId="{30B25393-AB71-4F8D-9AF1-E0B5C017A6AC}" srcOrd="1" destOrd="0" presId="urn:microsoft.com/office/officeart/2005/8/layout/lProcess2"/>
    <dgm:cxn modelId="{A7006D90-8E8E-465E-B27D-5ED792531C0E}" type="presParOf" srcId="{D8098E53-90AB-4FA0-9B9C-69E9AA767BF6}" destId="{FCF408DA-AE03-426F-880A-3604020CCC7D}" srcOrd="2" destOrd="0" presId="urn:microsoft.com/office/officeart/2005/8/layout/lProcess2"/>
    <dgm:cxn modelId="{1D489950-BC73-46B8-B6A6-BD37DDFC815A}" type="presParOf" srcId="{FCF408DA-AE03-426F-880A-3604020CCC7D}" destId="{C8CC6511-DB02-4656-A9D9-AF7699829A64}" srcOrd="0" destOrd="0" presId="urn:microsoft.com/office/officeart/2005/8/layout/lProcess2"/>
    <dgm:cxn modelId="{DC67DB8B-4248-4457-AF39-BB15518D6A4A}" type="presParOf" srcId="{FCF408DA-AE03-426F-880A-3604020CCC7D}" destId="{70AABB01-8174-44C2-8F5D-D11BA5F9FB87}" srcOrd="1" destOrd="0" presId="urn:microsoft.com/office/officeart/2005/8/layout/lProcess2"/>
    <dgm:cxn modelId="{BB69E5F0-13A7-4FF0-B162-B84CAADF4772}" type="presParOf" srcId="{FCF408DA-AE03-426F-880A-3604020CCC7D}" destId="{6661892E-5984-41F5-ACE4-D97D60CFB0D1}" srcOrd="2" destOrd="0" presId="urn:microsoft.com/office/officeart/2005/8/layout/lProcess2"/>
    <dgm:cxn modelId="{82DDFBD4-8F54-49C4-976A-60C3895B585F}" type="presParOf" srcId="{6661892E-5984-41F5-ACE4-D97D60CFB0D1}" destId="{3AF866DA-0F62-47D5-A6F5-98031F698188}" srcOrd="0" destOrd="0" presId="urn:microsoft.com/office/officeart/2005/8/layout/lProcess2"/>
    <dgm:cxn modelId="{1A62DD78-6DB5-4FA7-8F39-BDF8494F9692}" type="presParOf" srcId="{3AF866DA-0F62-47D5-A6F5-98031F698188}" destId="{DD297003-6B1D-4103-B088-C99D470CFD33}" srcOrd="0" destOrd="0" presId="urn:microsoft.com/office/officeart/2005/8/layout/lProcess2"/>
    <dgm:cxn modelId="{10FC9F44-660E-49FE-8866-A1F937420C15}" type="presParOf" srcId="{D8098E53-90AB-4FA0-9B9C-69E9AA767BF6}" destId="{399F5E26-74CA-45AD-9BA5-8382008908BF}" srcOrd="3" destOrd="0" presId="urn:microsoft.com/office/officeart/2005/8/layout/lProcess2"/>
    <dgm:cxn modelId="{2CDC171D-8470-4A38-8B7E-CCCA5A096E7C}" type="presParOf" srcId="{D8098E53-90AB-4FA0-9B9C-69E9AA767BF6}" destId="{5C156BDE-E3AF-4303-9D77-9467B3BE0A95}" srcOrd="4" destOrd="0" presId="urn:microsoft.com/office/officeart/2005/8/layout/lProcess2"/>
    <dgm:cxn modelId="{20B46ACA-33A3-4DD0-BB04-EA953D6DB081}" type="presParOf" srcId="{5C156BDE-E3AF-4303-9D77-9467B3BE0A95}" destId="{79059674-93FD-47CD-AEB5-D71E360966CE}" srcOrd="0" destOrd="0" presId="urn:microsoft.com/office/officeart/2005/8/layout/lProcess2"/>
    <dgm:cxn modelId="{DDBA390C-F1EA-4199-8D10-3E8F170D64B0}" type="presParOf" srcId="{5C156BDE-E3AF-4303-9D77-9467B3BE0A95}" destId="{5A7932F6-325C-44AD-B11B-3B9E0EA11FEE}" srcOrd="1" destOrd="0" presId="urn:microsoft.com/office/officeart/2005/8/layout/lProcess2"/>
    <dgm:cxn modelId="{6D5F26AB-5F10-4D90-8012-A4DAE46D920A}" type="presParOf" srcId="{5C156BDE-E3AF-4303-9D77-9467B3BE0A95}" destId="{B564369D-4CFA-4D46-9127-1DB7433AD2A9}" srcOrd="2" destOrd="0" presId="urn:microsoft.com/office/officeart/2005/8/layout/lProcess2"/>
    <dgm:cxn modelId="{12BEB262-2193-4E60-B639-6C8DAB6E121F}" type="presParOf" srcId="{B564369D-4CFA-4D46-9127-1DB7433AD2A9}" destId="{049B1D9B-B3FC-4943-8F59-39AF4D44D242}" srcOrd="0" destOrd="0" presId="urn:microsoft.com/office/officeart/2005/8/layout/lProcess2"/>
    <dgm:cxn modelId="{14E01D2A-678C-4256-897C-D3664181F9F3}" type="presParOf" srcId="{049B1D9B-B3FC-4943-8F59-39AF4D44D242}" destId="{4C5C18B1-E4FA-465B-98B4-6AC573D761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dirty="0"/>
            <a:t>Amazon </a:t>
          </a:r>
          <a:r>
            <a:rPr lang="de-AT" sz="1600" dirty="0" err="1"/>
            <a:t>ElastiCache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18D79420-E615-4C28-B878-4543F12F1606}">
      <dgm:prSet custT="1"/>
      <dgm:spPr/>
      <dgm:t>
        <a:bodyPr/>
        <a:lstStyle/>
        <a:p>
          <a:r>
            <a:rPr lang="de-AT" sz="1400" dirty="0"/>
            <a:t>In-Memory-Caching-System</a:t>
          </a:r>
        </a:p>
      </dgm:t>
    </dgm:pt>
    <dgm:pt modelId="{E7BB38DA-0C36-413D-B4A4-4C7633B3B48D}" type="parTrans" cxnId="{F05FB59C-D866-4F97-BA77-F3DC64499DB8}">
      <dgm:prSet/>
      <dgm:spPr/>
      <dgm:t>
        <a:bodyPr/>
        <a:lstStyle/>
        <a:p>
          <a:endParaRPr lang="de-AT"/>
        </a:p>
      </dgm:t>
    </dgm:pt>
    <dgm:pt modelId="{AF6A23D0-CB88-44F1-A862-6883CD649C72}" type="sibTrans" cxnId="{F05FB59C-D866-4F97-BA77-F3DC64499DB8}">
      <dgm:prSet/>
      <dgm:spPr/>
      <dgm:t>
        <a:bodyPr/>
        <a:lstStyle/>
        <a:p>
          <a:endParaRPr lang="de-AT"/>
        </a:p>
      </dgm:t>
    </dgm:pt>
    <dgm:pt modelId="{00CF123A-5E7B-41A5-AF5A-8BD940B79D2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Amazon </a:t>
          </a:r>
          <a:r>
            <a:rPr lang="en-US" sz="1600" b="1" dirty="0" err="1"/>
            <a:t>Keyspaces</a:t>
          </a:r>
          <a:r>
            <a:rPr lang="en-US" sz="1600" b="1" dirty="0"/>
            <a:t> </a:t>
          </a:r>
          <a:br>
            <a:rPr lang="en-US" sz="1600" b="1" dirty="0"/>
          </a:br>
          <a:r>
            <a:rPr lang="en-US" sz="1600" b="1" dirty="0"/>
            <a:t>(</a:t>
          </a:r>
          <a:r>
            <a:rPr lang="en-US" sz="1600" b="1" dirty="0" err="1"/>
            <a:t>für</a:t>
          </a:r>
          <a:r>
            <a:rPr lang="en-US" sz="1600" b="1" dirty="0"/>
            <a:t> Apache Cassandra)</a:t>
          </a:r>
          <a:endParaRPr lang="de-AT" sz="1600" b="1" dirty="0"/>
        </a:p>
      </dgm:t>
    </dgm:pt>
    <dgm:pt modelId="{FD72EDCE-86F5-4463-BE0B-2A29E784B998}" type="parTrans" cxnId="{AC147C6A-30F1-4D4D-92DD-4E9153A05DBE}">
      <dgm:prSet/>
      <dgm:spPr/>
      <dgm:t>
        <a:bodyPr/>
        <a:lstStyle/>
        <a:p>
          <a:endParaRPr lang="de-AT"/>
        </a:p>
      </dgm:t>
    </dgm:pt>
    <dgm:pt modelId="{013C07CB-44C8-42AB-8359-2F4B9D967E3B}" type="sibTrans" cxnId="{AC147C6A-30F1-4D4D-92DD-4E9153A05DBE}">
      <dgm:prSet/>
      <dgm:spPr/>
      <dgm:t>
        <a:bodyPr/>
        <a:lstStyle/>
        <a:p>
          <a:endParaRPr lang="de-AT"/>
        </a:p>
      </dgm:t>
    </dgm:pt>
    <dgm:pt modelId="{4827D425-6978-4277-BA2F-DE85BE065861}">
      <dgm:prSet custT="1"/>
      <dgm:spPr/>
      <dgm:t>
        <a:bodyPr/>
        <a:lstStyle/>
        <a:p>
          <a:r>
            <a:rPr lang="de-AT" sz="1400"/>
            <a:t>Managed Cassandra-kompatible Datenbank</a:t>
          </a:r>
        </a:p>
      </dgm:t>
    </dgm:pt>
    <dgm:pt modelId="{399DFB57-1327-4B0C-9D33-453F0634642F}" type="parTrans" cxnId="{1D34E9E0-53D5-4BCD-B994-2045CC76D3E3}">
      <dgm:prSet/>
      <dgm:spPr/>
      <dgm:t>
        <a:bodyPr/>
        <a:lstStyle/>
        <a:p>
          <a:endParaRPr lang="de-AT"/>
        </a:p>
      </dgm:t>
    </dgm:pt>
    <dgm:pt modelId="{CA9595FC-26EE-430E-8EDC-E61CA6E6C8B1}" type="sibTrans" cxnId="{1D34E9E0-53D5-4BCD-B994-2045CC76D3E3}">
      <dgm:prSet/>
      <dgm:spPr/>
      <dgm:t>
        <a:bodyPr/>
        <a:lstStyle/>
        <a:p>
          <a:endParaRPr lang="de-AT"/>
        </a:p>
      </dgm:t>
    </dgm:pt>
    <dgm:pt modelId="{55B98DC6-2214-46DC-83B8-261BFC602DF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Neptune</a:t>
          </a:r>
        </a:p>
      </dgm:t>
    </dgm:pt>
    <dgm:pt modelId="{8B4B678B-99B0-4F5E-936A-2C191A084BA3}" type="parTrans" cxnId="{86D6FCD8-22A0-43A3-852D-52976406A1EC}">
      <dgm:prSet/>
      <dgm:spPr/>
      <dgm:t>
        <a:bodyPr/>
        <a:lstStyle/>
        <a:p>
          <a:endParaRPr lang="de-AT"/>
        </a:p>
      </dgm:t>
    </dgm:pt>
    <dgm:pt modelId="{2434FFBD-DC80-4054-9235-39FA800B6190}" type="sibTrans" cxnId="{86D6FCD8-22A0-43A3-852D-52976406A1EC}">
      <dgm:prSet/>
      <dgm:spPr/>
      <dgm:t>
        <a:bodyPr/>
        <a:lstStyle/>
        <a:p>
          <a:endParaRPr lang="de-AT"/>
        </a:p>
      </dgm:t>
    </dgm:pt>
    <dgm:pt modelId="{B2D90C3D-738D-43BC-8579-D0C03A38F485}">
      <dgm:prSet custT="1"/>
      <dgm:spPr/>
      <dgm:t>
        <a:bodyPr/>
        <a:lstStyle/>
        <a:p>
          <a:r>
            <a:rPr lang="de-AT" sz="1400" dirty="0"/>
            <a:t>Vollständig verwalteter </a:t>
          </a:r>
          <a:r>
            <a:rPr lang="de-AT" sz="1400" dirty="0" err="1"/>
            <a:t>Graphdatenbankservice</a:t>
          </a:r>
          <a:endParaRPr lang="de-AT" sz="1400" dirty="0"/>
        </a:p>
      </dgm:t>
    </dgm:pt>
    <dgm:pt modelId="{CDF042C1-F2F5-4D92-BFF5-F1C2AC9432DC}" type="parTrans" cxnId="{B48D1DE9-958F-4452-82E1-999F9DA16A06}">
      <dgm:prSet/>
      <dgm:spPr/>
      <dgm:t>
        <a:bodyPr/>
        <a:lstStyle/>
        <a:p>
          <a:endParaRPr lang="de-AT"/>
        </a:p>
      </dgm:t>
    </dgm:pt>
    <dgm:pt modelId="{5D852113-26E9-4F5D-8A84-47C780C3F68C}" type="sibTrans" cxnId="{B48D1DE9-958F-4452-82E1-999F9DA16A06}">
      <dgm:prSet/>
      <dgm:spPr/>
      <dgm:t>
        <a:bodyPr/>
        <a:lstStyle/>
        <a:p>
          <a:endParaRPr lang="de-AT"/>
        </a:p>
      </dgm:t>
    </dgm:pt>
    <dgm:pt modelId="{D8098E53-90AB-4FA0-9B9C-69E9AA767BF6}" type="pres">
      <dgm:prSet presAssocID="{23A4CF80-68AA-424B-8F8A-88D2F4D4C080}" presName="theList" presStyleCnt="0">
        <dgm:presLayoutVars>
          <dgm:dir/>
          <dgm:animLvl val="lvl"/>
          <dgm:resizeHandles val="exact"/>
        </dgm:presLayoutVars>
      </dgm:prSet>
      <dgm:spPr/>
    </dgm:pt>
    <dgm:pt modelId="{CCF92981-6C34-49B7-B097-E56339162D76}" type="pres">
      <dgm:prSet presAssocID="{1579B090-B57A-4234-8F40-245EAA5E4AC9}" presName="compNode" presStyleCnt="0"/>
      <dgm:spPr/>
    </dgm:pt>
    <dgm:pt modelId="{6539CB1C-3773-4C97-A321-4780C4611BFC}" type="pres">
      <dgm:prSet presAssocID="{1579B090-B57A-4234-8F40-245EAA5E4AC9}" presName="aNode" presStyleLbl="bgShp" presStyleIdx="0" presStyleCnt="3"/>
      <dgm:spPr/>
    </dgm:pt>
    <dgm:pt modelId="{F2D4137B-7A81-42D2-830E-3503D45C68C7}" type="pres">
      <dgm:prSet presAssocID="{1579B090-B57A-4234-8F40-245EAA5E4AC9}" presName="textNode" presStyleLbl="bgShp" presStyleIdx="0" presStyleCnt="3"/>
      <dgm:spPr/>
    </dgm:pt>
    <dgm:pt modelId="{D6159DBA-3384-4961-8AD8-BE438E2F371D}" type="pres">
      <dgm:prSet presAssocID="{1579B090-B57A-4234-8F40-245EAA5E4AC9}" presName="compChildNode" presStyleCnt="0"/>
      <dgm:spPr/>
    </dgm:pt>
    <dgm:pt modelId="{ED244C18-122B-4315-9275-995EB98D3F53}" type="pres">
      <dgm:prSet presAssocID="{1579B090-B57A-4234-8F40-245EAA5E4AC9}" presName="theInnerList" presStyleCnt="0"/>
      <dgm:spPr/>
    </dgm:pt>
    <dgm:pt modelId="{6CE3E224-7D65-4955-9AE6-C7EC42E8AD46}" type="pres">
      <dgm:prSet presAssocID="{18D79420-E615-4C28-B878-4543F12F1606}" presName="childNode" presStyleLbl="node1" presStyleIdx="0" presStyleCnt="3" custScaleY="84681">
        <dgm:presLayoutVars>
          <dgm:bulletEnabled val="1"/>
        </dgm:presLayoutVars>
      </dgm:prSet>
      <dgm:spPr/>
    </dgm:pt>
    <dgm:pt modelId="{30B25393-AB71-4F8D-9AF1-E0B5C017A6AC}" type="pres">
      <dgm:prSet presAssocID="{1579B090-B57A-4234-8F40-245EAA5E4AC9}" presName="aSpace" presStyleCnt="0"/>
      <dgm:spPr/>
    </dgm:pt>
    <dgm:pt modelId="{2676E087-42C2-4AF9-ACF6-3F9E992C7C60}" type="pres">
      <dgm:prSet presAssocID="{00CF123A-5E7B-41A5-AF5A-8BD940B79D25}" presName="compNode" presStyleCnt="0"/>
      <dgm:spPr/>
    </dgm:pt>
    <dgm:pt modelId="{B296E891-FAF3-46B8-B9C7-3FD43DD1265B}" type="pres">
      <dgm:prSet presAssocID="{00CF123A-5E7B-41A5-AF5A-8BD940B79D25}" presName="aNode" presStyleLbl="bgShp" presStyleIdx="1" presStyleCnt="3"/>
      <dgm:spPr/>
    </dgm:pt>
    <dgm:pt modelId="{15109FCB-19DA-4233-84BC-7E8659C59F0B}" type="pres">
      <dgm:prSet presAssocID="{00CF123A-5E7B-41A5-AF5A-8BD940B79D25}" presName="textNode" presStyleLbl="bgShp" presStyleIdx="1" presStyleCnt="3"/>
      <dgm:spPr/>
    </dgm:pt>
    <dgm:pt modelId="{9BDEE188-1788-408F-A404-E636C005BE93}" type="pres">
      <dgm:prSet presAssocID="{00CF123A-5E7B-41A5-AF5A-8BD940B79D25}" presName="compChildNode" presStyleCnt="0"/>
      <dgm:spPr/>
    </dgm:pt>
    <dgm:pt modelId="{2D3E6936-7E64-4FEC-BC2C-8DFA1E2F0A5D}" type="pres">
      <dgm:prSet presAssocID="{00CF123A-5E7B-41A5-AF5A-8BD940B79D25}" presName="theInnerList" presStyleCnt="0"/>
      <dgm:spPr/>
    </dgm:pt>
    <dgm:pt modelId="{24860763-2EE2-4ACC-9EED-D08AAF66A593}" type="pres">
      <dgm:prSet presAssocID="{4827D425-6978-4277-BA2F-DE85BE065861}" presName="childNode" presStyleLbl="node1" presStyleIdx="1" presStyleCnt="3" custScaleY="87911">
        <dgm:presLayoutVars>
          <dgm:bulletEnabled val="1"/>
        </dgm:presLayoutVars>
      </dgm:prSet>
      <dgm:spPr/>
    </dgm:pt>
    <dgm:pt modelId="{9E388736-4082-49D8-AFA5-EAF85A7AD647}" type="pres">
      <dgm:prSet presAssocID="{00CF123A-5E7B-41A5-AF5A-8BD940B79D25}" presName="aSpace" presStyleCnt="0"/>
      <dgm:spPr/>
    </dgm:pt>
    <dgm:pt modelId="{D0A9347F-3110-4AE9-8729-12092758BFCE}" type="pres">
      <dgm:prSet presAssocID="{55B98DC6-2214-46DC-83B8-261BFC602DF7}" presName="compNode" presStyleCnt="0"/>
      <dgm:spPr/>
    </dgm:pt>
    <dgm:pt modelId="{2601AB98-07A0-479E-BFE0-A2841448A823}" type="pres">
      <dgm:prSet presAssocID="{55B98DC6-2214-46DC-83B8-261BFC602DF7}" presName="aNode" presStyleLbl="bgShp" presStyleIdx="2" presStyleCnt="3"/>
      <dgm:spPr/>
    </dgm:pt>
    <dgm:pt modelId="{E75CA7B1-451A-4EFC-9781-D338BD0AA9BF}" type="pres">
      <dgm:prSet presAssocID="{55B98DC6-2214-46DC-83B8-261BFC602DF7}" presName="textNode" presStyleLbl="bgShp" presStyleIdx="2" presStyleCnt="3"/>
      <dgm:spPr/>
    </dgm:pt>
    <dgm:pt modelId="{016EC7DD-4370-4D3B-87CF-0AAD40CF876B}" type="pres">
      <dgm:prSet presAssocID="{55B98DC6-2214-46DC-83B8-261BFC602DF7}" presName="compChildNode" presStyleCnt="0"/>
      <dgm:spPr/>
    </dgm:pt>
    <dgm:pt modelId="{83AB528B-EB98-46D6-A87A-A9FE89000D3B}" type="pres">
      <dgm:prSet presAssocID="{55B98DC6-2214-46DC-83B8-261BFC602DF7}" presName="theInnerList" presStyleCnt="0"/>
      <dgm:spPr/>
    </dgm:pt>
    <dgm:pt modelId="{FF54F337-2075-4F34-837F-8843C1E78B71}" type="pres">
      <dgm:prSet presAssocID="{B2D90C3D-738D-43BC-8579-D0C03A38F485}" presName="childNode" presStyleLbl="node1" presStyleIdx="2" presStyleCnt="3" custScaleY="87911">
        <dgm:presLayoutVars>
          <dgm:bulletEnabled val="1"/>
        </dgm:presLayoutVars>
      </dgm:prSet>
      <dgm:spPr/>
    </dgm:pt>
  </dgm:ptLst>
  <dgm:cxnLst>
    <dgm:cxn modelId="{E1818C05-97B5-456A-A6D3-3E3A0D5B0F67}" type="presOf" srcId="{4827D425-6978-4277-BA2F-DE85BE065861}" destId="{24860763-2EE2-4ACC-9EED-D08AAF66A593}" srcOrd="0" destOrd="0" presId="urn:microsoft.com/office/officeart/2005/8/layout/lProcess2"/>
    <dgm:cxn modelId="{BD5A8827-11EE-4ED7-B124-DEDB134F9B15}" type="presOf" srcId="{55B98DC6-2214-46DC-83B8-261BFC602DF7}" destId="{2601AB98-07A0-479E-BFE0-A2841448A823}" srcOrd="0" destOrd="0" presId="urn:microsoft.com/office/officeart/2005/8/layout/lProcess2"/>
    <dgm:cxn modelId="{566B8C36-509C-42FB-9F00-C5016078861B}" type="presOf" srcId="{55B98DC6-2214-46DC-83B8-261BFC602DF7}" destId="{E75CA7B1-451A-4EFC-9781-D338BD0AA9BF}" srcOrd="1" destOrd="0" presId="urn:microsoft.com/office/officeart/2005/8/layout/lProcess2"/>
    <dgm:cxn modelId="{AC147C6A-30F1-4D4D-92DD-4E9153A05DBE}" srcId="{23A4CF80-68AA-424B-8F8A-88D2F4D4C080}" destId="{00CF123A-5E7B-41A5-AF5A-8BD940B79D25}" srcOrd="1" destOrd="0" parTransId="{FD72EDCE-86F5-4463-BE0B-2A29E784B998}" sibTransId="{013C07CB-44C8-42AB-8359-2F4B9D967E3B}"/>
    <dgm:cxn modelId="{70F7E497-94A7-415D-B1A3-FF2F6D4DB6B8}" type="presOf" srcId="{00CF123A-5E7B-41A5-AF5A-8BD940B79D25}" destId="{B296E891-FAF3-46B8-B9C7-3FD43DD1265B}" srcOrd="0" destOrd="0" presId="urn:microsoft.com/office/officeart/2005/8/layout/lProcess2"/>
    <dgm:cxn modelId="{F05FB59C-D866-4F97-BA77-F3DC64499DB8}" srcId="{1579B090-B57A-4234-8F40-245EAA5E4AC9}" destId="{18D79420-E615-4C28-B878-4543F12F1606}" srcOrd="0" destOrd="0" parTransId="{E7BB38DA-0C36-413D-B4A4-4C7633B3B48D}" sibTransId="{AF6A23D0-CB88-44F1-A862-6883CD649C72}"/>
    <dgm:cxn modelId="{C9C8A4AA-453C-4846-8325-AB48FCE4FF76}" type="presOf" srcId="{1579B090-B57A-4234-8F40-245EAA5E4AC9}" destId="{6539CB1C-3773-4C97-A321-4780C4611BFC}" srcOrd="0" destOrd="0" presId="urn:microsoft.com/office/officeart/2005/8/layout/lProcess2"/>
    <dgm:cxn modelId="{5D1A66B7-A65A-4E87-8624-DC1DBDD3FDC6}" type="presOf" srcId="{00CF123A-5E7B-41A5-AF5A-8BD940B79D25}" destId="{15109FCB-19DA-4233-84BC-7E8659C59F0B}" srcOrd="1" destOrd="0" presId="urn:microsoft.com/office/officeart/2005/8/layout/lProcess2"/>
    <dgm:cxn modelId="{86CC56BB-BE08-47FE-8670-F51E4122DA97}" type="presOf" srcId="{23A4CF80-68AA-424B-8F8A-88D2F4D4C080}" destId="{D8098E53-90AB-4FA0-9B9C-69E9AA767BF6}" srcOrd="0" destOrd="0" presId="urn:microsoft.com/office/officeart/2005/8/layout/lProcess2"/>
    <dgm:cxn modelId="{AE9765CD-5818-495A-A99B-FF57DF867972}" type="presOf" srcId="{B2D90C3D-738D-43BC-8579-D0C03A38F485}" destId="{FF54F337-2075-4F34-837F-8843C1E78B71}" srcOrd="0" destOrd="0" presId="urn:microsoft.com/office/officeart/2005/8/layout/lProcess2"/>
    <dgm:cxn modelId="{ED2CB8D7-CBAB-4177-A361-01D927A5087B}" type="presOf" srcId="{1579B090-B57A-4234-8F40-245EAA5E4AC9}" destId="{F2D4137B-7A81-42D2-830E-3503D45C68C7}" srcOrd="1" destOrd="0" presId="urn:microsoft.com/office/officeart/2005/8/layout/lProcess2"/>
    <dgm:cxn modelId="{86D6FCD8-22A0-43A3-852D-52976406A1EC}" srcId="{23A4CF80-68AA-424B-8F8A-88D2F4D4C080}" destId="{55B98DC6-2214-46DC-83B8-261BFC602DF7}" srcOrd="2" destOrd="0" parTransId="{8B4B678B-99B0-4F5E-936A-2C191A084BA3}" sibTransId="{2434FFBD-DC80-4054-9235-39FA800B6190}"/>
    <dgm:cxn modelId="{1D34E9E0-53D5-4BCD-B994-2045CC76D3E3}" srcId="{00CF123A-5E7B-41A5-AF5A-8BD940B79D25}" destId="{4827D425-6978-4277-BA2F-DE85BE065861}" srcOrd="0" destOrd="0" parTransId="{399DFB57-1327-4B0C-9D33-453F0634642F}" sibTransId="{CA9595FC-26EE-430E-8EDC-E61CA6E6C8B1}"/>
    <dgm:cxn modelId="{12BBA8E1-DE13-4891-B90C-1548C4921BB8}" type="presOf" srcId="{18D79420-E615-4C28-B878-4543F12F1606}" destId="{6CE3E224-7D65-4955-9AE6-C7EC42E8AD46}" srcOrd="0" destOrd="0" presId="urn:microsoft.com/office/officeart/2005/8/layout/lProcess2"/>
    <dgm:cxn modelId="{B48D1DE9-958F-4452-82E1-999F9DA16A06}" srcId="{55B98DC6-2214-46DC-83B8-261BFC602DF7}" destId="{B2D90C3D-738D-43BC-8579-D0C03A38F485}" srcOrd="0" destOrd="0" parTransId="{CDF042C1-F2F5-4D92-BFF5-F1C2AC9432DC}" sibTransId="{5D852113-26E9-4F5D-8A84-47C780C3F68C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B51438FE-3B93-422E-81FE-2E25F72CA5AC}" type="presParOf" srcId="{D8098E53-90AB-4FA0-9B9C-69E9AA767BF6}" destId="{CCF92981-6C34-49B7-B097-E56339162D76}" srcOrd="0" destOrd="0" presId="urn:microsoft.com/office/officeart/2005/8/layout/lProcess2"/>
    <dgm:cxn modelId="{E281CDFF-A015-4F94-B820-4A53441861FA}" type="presParOf" srcId="{CCF92981-6C34-49B7-B097-E56339162D76}" destId="{6539CB1C-3773-4C97-A321-4780C4611BFC}" srcOrd="0" destOrd="0" presId="urn:microsoft.com/office/officeart/2005/8/layout/lProcess2"/>
    <dgm:cxn modelId="{1105BE3F-B580-4F45-8CC5-7F12AC318DD5}" type="presParOf" srcId="{CCF92981-6C34-49B7-B097-E56339162D76}" destId="{F2D4137B-7A81-42D2-830E-3503D45C68C7}" srcOrd="1" destOrd="0" presId="urn:microsoft.com/office/officeart/2005/8/layout/lProcess2"/>
    <dgm:cxn modelId="{88A1EDD8-B88D-421B-BB04-D53C43B0DCA2}" type="presParOf" srcId="{CCF92981-6C34-49B7-B097-E56339162D76}" destId="{D6159DBA-3384-4961-8AD8-BE438E2F371D}" srcOrd="2" destOrd="0" presId="urn:microsoft.com/office/officeart/2005/8/layout/lProcess2"/>
    <dgm:cxn modelId="{373514DA-292C-493C-A073-0C8136DB0FCD}" type="presParOf" srcId="{D6159DBA-3384-4961-8AD8-BE438E2F371D}" destId="{ED244C18-122B-4315-9275-995EB98D3F53}" srcOrd="0" destOrd="0" presId="urn:microsoft.com/office/officeart/2005/8/layout/lProcess2"/>
    <dgm:cxn modelId="{9CE74EEE-B495-4769-BB24-3F011DB6A742}" type="presParOf" srcId="{ED244C18-122B-4315-9275-995EB98D3F53}" destId="{6CE3E224-7D65-4955-9AE6-C7EC42E8AD46}" srcOrd="0" destOrd="0" presId="urn:microsoft.com/office/officeart/2005/8/layout/lProcess2"/>
    <dgm:cxn modelId="{047A76DA-1320-449F-9E5C-963475A97865}" type="presParOf" srcId="{D8098E53-90AB-4FA0-9B9C-69E9AA767BF6}" destId="{30B25393-AB71-4F8D-9AF1-E0B5C017A6AC}" srcOrd="1" destOrd="0" presId="urn:microsoft.com/office/officeart/2005/8/layout/lProcess2"/>
    <dgm:cxn modelId="{F8F32DD0-A145-4E44-AD9F-4A5FB348E46B}" type="presParOf" srcId="{D8098E53-90AB-4FA0-9B9C-69E9AA767BF6}" destId="{2676E087-42C2-4AF9-ACF6-3F9E992C7C60}" srcOrd="2" destOrd="0" presId="urn:microsoft.com/office/officeart/2005/8/layout/lProcess2"/>
    <dgm:cxn modelId="{E7B6E2A0-AFAF-41B4-B66F-7BF18BE2D4DE}" type="presParOf" srcId="{2676E087-42C2-4AF9-ACF6-3F9E992C7C60}" destId="{B296E891-FAF3-46B8-B9C7-3FD43DD1265B}" srcOrd="0" destOrd="0" presId="urn:microsoft.com/office/officeart/2005/8/layout/lProcess2"/>
    <dgm:cxn modelId="{A7DB9EB9-8503-4CFA-A16E-1A3ADE68871A}" type="presParOf" srcId="{2676E087-42C2-4AF9-ACF6-3F9E992C7C60}" destId="{15109FCB-19DA-4233-84BC-7E8659C59F0B}" srcOrd="1" destOrd="0" presId="urn:microsoft.com/office/officeart/2005/8/layout/lProcess2"/>
    <dgm:cxn modelId="{EAD32A67-C78F-4EF5-A9D5-A7D560111B2B}" type="presParOf" srcId="{2676E087-42C2-4AF9-ACF6-3F9E992C7C60}" destId="{9BDEE188-1788-408F-A404-E636C005BE93}" srcOrd="2" destOrd="0" presId="urn:microsoft.com/office/officeart/2005/8/layout/lProcess2"/>
    <dgm:cxn modelId="{7834ECCD-03A9-4C9A-B6EF-AC9A9DD16E77}" type="presParOf" srcId="{9BDEE188-1788-408F-A404-E636C005BE93}" destId="{2D3E6936-7E64-4FEC-BC2C-8DFA1E2F0A5D}" srcOrd="0" destOrd="0" presId="urn:microsoft.com/office/officeart/2005/8/layout/lProcess2"/>
    <dgm:cxn modelId="{9E78CF67-1281-4C66-8077-D9BF49AD115C}" type="presParOf" srcId="{2D3E6936-7E64-4FEC-BC2C-8DFA1E2F0A5D}" destId="{24860763-2EE2-4ACC-9EED-D08AAF66A593}" srcOrd="0" destOrd="0" presId="urn:microsoft.com/office/officeart/2005/8/layout/lProcess2"/>
    <dgm:cxn modelId="{E82C4CB1-3675-498F-BC65-BAEE051EC963}" type="presParOf" srcId="{D8098E53-90AB-4FA0-9B9C-69E9AA767BF6}" destId="{9E388736-4082-49D8-AFA5-EAF85A7AD647}" srcOrd="3" destOrd="0" presId="urn:microsoft.com/office/officeart/2005/8/layout/lProcess2"/>
    <dgm:cxn modelId="{D434F5FE-9B10-45EF-A925-927EE8E5ACC9}" type="presParOf" srcId="{D8098E53-90AB-4FA0-9B9C-69E9AA767BF6}" destId="{D0A9347F-3110-4AE9-8729-12092758BFCE}" srcOrd="4" destOrd="0" presId="urn:microsoft.com/office/officeart/2005/8/layout/lProcess2"/>
    <dgm:cxn modelId="{FEA57D61-33EA-42F1-B814-13E57A8A6301}" type="presParOf" srcId="{D0A9347F-3110-4AE9-8729-12092758BFCE}" destId="{2601AB98-07A0-479E-BFE0-A2841448A823}" srcOrd="0" destOrd="0" presId="urn:microsoft.com/office/officeart/2005/8/layout/lProcess2"/>
    <dgm:cxn modelId="{645F169E-E6C7-4689-BAD6-BAFAB6A6D66C}" type="presParOf" srcId="{D0A9347F-3110-4AE9-8729-12092758BFCE}" destId="{E75CA7B1-451A-4EFC-9781-D338BD0AA9BF}" srcOrd="1" destOrd="0" presId="urn:microsoft.com/office/officeart/2005/8/layout/lProcess2"/>
    <dgm:cxn modelId="{705E9E2E-B0A2-4D0E-8CBD-A20DA71EC041}" type="presParOf" srcId="{D0A9347F-3110-4AE9-8729-12092758BFCE}" destId="{016EC7DD-4370-4D3B-87CF-0AAD40CF876B}" srcOrd="2" destOrd="0" presId="urn:microsoft.com/office/officeart/2005/8/layout/lProcess2"/>
    <dgm:cxn modelId="{51652F29-1A78-4045-87C7-4E5E72CB32B4}" type="presParOf" srcId="{016EC7DD-4370-4D3B-87CF-0AAD40CF876B}" destId="{83AB528B-EB98-46D6-A87A-A9FE89000D3B}" srcOrd="0" destOrd="0" presId="urn:microsoft.com/office/officeart/2005/8/layout/lProcess2"/>
    <dgm:cxn modelId="{BF0AADF5-1CBC-4E46-AD35-E5850EBA9776}" type="presParOf" srcId="{83AB528B-EB98-46D6-A87A-A9FE89000D3B}" destId="{FF54F337-2075-4F34-837F-8843C1E78B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en-US" sz="1600" dirty="0"/>
            <a:t>Amazon Quantum Ledger Database (QLDB)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5ABCFD8A-8C98-4166-AF2B-F9D0230FC519}">
      <dgm:prSet custT="1"/>
      <dgm:spPr/>
      <dgm:t>
        <a:bodyPr/>
        <a:lstStyle/>
        <a:p>
          <a:r>
            <a:rPr lang="de-AT" sz="1400"/>
            <a:t>Vollständig verwaltete Ledger-Datenbank</a:t>
          </a:r>
        </a:p>
      </dgm:t>
    </dgm:pt>
    <dgm:pt modelId="{C7026C64-EF3D-44A1-B657-1C65E2A729BD}" type="parTrans" cxnId="{C4A0DAC1-0FFF-495A-A2F1-195AD11C5FD9}">
      <dgm:prSet/>
      <dgm:spPr/>
      <dgm:t>
        <a:bodyPr/>
        <a:lstStyle/>
        <a:p>
          <a:endParaRPr lang="de-AT"/>
        </a:p>
      </dgm:t>
    </dgm:pt>
    <dgm:pt modelId="{DEF9D299-826E-45F8-A5BD-3A03B341D717}" type="sibTrans" cxnId="{C4A0DAC1-0FFF-495A-A2F1-195AD11C5FD9}">
      <dgm:prSet/>
      <dgm:spPr/>
      <dgm:t>
        <a:bodyPr/>
        <a:lstStyle/>
        <a:p>
          <a:endParaRPr lang="de-AT"/>
        </a:p>
      </dgm:t>
    </dgm:pt>
    <dgm:pt modelId="{60077740-6824-454E-8616-2503B951F43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RDS</a:t>
          </a:r>
        </a:p>
      </dgm:t>
    </dgm:pt>
    <dgm:pt modelId="{A977238A-085C-4F6C-B935-C8B9944CAFD6}" type="parTrans" cxnId="{896E4B47-17BB-4B7B-8BF2-36D8089F8D9C}">
      <dgm:prSet/>
      <dgm:spPr/>
      <dgm:t>
        <a:bodyPr/>
        <a:lstStyle/>
        <a:p>
          <a:endParaRPr lang="de-AT"/>
        </a:p>
      </dgm:t>
    </dgm:pt>
    <dgm:pt modelId="{E57D2E9D-BAD3-4AB1-9A57-4A2F977865AE}" type="sibTrans" cxnId="{896E4B47-17BB-4B7B-8BF2-36D8089F8D9C}">
      <dgm:prSet/>
      <dgm:spPr/>
      <dgm:t>
        <a:bodyPr/>
        <a:lstStyle/>
        <a:p>
          <a:endParaRPr lang="de-AT"/>
        </a:p>
      </dgm:t>
    </dgm:pt>
    <dgm:pt modelId="{A7DBA095-9317-4214-B144-D46E73B8DC71}">
      <dgm:prSet custT="1"/>
      <dgm:spPr/>
      <dgm:t>
        <a:bodyPr/>
        <a:lstStyle/>
        <a:p>
          <a:r>
            <a:rPr lang="de-AT" sz="1400" dirty="0"/>
            <a:t>Verwalteter relationaler Datenbankservice für MySQL, PostgreSQL, Oracle, </a:t>
          </a:r>
          <a:br>
            <a:rPr lang="de-AT" sz="1400" dirty="0"/>
          </a:br>
          <a:r>
            <a:rPr lang="de-AT" sz="1400" dirty="0"/>
            <a:t>SQL Server und </a:t>
          </a:r>
          <a:r>
            <a:rPr lang="de-AT" sz="1400" dirty="0" err="1"/>
            <a:t>MariaDB</a:t>
          </a:r>
          <a:endParaRPr lang="de-AT" sz="1400" dirty="0"/>
        </a:p>
      </dgm:t>
    </dgm:pt>
    <dgm:pt modelId="{545B192B-03A9-4EF8-9A02-847E8FC0578A}" type="parTrans" cxnId="{DE681914-3113-4EC6-A6E7-67815ED5DE7A}">
      <dgm:prSet/>
      <dgm:spPr/>
      <dgm:t>
        <a:bodyPr/>
        <a:lstStyle/>
        <a:p>
          <a:endParaRPr lang="de-AT"/>
        </a:p>
      </dgm:t>
    </dgm:pt>
    <dgm:pt modelId="{75F6E116-D8E5-4A55-A428-CE983BC01BCA}" type="sibTrans" cxnId="{DE681914-3113-4EC6-A6E7-67815ED5DE7A}">
      <dgm:prSet/>
      <dgm:spPr/>
      <dgm:t>
        <a:bodyPr/>
        <a:lstStyle/>
        <a:p>
          <a:endParaRPr lang="de-AT"/>
        </a:p>
      </dgm:t>
    </dgm:pt>
    <dgm:pt modelId="{31F322C0-3877-4EE5-BB9F-8FFBF55CF76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RDS on VMware</a:t>
          </a:r>
        </a:p>
      </dgm:t>
    </dgm:pt>
    <dgm:pt modelId="{C521C35E-1914-4B76-9352-15D22E221058}" type="parTrans" cxnId="{4A1F0EE4-15D0-45EA-AC73-E5C943104303}">
      <dgm:prSet/>
      <dgm:spPr/>
      <dgm:t>
        <a:bodyPr/>
        <a:lstStyle/>
        <a:p>
          <a:endParaRPr lang="de-AT"/>
        </a:p>
      </dgm:t>
    </dgm:pt>
    <dgm:pt modelId="{46CD21E3-CE45-40C7-9AB0-88A714CE2CBC}" type="sibTrans" cxnId="{4A1F0EE4-15D0-45EA-AC73-E5C943104303}">
      <dgm:prSet/>
      <dgm:spPr/>
      <dgm:t>
        <a:bodyPr/>
        <a:lstStyle/>
        <a:p>
          <a:endParaRPr lang="de-AT"/>
        </a:p>
      </dgm:t>
    </dgm:pt>
    <dgm:pt modelId="{BB0C70E7-6299-4B39-A10C-813D07FD7EFE}">
      <dgm:prSet custT="1"/>
      <dgm:spPr/>
      <dgm:t>
        <a:bodyPr/>
        <a:lstStyle/>
        <a:p>
          <a:r>
            <a:rPr lang="de-AT" sz="1400" dirty="0"/>
            <a:t>Automatische lokale Datenbankverwaltung</a:t>
          </a:r>
        </a:p>
      </dgm:t>
    </dgm:pt>
    <dgm:pt modelId="{A423CE05-37C3-409C-A4B6-BEDACC5466A9}" type="parTrans" cxnId="{B63F71A5-8887-4373-B08C-FF2299A1DF79}">
      <dgm:prSet/>
      <dgm:spPr/>
      <dgm:t>
        <a:bodyPr/>
        <a:lstStyle/>
        <a:p>
          <a:endParaRPr lang="de-AT"/>
        </a:p>
      </dgm:t>
    </dgm:pt>
    <dgm:pt modelId="{59C47BDD-3D5E-4FF5-825B-C330764858E8}" type="sibTrans" cxnId="{B63F71A5-8887-4373-B08C-FF2299A1DF79}">
      <dgm:prSet/>
      <dgm:spPr/>
      <dgm:t>
        <a:bodyPr/>
        <a:lstStyle/>
        <a:p>
          <a:endParaRPr lang="de-AT"/>
        </a:p>
      </dgm:t>
    </dgm:pt>
    <dgm:pt modelId="{D8098E53-90AB-4FA0-9B9C-69E9AA767BF6}" type="pres">
      <dgm:prSet presAssocID="{23A4CF80-68AA-424B-8F8A-88D2F4D4C080}" presName="theList" presStyleCnt="0">
        <dgm:presLayoutVars>
          <dgm:dir/>
          <dgm:animLvl val="lvl"/>
          <dgm:resizeHandles val="exact"/>
        </dgm:presLayoutVars>
      </dgm:prSet>
      <dgm:spPr/>
    </dgm:pt>
    <dgm:pt modelId="{CCF92981-6C34-49B7-B097-E56339162D76}" type="pres">
      <dgm:prSet presAssocID="{1579B090-B57A-4234-8F40-245EAA5E4AC9}" presName="compNode" presStyleCnt="0"/>
      <dgm:spPr/>
    </dgm:pt>
    <dgm:pt modelId="{6539CB1C-3773-4C97-A321-4780C4611BFC}" type="pres">
      <dgm:prSet presAssocID="{1579B090-B57A-4234-8F40-245EAA5E4AC9}" presName="aNode" presStyleLbl="bgShp" presStyleIdx="0" presStyleCnt="3"/>
      <dgm:spPr/>
    </dgm:pt>
    <dgm:pt modelId="{F2D4137B-7A81-42D2-830E-3503D45C68C7}" type="pres">
      <dgm:prSet presAssocID="{1579B090-B57A-4234-8F40-245EAA5E4AC9}" presName="textNode" presStyleLbl="bgShp" presStyleIdx="0" presStyleCnt="3"/>
      <dgm:spPr/>
    </dgm:pt>
    <dgm:pt modelId="{D6159DBA-3384-4961-8AD8-BE438E2F371D}" type="pres">
      <dgm:prSet presAssocID="{1579B090-B57A-4234-8F40-245EAA5E4AC9}" presName="compChildNode" presStyleCnt="0"/>
      <dgm:spPr/>
    </dgm:pt>
    <dgm:pt modelId="{ED244C18-122B-4315-9275-995EB98D3F53}" type="pres">
      <dgm:prSet presAssocID="{1579B090-B57A-4234-8F40-245EAA5E4AC9}" presName="theInnerList" presStyleCnt="0"/>
      <dgm:spPr/>
    </dgm:pt>
    <dgm:pt modelId="{0FDE0541-0D41-4828-A8A2-3E52B15E18B8}" type="pres">
      <dgm:prSet presAssocID="{5ABCFD8A-8C98-4166-AF2B-F9D0230FC519}" presName="childNode" presStyleLbl="node1" presStyleIdx="0" presStyleCnt="3" custScaleY="82058">
        <dgm:presLayoutVars>
          <dgm:bulletEnabled val="1"/>
        </dgm:presLayoutVars>
      </dgm:prSet>
      <dgm:spPr/>
    </dgm:pt>
    <dgm:pt modelId="{30B25393-AB71-4F8D-9AF1-E0B5C017A6AC}" type="pres">
      <dgm:prSet presAssocID="{1579B090-B57A-4234-8F40-245EAA5E4AC9}" presName="aSpace" presStyleCnt="0"/>
      <dgm:spPr/>
    </dgm:pt>
    <dgm:pt modelId="{5816B4BC-0683-4290-B522-288D711547F4}" type="pres">
      <dgm:prSet presAssocID="{60077740-6824-454E-8616-2503B951F438}" presName="compNode" presStyleCnt="0"/>
      <dgm:spPr/>
    </dgm:pt>
    <dgm:pt modelId="{DDD5D322-2E03-45A7-9149-7CDAAE48949C}" type="pres">
      <dgm:prSet presAssocID="{60077740-6824-454E-8616-2503B951F438}" presName="aNode" presStyleLbl="bgShp" presStyleIdx="1" presStyleCnt="3"/>
      <dgm:spPr/>
    </dgm:pt>
    <dgm:pt modelId="{A9FC822D-C489-4EF7-A672-BF3CB7EDE25B}" type="pres">
      <dgm:prSet presAssocID="{60077740-6824-454E-8616-2503B951F438}" presName="textNode" presStyleLbl="bgShp" presStyleIdx="1" presStyleCnt="3"/>
      <dgm:spPr/>
    </dgm:pt>
    <dgm:pt modelId="{5802AF42-7815-4F8B-B195-4D8209179440}" type="pres">
      <dgm:prSet presAssocID="{60077740-6824-454E-8616-2503B951F438}" presName="compChildNode" presStyleCnt="0"/>
      <dgm:spPr/>
    </dgm:pt>
    <dgm:pt modelId="{0967EFD1-1D20-4CE8-BC38-59FC9128C206}" type="pres">
      <dgm:prSet presAssocID="{60077740-6824-454E-8616-2503B951F438}" presName="theInnerList" presStyleCnt="0"/>
      <dgm:spPr/>
    </dgm:pt>
    <dgm:pt modelId="{3E9DD819-9544-4C3E-A763-C33DC82961D4}" type="pres">
      <dgm:prSet presAssocID="{A7DBA095-9317-4214-B144-D46E73B8DC71}" presName="childNode" presStyleLbl="node1" presStyleIdx="1" presStyleCnt="3" custScaleY="82058">
        <dgm:presLayoutVars>
          <dgm:bulletEnabled val="1"/>
        </dgm:presLayoutVars>
      </dgm:prSet>
      <dgm:spPr/>
    </dgm:pt>
    <dgm:pt modelId="{536D8301-2303-4C60-A850-845C21665E62}" type="pres">
      <dgm:prSet presAssocID="{60077740-6824-454E-8616-2503B951F438}" presName="aSpace" presStyleCnt="0"/>
      <dgm:spPr/>
    </dgm:pt>
    <dgm:pt modelId="{AA74152E-86A0-47E2-BBBC-49BD795E3CB5}" type="pres">
      <dgm:prSet presAssocID="{31F322C0-3877-4EE5-BB9F-8FFBF55CF764}" presName="compNode" presStyleCnt="0"/>
      <dgm:spPr/>
    </dgm:pt>
    <dgm:pt modelId="{38EC9992-2951-4078-8B42-4A4ECB5A5ECC}" type="pres">
      <dgm:prSet presAssocID="{31F322C0-3877-4EE5-BB9F-8FFBF55CF764}" presName="aNode" presStyleLbl="bgShp" presStyleIdx="2" presStyleCnt="3"/>
      <dgm:spPr/>
    </dgm:pt>
    <dgm:pt modelId="{DFE6534A-1988-4BE5-A72D-D9A22AD47695}" type="pres">
      <dgm:prSet presAssocID="{31F322C0-3877-4EE5-BB9F-8FFBF55CF764}" presName="textNode" presStyleLbl="bgShp" presStyleIdx="2" presStyleCnt="3"/>
      <dgm:spPr/>
    </dgm:pt>
    <dgm:pt modelId="{FB8261C1-20E1-4CCE-9E9E-AF8FF441A898}" type="pres">
      <dgm:prSet presAssocID="{31F322C0-3877-4EE5-BB9F-8FFBF55CF764}" presName="compChildNode" presStyleCnt="0"/>
      <dgm:spPr/>
    </dgm:pt>
    <dgm:pt modelId="{6200DB8C-4B26-4AE9-BCD8-DEC0E3F3F1A6}" type="pres">
      <dgm:prSet presAssocID="{31F322C0-3877-4EE5-BB9F-8FFBF55CF764}" presName="theInnerList" presStyleCnt="0"/>
      <dgm:spPr/>
    </dgm:pt>
    <dgm:pt modelId="{70E31980-3014-4AA1-9D78-9B39FEBA2237}" type="pres">
      <dgm:prSet presAssocID="{BB0C70E7-6299-4B39-A10C-813D07FD7EFE}" presName="childNode" presStyleLbl="node1" presStyleIdx="2" presStyleCnt="3" custScaleY="82058">
        <dgm:presLayoutVars>
          <dgm:bulletEnabled val="1"/>
        </dgm:presLayoutVars>
      </dgm:prSet>
      <dgm:spPr/>
    </dgm:pt>
  </dgm:ptLst>
  <dgm:cxnLst>
    <dgm:cxn modelId="{BE51C70A-7B2A-4B41-8221-0B5B436FE759}" type="presOf" srcId="{31F322C0-3877-4EE5-BB9F-8FFBF55CF764}" destId="{38EC9992-2951-4078-8B42-4A4ECB5A5ECC}" srcOrd="0" destOrd="0" presId="urn:microsoft.com/office/officeart/2005/8/layout/lProcess2"/>
    <dgm:cxn modelId="{DE681914-3113-4EC6-A6E7-67815ED5DE7A}" srcId="{60077740-6824-454E-8616-2503B951F438}" destId="{A7DBA095-9317-4214-B144-D46E73B8DC71}" srcOrd="0" destOrd="0" parTransId="{545B192B-03A9-4EF8-9A02-847E8FC0578A}" sibTransId="{75F6E116-D8E5-4A55-A428-CE983BC01BCA}"/>
    <dgm:cxn modelId="{A362CF5F-8CC9-4743-9DC8-A601FF13F847}" type="presOf" srcId="{A7DBA095-9317-4214-B144-D46E73B8DC71}" destId="{3E9DD819-9544-4C3E-A763-C33DC82961D4}" srcOrd="0" destOrd="0" presId="urn:microsoft.com/office/officeart/2005/8/layout/lProcess2"/>
    <dgm:cxn modelId="{ABD95763-B02F-44F3-8380-6A0AE55B63C6}" type="presOf" srcId="{60077740-6824-454E-8616-2503B951F438}" destId="{DDD5D322-2E03-45A7-9149-7CDAAE48949C}" srcOrd="0" destOrd="0" presId="urn:microsoft.com/office/officeart/2005/8/layout/lProcess2"/>
    <dgm:cxn modelId="{7BDEB063-696B-4E16-8B49-275707173B0A}" type="presOf" srcId="{5ABCFD8A-8C98-4166-AF2B-F9D0230FC519}" destId="{0FDE0541-0D41-4828-A8A2-3E52B15E18B8}" srcOrd="0" destOrd="0" presId="urn:microsoft.com/office/officeart/2005/8/layout/lProcess2"/>
    <dgm:cxn modelId="{896E4B47-17BB-4B7B-8BF2-36D8089F8D9C}" srcId="{23A4CF80-68AA-424B-8F8A-88D2F4D4C080}" destId="{60077740-6824-454E-8616-2503B951F438}" srcOrd="1" destOrd="0" parTransId="{A977238A-085C-4F6C-B935-C8B9944CAFD6}" sibTransId="{E57D2E9D-BAD3-4AB1-9A57-4A2F977865AE}"/>
    <dgm:cxn modelId="{E685BC67-78D7-49B9-8731-5CE5BFA713EB}" type="presOf" srcId="{31F322C0-3877-4EE5-BB9F-8FFBF55CF764}" destId="{DFE6534A-1988-4BE5-A72D-D9A22AD47695}" srcOrd="1" destOrd="0" presId="urn:microsoft.com/office/officeart/2005/8/layout/lProcess2"/>
    <dgm:cxn modelId="{11788A8D-E74E-43DE-BD8D-3FEAE08224A0}" type="presOf" srcId="{BB0C70E7-6299-4B39-A10C-813D07FD7EFE}" destId="{70E31980-3014-4AA1-9D78-9B39FEBA2237}" srcOrd="0" destOrd="0" presId="urn:microsoft.com/office/officeart/2005/8/layout/lProcess2"/>
    <dgm:cxn modelId="{3F89ABA2-E450-4F33-A255-2AFBA5EA2A7A}" type="presOf" srcId="{60077740-6824-454E-8616-2503B951F438}" destId="{A9FC822D-C489-4EF7-A672-BF3CB7EDE25B}" srcOrd="1" destOrd="0" presId="urn:microsoft.com/office/officeart/2005/8/layout/lProcess2"/>
    <dgm:cxn modelId="{B63F71A5-8887-4373-B08C-FF2299A1DF79}" srcId="{31F322C0-3877-4EE5-BB9F-8FFBF55CF764}" destId="{BB0C70E7-6299-4B39-A10C-813D07FD7EFE}" srcOrd="0" destOrd="0" parTransId="{A423CE05-37C3-409C-A4B6-BEDACC5466A9}" sibTransId="{59C47BDD-3D5E-4FF5-825B-C330764858E8}"/>
    <dgm:cxn modelId="{C9C8A4AA-453C-4846-8325-AB48FCE4FF76}" type="presOf" srcId="{1579B090-B57A-4234-8F40-245EAA5E4AC9}" destId="{6539CB1C-3773-4C97-A321-4780C4611BFC}" srcOrd="0" destOrd="0" presId="urn:microsoft.com/office/officeart/2005/8/layout/lProcess2"/>
    <dgm:cxn modelId="{86CC56BB-BE08-47FE-8670-F51E4122DA97}" type="presOf" srcId="{23A4CF80-68AA-424B-8F8A-88D2F4D4C080}" destId="{D8098E53-90AB-4FA0-9B9C-69E9AA767BF6}" srcOrd="0" destOrd="0" presId="urn:microsoft.com/office/officeart/2005/8/layout/lProcess2"/>
    <dgm:cxn modelId="{C4A0DAC1-0FFF-495A-A2F1-195AD11C5FD9}" srcId="{1579B090-B57A-4234-8F40-245EAA5E4AC9}" destId="{5ABCFD8A-8C98-4166-AF2B-F9D0230FC519}" srcOrd="0" destOrd="0" parTransId="{C7026C64-EF3D-44A1-B657-1C65E2A729BD}" sibTransId="{DEF9D299-826E-45F8-A5BD-3A03B341D717}"/>
    <dgm:cxn modelId="{ED2CB8D7-CBAB-4177-A361-01D927A5087B}" type="presOf" srcId="{1579B090-B57A-4234-8F40-245EAA5E4AC9}" destId="{F2D4137B-7A81-42D2-830E-3503D45C68C7}" srcOrd="1" destOrd="0" presId="urn:microsoft.com/office/officeart/2005/8/layout/lProcess2"/>
    <dgm:cxn modelId="{4A1F0EE4-15D0-45EA-AC73-E5C943104303}" srcId="{23A4CF80-68AA-424B-8F8A-88D2F4D4C080}" destId="{31F322C0-3877-4EE5-BB9F-8FFBF55CF764}" srcOrd="2" destOrd="0" parTransId="{C521C35E-1914-4B76-9352-15D22E221058}" sibTransId="{46CD21E3-CE45-40C7-9AB0-88A714CE2CBC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B51438FE-3B93-422E-81FE-2E25F72CA5AC}" type="presParOf" srcId="{D8098E53-90AB-4FA0-9B9C-69E9AA767BF6}" destId="{CCF92981-6C34-49B7-B097-E56339162D76}" srcOrd="0" destOrd="0" presId="urn:microsoft.com/office/officeart/2005/8/layout/lProcess2"/>
    <dgm:cxn modelId="{E281CDFF-A015-4F94-B820-4A53441861FA}" type="presParOf" srcId="{CCF92981-6C34-49B7-B097-E56339162D76}" destId="{6539CB1C-3773-4C97-A321-4780C4611BFC}" srcOrd="0" destOrd="0" presId="urn:microsoft.com/office/officeart/2005/8/layout/lProcess2"/>
    <dgm:cxn modelId="{1105BE3F-B580-4F45-8CC5-7F12AC318DD5}" type="presParOf" srcId="{CCF92981-6C34-49B7-B097-E56339162D76}" destId="{F2D4137B-7A81-42D2-830E-3503D45C68C7}" srcOrd="1" destOrd="0" presId="urn:microsoft.com/office/officeart/2005/8/layout/lProcess2"/>
    <dgm:cxn modelId="{88A1EDD8-B88D-421B-BB04-D53C43B0DCA2}" type="presParOf" srcId="{CCF92981-6C34-49B7-B097-E56339162D76}" destId="{D6159DBA-3384-4961-8AD8-BE438E2F371D}" srcOrd="2" destOrd="0" presId="urn:microsoft.com/office/officeart/2005/8/layout/lProcess2"/>
    <dgm:cxn modelId="{373514DA-292C-493C-A073-0C8136DB0FCD}" type="presParOf" srcId="{D6159DBA-3384-4961-8AD8-BE438E2F371D}" destId="{ED244C18-122B-4315-9275-995EB98D3F53}" srcOrd="0" destOrd="0" presId="urn:microsoft.com/office/officeart/2005/8/layout/lProcess2"/>
    <dgm:cxn modelId="{7FB53B88-56FA-46B1-9015-A1FEFFCEEC50}" type="presParOf" srcId="{ED244C18-122B-4315-9275-995EB98D3F53}" destId="{0FDE0541-0D41-4828-A8A2-3E52B15E18B8}" srcOrd="0" destOrd="0" presId="urn:microsoft.com/office/officeart/2005/8/layout/lProcess2"/>
    <dgm:cxn modelId="{047A76DA-1320-449F-9E5C-963475A97865}" type="presParOf" srcId="{D8098E53-90AB-4FA0-9B9C-69E9AA767BF6}" destId="{30B25393-AB71-4F8D-9AF1-E0B5C017A6AC}" srcOrd="1" destOrd="0" presId="urn:microsoft.com/office/officeart/2005/8/layout/lProcess2"/>
    <dgm:cxn modelId="{E5D203E2-5170-4488-8A83-475D9609788E}" type="presParOf" srcId="{D8098E53-90AB-4FA0-9B9C-69E9AA767BF6}" destId="{5816B4BC-0683-4290-B522-288D711547F4}" srcOrd="2" destOrd="0" presId="urn:microsoft.com/office/officeart/2005/8/layout/lProcess2"/>
    <dgm:cxn modelId="{5DABB533-8F2B-471F-A6B7-0D7B59A34EB0}" type="presParOf" srcId="{5816B4BC-0683-4290-B522-288D711547F4}" destId="{DDD5D322-2E03-45A7-9149-7CDAAE48949C}" srcOrd="0" destOrd="0" presId="urn:microsoft.com/office/officeart/2005/8/layout/lProcess2"/>
    <dgm:cxn modelId="{350873B2-CBE5-4E53-B280-524DBF8ECE14}" type="presParOf" srcId="{5816B4BC-0683-4290-B522-288D711547F4}" destId="{A9FC822D-C489-4EF7-A672-BF3CB7EDE25B}" srcOrd="1" destOrd="0" presId="urn:microsoft.com/office/officeart/2005/8/layout/lProcess2"/>
    <dgm:cxn modelId="{6102F632-4D01-4183-B3A6-64C7628909E5}" type="presParOf" srcId="{5816B4BC-0683-4290-B522-288D711547F4}" destId="{5802AF42-7815-4F8B-B195-4D8209179440}" srcOrd="2" destOrd="0" presId="urn:microsoft.com/office/officeart/2005/8/layout/lProcess2"/>
    <dgm:cxn modelId="{DEA562C6-8D46-4EEA-AD32-A75C57CBF13C}" type="presParOf" srcId="{5802AF42-7815-4F8B-B195-4D8209179440}" destId="{0967EFD1-1D20-4CE8-BC38-59FC9128C206}" srcOrd="0" destOrd="0" presId="urn:microsoft.com/office/officeart/2005/8/layout/lProcess2"/>
    <dgm:cxn modelId="{BFA36931-293A-4E2C-A9A5-BE9652AAF58B}" type="presParOf" srcId="{0967EFD1-1D20-4CE8-BC38-59FC9128C206}" destId="{3E9DD819-9544-4C3E-A763-C33DC82961D4}" srcOrd="0" destOrd="0" presId="urn:microsoft.com/office/officeart/2005/8/layout/lProcess2"/>
    <dgm:cxn modelId="{5DDB0BFA-00CA-4D4D-965D-153763C23653}" type="presParOf" srcId="{D8098E53-90AB-4FA0-9B9C-69E9AA767BF6}" destId="{536D8301-2303-4C60-A850-845C21665E62}" srcOrd="3" destOrd="0" presId="urn:microsoft.com/office/officeart/2005/8/layout/lProcess2"/>
    <dgm:cxn modelId="{FD6691DB-4205-4877-BBB4-24A5111E5496}" type="presParOf" srcId="{D8098E53-90AB-4FA0-9B9C-69E9AA767BF6}" destId="{AA74152E-86A0-47E2-BBBC-49BD795E3CB5}" srcOrd="4" destOrd="0" presId="urn:microsoft.com/office/officeart/2005/8/layout/lProcess2"/>
    <dgm:cxn modelId="{C95B49B9-1523-49A4-8A35-93C323B64AB0}" type="presParOf" srcId="{AA74152E-86A0-47E2-BBBC-49BD795E3CB5}" destId="{38EC9992-2951-4078-8B42-4A4ECB5A5ECC}" srcOrd="0" destOrd="0" presId="urn:microsoft.com/office/officeart/2005/8/layout/lProcess2"/>
    <dgm:cxn modelId="{3793228B-8D13-479F-9B21-8EEA38AA5162}" type="presParOf" srcId="{AA74152E-86A0-47E2-BBBC-49BD795E3CB5}" destId="{DFE6534A-1988-4BE5-A72D-D9A22AD47695}" srcOrd="1" destOrd="0" presId="urn:microsoft.com/office/officeart/2005/8/layout/lProcess2"/>
    <dgm:cxn modelId="{0D5249F9-DBAF-4018-9B9E-6CC2138B1ECE}" type="presParOf" srcId="{AA74152E-86A0-47E2-BBBC-49BD795E3CB5}" destId="{FB8261C1-20E1-4CCE-9E9E-AF8FF441A898}" srcOrd="2" destOrd="0" presId="urn:microsoft.com/office/officeart/2005/8/layout/lProcess2"/>
    <dgm:cxn modelId="{B2EB91EC-AD33-443C-8486-A55374C72CAE}" type="presParOf" srcId="{FB8261C1-20E1-4CCE-9E9E-AF8FF441A898}" destId="{6200DB8C-4B26-4AE9-BCD8-DEC0E3F3F1A6}" srcOrd="0" destOrd="0" presId="urn:microsoft.com/office/officeart/2005/8/layout/lProcess2"/>
    <dgm:cxn modelId="{F8CED9C6-1DC3-4E14-A4D4-9466286D3645}" type="presParOf" srcId="{6200DB8C-4B26-4AE9-BCD8-DEC0E3F3F1A6}" destId="{70E31980-3014-4AA1-9D78-9B39FEBA223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dirty="0"/>
            <a:t>Amazon </a:t>
          </a:r>
          <a:r>
            <a:rPr lang="de-AT" sz="1600" dirty="0" err="1"/>
            <a:t>Redshift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742303CB-B89A-4BF0-B323-7B3EDA132314}">
      <dgm:prSet custT="1"/>
      <dgm:spPr/>
      <dgm:t>
        <a:bodyPr/>
        <a:lstStyle/>
        <a:p>
          <a:r>
            <a:rPr lang="de-AT" sz="1400"/>
            <a:t>Schnelles, einfaches, kostengünstiges Data Warehousing</a:t>
          </a:r>
        </a:p>
      </dgm:t>
    </dgm:pt>
    <dgm:pt modelId="{DEA724BC-61DD-4D3A-B919-747096EB3113}" type="parTrans" cxnId="{CB1994B8-8A31-4E34-A839-AAE6E79880C5}">
      <dgm:prSet/>
      <dgm:spPr/>
      <dgm:t>
        <a:bodyPr/>
        <a:lstStyle/>
        <a:p>
          <a:endParaRPr lang="de-AT"/>
        </a:p>
      </dgm:t>
    </dgm:pt>
    <dgm:pt modelId="{9AAAFDC6-9B3B-49D9-859D-97A0552C02DB}" type="sibTrans" cxnId="{CB1994B8-8A31-4E34-A839-AAE6E79880C5}">
      <dgm:prSet/>
      <dgm:spPr/>
      <dgm:t>
        <a:bodyPr/>
        <a:lstStyle/>
        <a:p>
          <a:endParaRPr lang="de-AT"/>
        </a:p>
      </dgm:t>
    </dgm:pt>
    <dgm:pt modelId="{14883F11-6926-4D6F-A962-6D2C9A7DCCC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Timestream</a:t>
          </a:r>
          <a:endParaRPr lang="de-AT" sz="1600" b="1" dirty="0"/>
        </a:p>
      </dgm:t>
    </dgm:pt>
    <dgm:pt modelId="{35612C2B-D0D6-4634-9C62-00867C53732F}" type="parTrans" cxnId="{3BC618DC-C937-4ADC-BD5C-AF4ABAFEB7E3}">
      <dgm:prSet/>
      <dgm:spPr/>
      <dgm:t>
        <a:bodyPr/>
        <a:lstStyle/>
        <a:p>
          <a:endParaRPr lang="de-AT"/>
        </a:p>
      </dgm:t>
    </dgm:pt>
    <dgm:pt modelId="{54AE5B4D-0CB1-4B3D-A216-35C834552071}" type="sibTrans" cxnId="{3BC618DC-C937-4ADC-BD5C-AF4ABAFEB7E3}">
      <dgm:prSet/>
      <dgm:spPr/>
      <dgm:t>
        <a:bodyPr/>
        <a:lstStyle/>
        <a:p>
          <a:endParaRPr lang="de-AT"/>
        </a:p>
      </dgm:t>
    </dgm:pt>
    <dgm:pt modelId="{04679651-A435-4BE9-91A9-AA9E7BE00ADC}">
      <dgm:prSet custT="1"/>
      <dgm:spPr/>
      <dgm:t>
        <a:bodyPr/>
        <a:lstStyle/>
        <a:p>
          <a:r>
            <a:rPr lang="de-AT" sz="1400"/>
            <a:t>Vollständig verwaltete Zeitreihendatenbank</a:t>
          </a:r>
        </a:p>
      </dgm:t>
    </dgm:pt>
    <dgm:pt modelId="{36162A05-1FC7-48F5-9346-9653DF615AC7}" type="parTrans" cxnId="{CEB75D8A-20A1-41F8-972A-DF1D3810E534}">
      <dgm:prSet/>
      <dgm:spPr/>
      <dgm:t>
        <a:bodyPr/>
        <a:lstStyle/>
        <a:p>
          <a:endParaRPr lang="de-AT"/>
        </a:p>
      </dgm:t>
    </dgm:pt>
    <dgm:pt modelId="{5F465FE4-669F-42FA-AC76-E67C812BDCD2}" type="sibTrans" cxnId="{CEB75D8A-20A1-41F8-972A-DF1D3810E534}">
      <dgm:prSet/>
      <dgm:spPr/>
      <dgm:t>
        <a:bodyPr/>
        <a:lstStyle/>
        <a:p>
          <a:endParaRPr lang="de-AT"/>
        </a:p>
      </dgm:t>
    </dgm:pt>
    <dgm:pt modelId="{F229CF75-8892-4C13-810E-87E2286A883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Database Migration Service</a:t>
          </a:r>
        </a:p>
      </dgm:t>
    </dgm:pt>
    <dgm:pt modelId="{E38CB004-8F7B-408B-86B6-5F28605D93F2}" type="parTrans" cxnId="{5CD463F6-B601-446A-B74C-EAD02570B245}">
      <dgm:prSet/>
      <dgm:spPr/>
      <dgm:t>
        <a:bodyPr/>
        <a:lstStyle/>
        <a:p>
          <a:endParaRPr lang="de-AT"/>
        </a:p>
      </dgm:t>
    </dgm:pt>
    <dgm:pt modelId="{98B057D9-1AF2-4F00-AB3B-83DEE3821B3D}" type="sibTrans" cxnId="{5CD463F6-B601-446A-B74C-EAD02570B245}">
      <dgm:prSet/>
      <dgm:spPr/>
      <dgm:t>
        <a:bodyPr/>
        <a:lstStyle/>
        <a:p>
          <a:endParaRPr lang="de-AT"/>
        </a:p>
      </dgm:t>
    </dgm:pt>
    <dgm:pt modelId="{5EB76779-766C-44FB-B524-17C2CD5122B7}">
      <dgm:prSet custT="1"/>
      <dgm:spPr/>
      <dgm:t>
        <a:bodyPr/>
        <a:lstStyle/>
        <a:p>
          <a:r>
            <a:rPr lang="de-AT" sz="1400" dirty="0"/>
            <a:t>Datenbankmigration bei minimaler Ausfallzeit</a:t>
          </a:r>
        </a:p>
      </dgm:t>
    </dgm:pt>
    <dgm:pt modelId="{3E4E7590-0646-4FF5-9DA4-9D5E323FCD83}" type="parTrans" cxnId="{AD1E0CF2-D205-4109-9291-18CCD74DB16C}">
      <dgm:prSet/>
      <dgm:spPr/>
      <dgm:t>
        <a:bodyPr/>
        <a:lstStyle/>
        <a:p>
          <a:endParaRPr lang="de-AT"/>
        </a:p>
      </dgm:t>
    </dgm:pt>
    <dgm:pt modelId="{24E3E90F-9F29-4E5F-BAB4-B85671C354C2}" type="sibTrans" cxnId="{AD1E0CF2-D205-4109-9291-18CCD74DB16C}">
      <dgm:prSet/>
      <dgm:spPr/>
      <dgm:t>
        <a:bodyPr/>
        <a:lstStyle/>
        <a:p>
          <a:endParaRPr lang="de-AT"/>
        </a:p>
      </dgm:t>
    </dgm:pt>
    <dgm:pt modelId="{D8098E53-90AB-4FA0-9B9C-69E9AA767BF6}" type="pres">
      <dgm:prSet presAssocID="{23A4CF80-68AA-424B-8F8A-88D2F4D4C080}" presName="theList" presStyleCnt="0">
        <dgm:presLayoutVars>
          <dgm:dir/>
          <dgm:animLvl val="lvl"/>
          <dgm:resizeHandles val="exact"/>
        </dgm:presLayoutVars>
      </dgm:prSet>
      <dgm:spPr/>
    </dgm:pt>
    <dgm:pt modelId="{CCF92981-6C34-49B7-B097-E56339162D76}" type="pres">
      <dgm:prSet presAssocID="{1579B090-B57A-4234-8F40-245EAA5E4AC9}" presName="compNode" presStyleCnt="0"/>
      <dgm:spPr/>
    </dgm:pt>
    <dgm:pt modelId="{6539CB1C-3773-4C97-A321-4780C4611BFC}" type="pres">
      <dgm:prSet presAssocID="{1579B090-B57A-4234-8F40-245EAA5E4AC9}" presName="aNode" presStyleLbl="bgShp" presStyleIdx="0" presStyleCnt="3"/>
      <dgm:spPr/>
    </dgm:pt>
    <dgm:pt modelId="{F2D4137B-7A81-42D2-830E-3503D45C68C7}" type="pres">
      <dgm:prSet presAssocID="{1579B090-B57A-4234-8F40-245EAA5E4AC9}" presName="textNode" presStyleLbl="bgShp" presStyleIdx="0" presStyleCnt="3"/>
      <dgm:spPr/>
    </dgm:pt>
    <dgm:pt modelId="{D6159DBA-3384-4961-8AD8-BE438E2F371D}" type="pres">
      <dgm:prSet presAssocID="{1579B090-B57A-4234-8F40-245EAA5E4AC9}" presName="compChildNode" presStyleCnt="0"/>
      <dgm:spPr/>
    </dgm:pt>
    <dgm:pt modelId="{ED244C18-122B-4315-9275-995EB98D3F53}" type="pres">
      <dgm:prSet presAssocID="{1579B090-B57A-4234-8F40-245EAA5E4AC9}" presName="theInnerList" presStyleCnt="0"/>
      <dgm:spPr/>
    </dgm:pt>
    <dgm:pt modelId="{D57EAF8F-2DE5-4EEA-8063-9C348CE049D9}" type="pres">
      <dgm:prSet presAssocID="{742303CB-B89A-4BF0-B323-7B3EDA132314}" presName="childNode" presStyleLbl="node1" presStyleIdx="0" presStyleCnt="3" custScaleY="84681">
        <dgm:presLayoutVars>
          <dgm:bulletEnabled val="1"/>
        </dgm:presLayoutVars>
      </dgm:prSet>
      <dgm:spPr/>
    </dgm:pt>
    <dgm:pt modelId="{30B25393-AB71-4F8D-9AF1-E0B5C017A6AC}" type="pres">
      <dgm:prSet presAssocID="{1579B090-B57A-4234-8F40-245EAA5E4AC9}" presName="aSpace" presStyleCnt="0"/>
      <dgm:spPr/>
    </dgm:pt>
    <dgm:pt modelId="{5CBE8414-4549-43E7-98B1-058EEBF8C875}" type="pres">
      <dgm:prSet presAssocID="{14883F11-6926-4D6F-A962-6D2C9A7DCCC0}" presName="compNode" presStyleCnt="0"/>
      <dgm:spPr/>
    </dgm:pt>
    <dgm:pt modelId="{7F8D06F7-534A-4BC1-9382-0EDCB565D4EA}" type="pres">
      <dgm:prSet presAssocID="{14883F11-6926-4D6F-A962-6D2C9A7DCCC0}" presName="aNode" presStyleLbl="bgShp" presStyleIdx="1" presStyleCnt="3"/>
      <dgm:spPr/>
    </dgm:pt>
    <dgm:pt modelId="{2C9022B3-8FE4-449C-94D4-E1546120E916}" type="pres">
      <dgm:prSet presAssocID="{14883F11-6926-4D6F-A962-6D2C9A7DCCC0}" presName="textNode" presStyleLbl="bgShp" presStyleIdx="1" presStyleCnt="3"/>
      <dgm:spPr/>
    </dgm:pt>
    <dgm:pt modelId="{8631E79A-79F9-47DE-BCC3-3D02C51C4FA6}" type="pres">
      <dgm:prSet presAssocID="{14883F11-6926-4D6F-A962-6D2C9A7DCCC0}" presName="compChildNode" presStyleCnt="0"/>
      <dgm:spPr/>
    </dgm:pt>
    <dgm:pt modelId="{BA0E3F21-5727-48BE-A9E3-2F9DA4AB222E}" type="pres">
      <dgm:prSet presAssocID="{14883F11-6926-4D6F-A962-6D2C9A7DCCC0}" presName="theInnerList" presStyleCnt="0"/>
      <dgm:spPr/>
    </dgm:pt>
    <dgm:pt modelId="{221CAB3B-DE27-48FE-90DC-CA411AA63422}" type="pres">
      <dgm:prSet presAssocID="{04679651-A435-4BE9-91A9-AA9E7BE00ADC}" presName="childNode" presStyleLbl="node1" presStyleIdx="1" presStyleCnt="3" custScaleY="87911">
        <dgm:presLayoutVars>
          <dgm:bulletEnabled val="1"/>
        </dgm:presLayoutVars>
      </dgm:prSet>
      <dgm:spPr/>
    </dgm:pt>
    <dgm:pt modelId="{8BF6A606-03A9-4AA8-8E0B-9887A6A1473F}" type="pres">
      <dgm:prSet presAssocID="{14883F11-6926-4D6F-A962-6D2C9A7DCCC0}" presName="aSpace" presStyleCnt="0"/>
      <dgm:spPr/>
    </dgm:pt>
    <dgm:pt modelId="{8677C51F-05AE-424A-8793-830E043CF99F}" type="pres">
      <dgm:prSet presAssocID="{F229CF75-8892-4C13-810E-87E2286A883E}" presName="compNode" presStyleCnt="0"/>
      <dgm:spPr/>
    </dgm:pt>
    <dgm:pt modelId="{C928469F-146A-49FE-AAE3-13E394B88F24}" type="pres">
      <dgm:prSet presAssocID="{F229CF75-8892-4C13-810E-87E2286A883E}" presName="aNode" presStyleLbl="bgShp" presStyleIdx="2" presStyleCnt="3"/>
      <dgm:spPr/>
    </dgm:pt>
    <dgm:pt modelId="{DEDE1B4A-F3EA-4B8E-B1F9-CDF29D0514E8}" type="pres">
      <dgm:prSet presAssocID="{F229CF75-8892-4C13-810E-87E2286A883E}" presName="textNode" presStyleLbl="bgShp" presStyleIdx="2" presStyleCnt="3"/>
      <dgm:spPr/>
    </dgm:pt>
    <dgm:pt modelId="{A846A39F-44F8-46CB-8843-5799840E62C8}" type="pres">
      <dgm:prSet presAssocID="{F229CF75-8892-4C13-810E-87E2286A883E}" presName="compChildNode" presStyleCnt="0"/>
      <dgm:spPr/>
    </dgm:pt>
    <dgm:pt modelId="{195F40FF-7B63-492A-82B2-9776CD54FE73}" type="pres">
      <dgm:prSet presAssocID="{F229CF75-8892-4C13-810E-87E2286A883E}" presName="theInnerList" presStyleCnt="0"/>
      <dgm:spPr/>
    </dgm:pt>
    <dgm:pt modelId="{22D56233-42BB-403F-A4C5-AA0DE4BAC815}" type="pres">
      <dgm:prSet presAssocID="{5EB76779-766C-44FB-B524-17C2CD5122B7}" presName="childNode" presStyleLbl="node1" presStyleIdx="2" presStyleCnt="3" custScaleY="87911">
        <dgm:presLayoutVars>
          <dgm:bulletEnabled val="1"/>
        </dgm:presLayoutVars>
      </dgm:prSet>
      <dgm:spPr/>
    </dgm:pt>
  </dgm:ptLst>
  <dgm:cxnLst>
    <dgm:cxn modelId="{B26A2114-B44B-43EE-9DD8-49BCD685025F}" type="presOf" srcId="{14883F11-6926-4D6F-A962-6D2C9A7DCCC0}" destId="{2C9022B3-8FE4-449C-94D4-E1546120E916}" srcOrd="1" destOrd="0" presId="urn:microsoft.com/office/officeart/2005/8/layout/lProcess2"/>
    <dgm:cxn modelId="{ECA7943D-081F-40B2-BE8D-203B9CAF7687}" type="presOf" srcId="{5EB76779-766C-44FB-B524-17C2CD5122B7}" destId="{22D56233-42BB-403F-A4C5-AA0DE4BAC815}" srcOrd="0" destOrd="0" presId="urn:microsoft.com/office/officeart/2005/8/layout/lProcess2"/>
    <dgm:cxn modelId="{3BFBBB6C-02BD-4656-BD79-A912F66EF2DB}" type="presOf" srcId="{04679651-A435-4BE9-91A9-AA9E7BE00ADC}" destId="{221CAB3B-DE27-48FE-90DC-CA411AA63422}" srcOrd="0" destOrd="0" presId="urn:microsoft.com/office/officeart/2005/8/layout/lProcess2"/>
    <dgm:cxn modelId="{1B1A2F4E-F7F8-45E8-8657-2E817954B6F2}" type="presOf" srcId="{F229CF75-8892-4C13-810E-87E2286A883E}" destId="{C928469F-146A-49FE-AAE3-13E394B88F24}" srcOrd="0" destOrd="0" presId="urn:microsoft.com/office/officeart/2005/8/layout/lProcess2"/>
    <dgm:cxn modelId="{CEB75D8A-20A1-41F8-972A-DF1D3810E534}" srcId="{14883F11-6926-4D6F-A962-6D2C9A7DCCC0}" destId="{04679651-A435-4BE9-91A9-AA9E7BE00ADC}" srcOrd="0" destOrd="0" parTransId="{36162A05-1FC7-48F5-9346-9653DF615AC7}" sibTransId="{5F465FE4-669F-42FA-AC76-E67C812BDCD2}"/>
    <dgm:cxn modelId="{A446DE96-A7EE-42F0-9B95-356C1B408D0E}" type="presOf" srcId="{F229CF75-8892-4C13-810E-87E2286A883E}" destId="{DEDE1B4A-F3EA-4B8E-B1F9-CDF29D0514E8}" srcOrd="1" destOrd="0" presId="urn:microsoft.com/office/officeart/2005/8/layout/lProcess2"/>
    <dgm:cxn modelId="{C9C8A4AA-453C-4846-8325-AB48FCE4FF76}" type="presOf" srcId="{1579B090-B57A-4234-8F40-245EAA5E4AC9}" destId="{6539CB1C-3773-4C97-A321-4780C4611BFC}" srcOrd="0" destOrd="0" presId="urn:microsoft.com/office/officeart/2005/8/layout/lProcess2"/>
    <dgm:cxn modelId="{CB1994B8-8A31-4E34-A839-AAE6E79880C5}" srcId="{1579B090-B57A-4234-8F40-245EAA5E4AC9}" destId="{742303CB-B89A-4BF0-B323-7B3EDA132314}" srcOrd="0" destOrd="0" parTransId="{DEA724BC-61DD-4D3A-B919-747096EB3113}" sibTransId="{9AAAFDC6-9B3B-49D9-859D-97A0552C02DB}"/>
    <dgm:cxn modelId="{86CC56BB-BE08-47FE-8670-F51E4122DA97}" type="presOf" srcId="{23A4CF80-68AA-424B-8F8A-88D2F4D4C080}" destId="{D8098E53-90AB-4FA0-9B9C-69E9AA767BF6}" srcOrd="0" destOrd="0" presId="urn:microsoft.com/office/officeart/2005/8/layout/lProcess2"/>
    <dgm:cxn modelId="{9E0955BE-D59C-43FB-A5DE-7C9A8D53D781}" type="presOf" srcId="{742303CB-B89A-4BF0-B323-7B3EDA132314}" destId="{D57EAF8F-2DE5-4EEA-8063-9C348CE049D9}" srcOrd="0" destOrd="0" presId="urn:microsoft.com/office/officeart/2005/8/layout/lProcess2"/>
    <dgm:cxn modelId="{ED2CB8D7-CBAB-4177-A361-01D927A5087B}" type="presOf" srcId="{1579B090-B57A-4234-8F40-245EAA5E4AC9}" destId="{F2D4137B-7A81-42D2-830E-3503D45C68C7}" srcOrd="1" destOrd="0" presId="urn:microsoft.com/office/officeart/2005/8/layout/lProcess2"/>
    <dgm:cxn modelId="{C16345DA-0A5C-4FCD-B448-5AD2BE6E65D3}" type="presOf" srcId="{14883F11-6926-4D6F-A962-6D2C9A7DCCC0}" destId="{7F8D06F7-534A-4BC1-9382-0EDCB565D4EA}" srcOrd="0" destOrd="0" presId="urn:microsoft.com/office/officeart/2005/8/layout/lProcess2"/>
    <dgm:cxn modelId="{3BC618DC-C937-4ADC-BD5C-AF4ABAFEB7E3}" srcId="{23A4CF80-68AA-424B-8F8A-88D2F4D4C080}" destId="{14883F11-6926-4D6F-A962-6D2C9A7DCCC0}" srcOrd="1" destOrd="0" parTransId="{35612C2B-D0D6-4634-9C62-00867C53732F}" sibTransId="{54AE5B4D-0CB1-4B3D-A216-35C834552071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AD1E0CF2-D205-4109-9291-18CCD74DB16C}" srcId="{F229CF75-8892-4C13-810E-87E2286A883E}" destId="{5EB76779-766C-44FB-B524-17C2CD5122B7}" srcOrd="0" destOrd="0" parTransId="{3E4E7590-0646-4FF5-9DA4-9D5E323FCD83}" sibTransId="{24E3E90F-9F29-4E5F-BAB4-B85671C354C2}"/>
    <dgm:cxn modelId="{5CD463F6-B601-446A-B74C-EAD02570B245}" srcId="{23A4CF80-68AA-424B-8F8A-88D2F4D4C080}" destId="{F229CF75-8892-4C13-810E-87E2286A883E}" srcOrd="2" destOrd="0" parTransId="{E38CB004-8F7B-408B-86B6-5F28605D93F2}" sibTransId="{98B057D9-1AF2-4F00-AB3B-83DEE3821B3D}"/>
    <dgm:cxn modelId="{B51438FE-3B93-422E-81FE-2E25F72CA5AC}" type="presParOf" srcId="{D8098E53-90AB-4FA0-9B9C-69E9AA767BF6}" destId="{CCF92981-6C34-49B7-B097-E56339162D76}" srcOrd="0" destOrd="0" presId="urn:microsoft.com/office/officeart/2005/8/layout/lProcess2"/>
    <dgm:cxn modelId="{E281CDFF-A015-4F94-B820-4A53441861FA}" type="presParOf" srcId="{CCF92981-6C34-49B7-B097-E56339162D76}" destId="{6539CB1C-3773-4C97-A321-4780C4611BFC}" srcOrd="0" destOrd="0" presId="urn:microsoft.com/office/officeart/2005/8/layout/lProcess2"/>
    <dgm:cxn modelId="{1105BE3F-B580-4F45-8CC5-7F12AC318DD5}" type="presParOf" srcId="{CCF92981-6C34-49B7-B097-E56339162D76}" destId="{F2D4137B-7A81-42D2-830E-3503D45C68C7}" srcOrd="1" destOrd="0" presId="urn:microsoft.com/office/officeart/2005/8/layout/lProcess2"/>
    <dgm:cxn modelId="{88A1EDD8-B88D-421B-BB04-D53C43B0DCA2}" type="presParOf" srcId="{CCF92981-6C34-49B7-B097-E56339162D76}" destId="{D6159DBA-3384-4961-8AD8-BE438E2F371D}" srcOrd="2" destOrd="0" presId="urn:microsoft.com/office/officeart/2005/8/layout/lProcess2"/>
    <dgm:cxn modelId="{373514DA-292C-493C-A073-0C8136DB0FCD}" type="presParOf" srcId="{D6159DBA-3384-4961-8AD8-BE438E2F371D}" destId="{ED244C18-122B-4315-9275-995EB98D3F53}" srcOrd="0" destOrd="0" presId="urn:microsoft.com/office/officeart/2005/8/layout/lProcess2"/>
    <dgm:cxn modelId="{FC498EAA-92DA-4D6D-BE6D-2620AABA6F43}" type="presParOf" srcId="{ED244C18-122B-4315-9275-995EB98D3F53}" destId="{D57EAF8F-2DE5-4EEA-8063-9C348CE049D9}" srcOrd="0" destOrd="0" presId="urn:microsoft.com/office/officeart/2005/8/layout/lProcess2"/>
    <dgm:cxn modelId="{047A76DA-1320-449F-9E5C-963475A97865}" type="presParOf" srcId="{D8098E53-90AB-4FA0-9B9C-69E9AA767BF6}" destId="{30B25393-AB71-4F8D-9AF1-E0B5C017A6AC}" srcOrd="1" destOrd="0" presId="urn:microsoft.com/office/officeart/2005/8/layout/lProcess2"/>
    <dgm:cxn modelId="{0BE451D1-27BA-4C5B-A44E-3753B4DC5A89}" type="presParOf" srcId="{D8098E53-90AB-4FA0-9B9C-69E9AA767BF6}" destId="{5CBE8414-4549-43E7-98B1-058EEBF8C875}" srcOrd="2" destOrd="0" presId="urn:microsoft.com/office/officeart/2005/8/layout/lProcess2"/>
    <dgm:cxn modelId="{B31C9FE6-09C7-42C8-B4F2-93E62DF675DA}" type="presParOf" srcId="{5CBE8414-4549-43E7-98B1-058EEBF8C875}" destId="{7F8D06F7-534A-4BC1-9382-0EDCB565D4EA}" srcOrd="0" destOrd="0" presId="urn:microsoft.com/office/officeart/2005/8/layout/lProcess2"/>
    <dgm:cxn modelId="{61C68B9C-D007-4E25-8605-B35C104A125D}" type="presParOf" srcId="{5CBE8414-4549-43E7-98B1-058EEBF8C875}" destId="{2C9022B3-8FE4-449C-94D4-E1546120E916}" srcOrd="1" destOrd="0" presId="urn:microsoft.com/office/officeart/2005/8/layout/lProcess2"/>
    <dgm:cxn modelId="{6B755BD3-1B48-49CA-AF62-135711642F9F}" type="presParOf" srcId="{5CBE8414-4549-43E7-98B1-058EEBF8C875}" destId="{8631E79A-79F9-47DE-BCC3-3D02C51C4FA6}" srcOrd="2" destOrd="0" presId="urn:microsoft.com/office/officeart/2005/8/layout/lProcess2"/>
    <dgm:cxn modelId="{DB26B6E4-C71D-4357-90A8-4C4B5D4AB699}" type="presParOf" srcId="{8631E79A-79F9-47DE-BCC3-3D02C51C4FA6}" destId="{BA0E3F21-5727-48BE-A9E3-2F9DA4AB222E}" srcOrd="0" destOrd="0" presId="urn:microsoft.com/office/officeart/2005/8/layout/lProcess2"/>
    <dgm:cxn modelId="{F9C462C5-E760-4078-8E41-57CC3231C0EF}" type="presParOf" srcId="{BA0E3F21-5727-48BE-A9E3-2F9DA4AB222E}" destId="{221CAB3B-DE27-48FE-90DC-CA411AA63422}" srcOrd="0" destOrd="0" presId="urn:microsoft.com/office/officeart/2005/8/layout/lProcess2"/>
    <dgm:cxn modelId="{4CB285FB-C8BE-4A46-8EF9-5569BB0CF516}" type="presParOf" srcId="{D8098E53-90AB-4FA0-9B9C-69E9AA767BF6}" destId="{8BF6A606-03A9-4AA8-8E0B-9887A6A1473F}" srcOrd="3" destOrd="0" presId="urn:microsoft.com/office/officeart/2005/8/layout/lProcess2"/>
    <dgm:cxn modelId="{89F4BA12-C050-4C73-9562-31D6E45F2DEB}" type="presParOf" srcId="{D8098E53-90AB-4FA0-9B9C-69E9AA767BF6}" destId="{8677C51F-05AE-424A-8793-830E043CF99F}" srcOrd="4" destOrd="0" presId="urn:microsoft.com/office/officeart/2005/8/layout/lProcess2"/>
    <dgm:cxn modelId="{AD8BFE12-DB30-402D-86D0-77C06D736D95}" type="presParOf" srcId="{8677C51F-05AE-424A-8793-830E043CF99F}" destId="{C928469F-146A-49FE-AAE3-13E394B88F24}" srcOrd="0" destOrd="0" presId="urn:microsoft.com/office/officeart/2005/8/layout/lProcess2"/>
    <dgm:cxn modelId="{6B5D4F07-1992-46F8-A1BF-432E63575599}" type="presParOf" srcId="{8677C51F-05AE-424A-8793-830E043CF99F}" destId="{DEDE1B4A-F3EA-4B8E-B1F9-CDF29D0514E8}" srcOrd="1" destOrd="0" presId="urn:microsoft.com/office/officeart/2005/8/layout/lProcess2"/>
    <dgm:cxn modelId="{45DFB3B7-C5E2-41FF-849A-0A09F9F0D25D}" type="presParOf" srcId="{8677C51F-05AE-424A-8793-830E043CF99F}" destId="{A846A39F-44F8-46CB-8843-5799840E62C8}" srcOrd="2" destOrd="0" presId="urn:microsoft.com/office/officeart/2005/8/layout/lProcess2"/>
    <dgm:cxn modelId="{48DE6595-FCD0-4AFA-90DE-DBDD6A4D97A2}" type="presParOf" srcId="{A846A39F-44F8-46CB-8843-5799840E62C8}" destId="{195F40FF-7B63-492A-82B2-9776CD54FE73}" srcOrd="0" destOrd="0" presId="urn:microsoft.com/office/officeart/2005/8/layout/lProcess2"/>
    <dgm:cxn modelId="{82E4A3EE-7AA8-4FBF-A32F-B69EA311D98B}" type="presParOf" srcId="{195F40FF-7B63-492A-82B2-9776CD54FE73}" destId="{22D56233-42BB-403F-A4C5-AA0DE4BAC81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en-US" sz="1600" dirty="0"/>
            <a:t>Amazon </a:t>
          </a:r>
          <a:r>
            <a:rPr lang="en-US" sz="1600" dirty="0" err="1"/>
            <a:t>Corretto</a:t>
          </a:r>
          <a:br>
            <a:rPr lang="en-US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5F5A42C8-FF14-4BD0-89BC-F4F1BBB0C538}">
      <dgm:prSet custT="1"/>
      <dgm:spPr/>
      <dgm:t>
        <a:bodyPr anchor="ctr"/>
        <a:lstStyle/>
        <a:p>
          <a:pPr algn="ctr">
            <a:buNone/>
          </a:pPr>
          <a:r>
            <a:rPr lang="en-US" sz="1400" dirty="0" err="1"/>
            <a:t>Produktionsbereite</a:t>
          </a:r>
          <a:r>
            <a:rPr lang="en-US" sz="1400" dirty="0"/>
            <a:t> Distribution des Open Java Development Kit (OpenJDK)</a:t>
          </a:r>
          <a:endParaRPr lang="de-AT" sz="1400" dirty="0"/>
        </a:p>
      </dgm:t>
    </dgm:pt>
    <dgm:pt modelId="{43EA352F-6086-4D1C-AC8B-91CE0409B500}" type="parTrans" cxnId="{9E975A99-BB3A-4EA7-A1FF-AF509FFC92DE}">
      <dgm:prSet/>
      <dgm:spPr/>
      <dgm:t>
        <a:bodyPr/>
        <a:lstStyle/>
        <a:p>
          <a:endParaRPr lang="de-AT"/>
        </a:p>
      </dgm:t>
    </dgm:pt>
    <dgm:pt modelId="{3E6C3478-7AD7-4BA9-B79F-D531C66BA5DB}" type="sibTrans" cxnId="{9E975A99-BB3A-4EA7-A1FF-AF509FFC92DE}">
      <dgm:prSet/>
      <dgm:spPr/>
      <dgm:t>
        <a:bodyPr/>
        <a:lstStyle/>
        <a:p>
          <a:endParaRPr lang="de-AT"/>
        </a:p>
      </dgm:t>
    </dgm:pt>
    <dgm:pt modelId="{7F96BA13-81E9-4B93-942B-A4A6403D928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Cloud Development Kit (CDK)</a:t>
          </a:r>
          <a:br>
            <a:rPr lang="en-US" sz="1600" b="1" dirty="0"/>
          </a:br>
          <a:endParaRPr lang="de-AT" sz="1600" b="1" dirty="0"/>
        </a:p>
      </dgm:t>
    </dgm:pt>
    <dgm:pt modelId="{DAC50BB6-B480-436F-B303-71694A67FA18}" type="parTrans" cxnId="{5C1FC3AB-496E-4A8E-83EA-D9A7A7413746}">
      <dgm:prSet/>
      <dgm:spPr/>
      <dgm:t>
        <a:bodyPr/>
        <a:lstStyle/>
        <a:p>
          <a:endParaRPr lang="de-AT"/>
        </a:p>
      </dgm:t>
    </dgm:pt>
    <dgm:pt modelId="{9B69E608-9263-480D-B45C-43259D91D512}" type="sibTrans" cxnId="{5C1FC3AB-496E-4A8E-83EA-D9A7A7413746}">
      <dgm:prSet/>
      <dgm:spPr/>
      <dgm:t>
        <a:bodyPr/>
        <a:lstStyle/>
        <a:p>
          <a:endParaRPr lang="de-AT"/>
        </a:p>
      </dgm:t>
    </dgm:pt>
    <dgm:pt modelId="{5615F5C5-947A-4855-985C-5E9656DA40E5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Cloud-Infrastruktur mithilfe von Code modellieren</a:t>
          </a:r>
        </a:p>
      </dgm:t>
    </dgm:pt>
    <dgm:pt modelId="{96F1F13C-87B1-4073-AB50-A1B9F58CB38E}" type="parTrans" cxnId="{B829F604-E23C-4506-B433-1CAFF96EAD0E}">
      <dgm:prSet/>
      <dgm:spPr/>
      <dgm:t>
        <a:bodyPr/>
        <a:lstStyle/>
        <a:p>
          <a:endParaRPr lang="de-AT"/>
        </a:p>
      </dgm:t>
    </dgm:pt>
    <dgm:pt modelId="{C8E2B86D-96D3-422A-8719-AC9BDB88519A}" type="sibTrans" cxnId="{B829F604-E23C-4506-B433-1CAFF96EAD0E}">
      <dgm:prSet/>
      <dgm:spPr/>
      <dgm:t>
        <a:bodyPr/>
        <a:lstStyle/>
        <a:p>
          <a:endParaRPr lang="de-AT"/>
        </a:p>
      </dgm:t>
    </dgm:pt>
    <dgm:pt modelId="{9C4CE08A-B837-4D1A-AFE3-8D4FC1B4E007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Cloud9</a:t>
          </a:r>
          <a:br>
            <a:rPr lang="de-AT" sz="1600" b="1" dirty="0"/>
          </a:br>
          <a:endParaRPr lang="de-AT" sz="1600" b="1" dirty="0"/>
        </a:p>
      </dgm:t>
    </dgm:pt>
    <dgm:pt modelId="{B2981D4A-C5D0-4B02-BD16-062A13EB83E9}" type="parTrans" cxnId="{8FC739CB-93DB-40AE-AF1D-8A5684520FA2}">
      <dgm:prSet/>
      <dgm:spPr/>
      <dgm:t>
        <a:bodyPr/>
        <a:lstStyle/>
        <a:p>
          <a:endParaRPr lang="de-AT"/>
        </a:p>
      </dgm:t>
    </dgm:pt>
    <dgm:pt modelId="{6852B5B3-2BE9-4A72-8A29-2844D193371A}" type="sibTrans" cxnId="{8FC739CB-93DB-40AE-AF1D-8A5684520FA2}">
      <dgm:prSet/>
      <dgm:spPr/>
      <dgm:t>
        <a:bodyPr/>
        <a:lstStyle/>
        <a:p>
          <a:endParaRPr lang="de-AT"/>
        </a:p>
      </dgm:t>
    </dgm:pt>
    <dgm:pt modelId="{EF3D44FB-049F-4EA1-9EB0-F87BDBDFF3EB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Schreiben, Ausführen und Debuggen von Code in einer Cloud-IDE</a:t>
          </a:r>
        </a:p>
      </dgm:t>
    </dgm:pt>
    <dgm:pt modelId="{914B6FBC-E1FD-4F8A-B7B6-6BC722FD33EA}" type="parTrans" cxnId="{B310A170-EC37-4943-8397-AEDE9F98EF46}">
      <dgm:prSet/>
      <dgm:spPr/>
      <dgm:t>
        <a:bodyPr/>
        <a:lstStyle/>
        <a:p>
          <a:endParaRPr lang="de-AT"/>
        </a:p>
      </dgm:t>
    </dgm:pt>
    <dgm:pt modelId="{77E5FDA9-BBD1-4584-AFE7-BE0937213559}" type="sibTrans" cxnId="{B310A170-EC37-4943-8397-AEDE9F98EF46}">
      <dgm:prSet/>
      <dgm:spPr/>
      <dgm:t>
        <a:bodyPr/>
        <a:lstStyle/>
        <a:p>
          <a:endParaRPr lang="de-AT"/>
        </a:p>
      </dgm:t>
    </dgm:pt>
    <dgm:pt modelId="{716B90CC-4A5E-45F5-BF49-542A55C44AC4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CodeArtifact</a:t>
          </a:r>
          <a:br>
            <a:rPr lang="de-AT" sz="1600" b="1" dirty="0"/>
          </a:br>
          <a:endParaRPr lang="de-AT" sz="1600" b="1" dirty="0"/>
        </a:p>
      </dgm:t>
    </dgm:pt>
    <dgm:pt modelId="{BDCA3E71-41BA-4058-B9E4-92ED9B39C972}" type="parTrans" cxnId="{B8483BA4-D86B-4F79-8179-2FE238BAE1FB}">
      <dgm:prSet/>
      <dgm:spPr/>
      <dgm:t>
        <a:bodyPr/>
        <a:lstStyle/>
        <a:p>
          <a:endParaRPr lang="de-AT"/>
        </a:p>
      </dgm:t>
    </dgm:pt>
    <dgm:pt modelId="{E9B9A2FF-0E97-4CF2-91E7-368C84B6F9F0}" type="sibTrans" cxnId="{B8483BA4-D86B-4F79-8179-2FE238BAE1FB}">
      <dgm:prSet/>
      <dgm:spPr/>
      <dgm:t>
        <a:bodyPr/>
        <a:lstStyle/>
        <a:p>
          <a:endParaRPr lang="de-AT"/>
        </a:p>
      </dgm:t>
    </dgm:pt>
    <dgm:pt modelId="{76D1DDEF-DBE9-4DC6-A4AA-C02402B96E2C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Sicheres, skalierbares und kostengünstiges Artefakt-Management für die Software-Entwicklung</a:t>
          </a:r>
        </a:p>
      </dgm:t>
    </dgm:pt>
    <dgm:pt modelId="{C9DA127C-6102-403E-B560-485017A57696}" type="parTrans" cxnId="{92CDCE22-429C-433F-A017-1C2E65196019}">
      <dgm:prSet/>
      <dgm:spPr/>
      <dgm:t>
        <a:bodyPr/>
        <a:lstStyle/>
        <a:p>
          <a:endParaRPr lang="de-AT"/>
        </a:p>
      </dgm:t>
    </dgm:pt>
    <dgm:pt modelId="{E8A9AE68-4F70-40A3-8F2C-E8C4800E3590}" type="sibTrans" cxnId="{92CDCE22-429C-433F-A017-1C2E65196019}">
      <dgm:prSet/>
      <dgm:spPr/>
      <dgm:t>
        <a:bodyPr/>
        <a:lstStyle/>
        <a:p>
          <a:endParaRPr lang="de-AT"/>
        </a:p>
      </dgm:t>
    </dgm:pt>
    <dgm:pt modelId="{0CF7481A-BEAA-4378-92BC-89DC3D55184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CodeBuild</a:t>
          </a:r>
          <a:br>
            <a:rPr lang="de-AT" sz="1600" b="1" dirty="0"/>
          </a:br>
          <a:endParaRPr lang="de-AT" sz="1600" b="1" dirty="0"/>
        </a:p>
      </dgm:t>
    </dgm:pt>
    <dgm:pt modelId="{88721CFB-99D1-4A47-9808-41EDBA419D6B}" type="parTrans" cxnId="{F1878934-EC4B-43B7-8EDD-08A0699EDECC}">
      <dgm:prSet/>
      <dgm:spPr/>
      <dgm:t>
        <a:bodyPr/>
        <a:lstStyle/>
        <a:p>
          <a:endParaRPr lang="de-AT"/>
        </a:p>
      </dgm:t>
    </dgm:pt>
    <dgm:pt modelId="{CC50AF3F-955B-4A21-8E26-B6185B1157C6}" type="sibTrans" cxnId="{F1878934-EC4B-43B7-8EDD-08A0699EDECC}">
      <dgm:prSet/>
      <dgm:spPr/>
      <dgm:t>
        <a:bodyPr/>
        <a:lstStyle/>
        <a:p>
          <a:endParaRPr lang="de-AT"/>
        </a:p>
      </dgm:t>
    </dgm:pt>
    <dgm:pt modelId="{1B943D89-C5FE-410E-A6D9-370D96E5D885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Code erstellen und testen</a:t>
          </a:r>
        </a:p>
      </dgm:t>
    </dgm:pt>
    <dgm:pt modelId="{29ED704F-CFF8-49E8-85F6-B8083E7CEFE5}" type="parTrans" cxnId="{AC9704B2-3633-44A5-82EF-604DE60E929B}">
      <dgm:prSet/>
      <dgm:spPr/>
      <dgm:t>
        <a:bodyPr/>
        <a:lstStyle/>
        <a:p>
          <a:endParaRPr lang="de-AT"/>
        </a:p>
      </dgm:t>
    </dgm:pt>
    <dgm:pt modelId="{EFDCDF1A-F5EA-4957-8024-0FD8D1AB1FF5}" type="sibTrans" cxnId="{AC9704B2-3633-44A5-82EF-604DE60E929B}">
      <dgm:prSet/>
      <dgm:spPr/>
      <dgm:t>
        <a:bodyPr/>
        <a:lstStyle/>
        <a:p>
          <a:endParaRPr lang="de-AT"/>
        </a:p>
      </dgm:t>
    </dgm:pt>
    <dgm:pt modelId="{DC194D66-1152-49E1-8EE1-46E391CD47E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CodeCommit</a:t>
          </a:r>
          <a:br>
            <a:rPr lang="de-AT" sz="1600" b="1" dirty="0"/>
          </a:br>
          <a:endParaRPr lang="de-AT" sz="1600" b="1" dirty="0"/>
        </a:p>
      </dgm:t>
    </dgm:pt>
    <dgm:pt modelId="{B964C716-A6A2-4535-A3E3-BD3DFAEA1662}" type="parTrans" cxnId="{DECF33F5-6B0C-4043-B8DB-01DE2301EE18}">
      <dgm:prSet/>
      <dgm:spPr/>
      <dgm:t>
        <a:bodyPr/>
        <a:lstStyle/>
        <a:p>
          <a:endParaRPr lang="de-AT"/>
        </a:p>
      </dgm:t>
    </dgm:pt>
    <dgm:pt modelId="{A1D148B3-ED79-4DEF-8DB8-A5A349B9370D}" type="sibTrans" cxnId="{DECF33F5-6B0C-4043-B8DB-01DE2301EE18}">
      <dgm:prSet/>
      <dgm:spPr/>
      <dgm:t>
        <a:bodyPr/>
        <a:lstStyle/>
        <a:p>
          <a:endParaRPr lang="de-AT"/>
        </a:p>
      </dgm:t>
    </dgm:pt>
    <dgm:pt modelId="{F817201B-491F-4885-9AAC-31CE669BC4C1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Speichern von Code in privaten </a:t>
          </a:r>
          <a:r>
            <a:rPr lang="de-AT" sz="1400" dirty="0" err="1"/>
            <a:t>Git-Repositorys</a:t>
          </a:r>
          <a:endParaRPr lang="de-AT" sz="1400" dirty="0"/>
        </a:p>
      </dgm:t>
    </dgm:pt>
    <dgm:pt modelId="{2EFED840-6512-4080-868C-169CC5D4E3B3}" type="parTrans" cxnId="{20C40347-8005-477A-B3A7-267360632EED}">
      <dgm:prSet/>
      <dgm:spPr/>
      <dgm:t>
        <a:bodyPr/>
        <a:lstStyle/>
        <a:p>
          <a:endParaRPr lang="de-AT"/>
        </a:p>
      </dgm:t>
    </dgm:pt>
    <dgm:pt modelId="{AC8E3E29-AABD-431E-A155-E24D25F3AE87}" type="sibTrans" cxnId="{20C40347-8005-477A-B3A7-267360632EED}">
      <dgm:prSet/>
      <dgm:spPr/>
      <dgm:t>
        <a:bodyPr/>
        <a:lstStyle/>
        <a:p>
          <a:endParaRPr lang="de-AT"/>
        </a:p>
      </dgm:t>
    </dgm:pt>
    <dgm:pt modelId="{3CB3D0B5-05C8-44D5-826F-8EDD881EF136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CodeDeploy</a:t>
          </a:r>
          <a:br>
            <a:rPr lang="de-AT" sz="1600" b="1" dirty="0"/>
          </a:br>
          <a:endParaRPr lang="de-AT" sz="1600" b="1" dirty="0"/>
        </a:p>
      </dgm:t>
    </dgm:pt>
    <dgm:pt modelId="{A69472A6-9191-4C77-8F2A-7452DC536E8F}" type="parTrans" cxnId="{F9E83B05-5661-43D9-B54B-BB3AE33126E8}">
      <dgm:prSet/>
      <dgm:spPr/>
      <dgm:t>
        <a:bodyPr/>
        <a:lstStyle/>
        <a:p>
          <a:endParaRPr lang="de-AT"/>
        </a:p>
      </dgm:t>
    </dgm:pt>
    <dgm:pt modelId="{A59FE6E2-4CC4-4857-9E69-7BFFE21F5E5C}" type="sibTrans" cxnId="{F9E83B05-5661-43D9-B54B-BB3AE33126E8}">
      <dgm:prSet/>
      <dgm:spPr/>
      <dgm:t>
        <a:bodyPr/>
        <a:lstStyle/>
        <a:p>
          <a:endParaRPr lang="de-AT"/>
        </a:p>
      </dgm:t>
    </dgm:pt>
    <dgm:pt modelId="{57F00A47-DF07-4339-BCEF-999DE894868C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Automatisierte Code-Bereitstellung</a:t>
          </a:r>
        </a:p>
      </dgm:t>
    </dgm:pt>
    <dgm:pt modelId="{48B82167-9D38-4FBA-A1C6-7CCAF1DF4F59}" type="parTrans" cxnId="{9893D513-88EE-4D5B-87CE-4F284E689DA5}">
      <dgm:prSet/>
      <dgm:spPr/>
      <dgm:t>
        <a:bodyPr/>
        <a:lstStyle/>
        <a:p>
          <a:endParaRPr lang="de-AT"/>
        </a:p>
      </dgm:t>
    </dgm:pt>
    <dgm:pt modelId="{E3F7F585-EDB6-48B8-967C-77CD21550943}" type="sibTrans" cxnId="{9893D513-88EE-4D5B-87CE-4F284E689DA5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7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8645FC13-F374-4880-9F0D-DE65EBC4BA4D}" type="pres">
      <dgm:prSet presAssocID="{7F96BA13-81E9-4B93-942B-A4A6403D9283}" presName="node" presStyleLbl="node1" presStyleIdx="1" presStyleCnt="7">
        <dgm:presLayoutVars>
          <dgm:bulletEnabled val="1"/>
        </dgm:presLayoutVars>
      </dgm:prSet>
      <dgm:spPr/>
    </dgm:pt>
    <dgm:pt modelId="{16887293-5A2C-4BFC-B64B-DF47C7FBB883}" type="pres">
      <dgm:prSet presAssocID="{9B69E608-9263-480D-B45C-43259D91D512}" presName="sibTrans" presStyleCnt="0"/>
      <dgm:spPr/>
    </dgm:pt>
    <dgm:pt modelId="{8AAF601F-0B93-42F8-8790-A56955FFA64E}" type="pres">
      <dgm:prSet presAssocID="{9C4CE08A-B837-4D1A-AFE3-8D4FC1B4E007}" presName="node" presStyleLbl="node1" presStyleIdx="2" presStyleCnt="7">
        <dgm:presLayoutVars>
          <dgm:bulletEnabled val="1"/>
        </dgm:presLayoutVars>
      </dgm:prSet>
      <dgm:spPr/>
    </dgm:pt>
    <dgm:pt modelId="{84C42CAC-40BF-47A1-9D4F-216837766CF3}" type="pres">
      <dgm:prSet presAssocID="{6852B5B3-2BE9-4A72-8A29-2844D193371A}" presName="sibTrans" presStyleCnt="0"/>
      <dgm:spPr/>
    </dgm:pt>
    <dgm:pt modelId="{24B000A6-831D-4BFC-A435-7802615711D3}" type="pres">
      <dgm:prSet presAssocID="{716B90CC-4A5E-45F5-BF49-542A55C44AC4}" presName="node" presStyleLbl="node1" presStyleIdx="3" presStyleCnt="7">
        <dgm:presLayoutVars>
          <dgm:bulletEnabled val="1"/>
        </dgm:presLayoutVars>
      </dgm:prSet>
      <dgm:spPr/>
    </dgm:pt>
    <dgm:pt modelId="{74236F36-83BB-4053-B14E-617E2A609331}" type="pres">
      <dgm:prSet presAssocID="{E9B9A2FF-0E97-4CF2-91E7-368C84B6F9F0}" presName="sibTrans" presStyleCnt="0"/>
      <dgm:spPr/>
    </dgm:pt>
    <dgm:pt modelId="{7DC576A1-02C1-410A-990B-0CBA981E9A53}" type="pres">
      <dgm:prSet presAssocID="{0CF7481A-BEAA-4378-92BC-89DC3D55184D}" presName="node" presStyleLbl="node1" presStyleIdx="4" presStyleCnt="7">
        <dgm:presLayoutVars>
          <dgm:bulletEnabled val="1"/>
        </dgm:presLayoutVars>
      </dgm:prSet>
      <dgm:spPr/>
    </dgm:pt>
    <dgm:pt modelId="{642CF565-9A8E-4673-A8F9-82C976C8BF43}" type="pres">
      <dgm:prSet presAssocID="{CC50AF3F-955B-4A21-8E26-B6185B1157C6}" presName="sibTrans" presStyleCnt="0"/>
      <dgm:spPr/>
    </dgm:pt>
    <dgm:pt modelId="{0AA4D797-B9D2-48BF-9D56-7D35D443F6C1}" type="pres">
      <dgm:prSet presAssocID="{DC194D66-1152-49E1-8EE1-46E391CD47EA}" presName="node" presStyleLbl="node1" presStyleIdx="5" presStyleCnt="7">
        <dgm:presLayoutVars>
          <dgm:bulletEnabled val="1"/>
        </dgm:presLayoutVars>
      </dgm:prSet>
      <dgm:spPr/>
    </dgm:pt>
    <dgm:pt modelId="{C69215F0-6957-4770-97B4-4C370D7C7216}" type="pres">
      <dgm:prSet presAssocID="{A1D148B3-ED79-4DEF-8DB8-A5A349B9370D}" presName="sibTrans" presStyleCnt="0"/>
      <dgm:spPr/>
    </dgm:pt>
    <dgm:pt modelId="{0EA3EE35-71DA-4522-8A60-8E72BC20B888}" type="pres">
      <dgm:prSet presAssocID="{3CB3D0B5-05C8-44D5-826F-8EDD881EF136}" presName="node" presStyleLbl="node1" presStyleIdx="6" presStyleCnt="7">
        <dgm:presLayoutVars>
          <dgm:bulletEnabled val="1"/>
        </dgm:presLayoutVars>
      </dgm:prSet>
      <dgm:spPr/>
    </dgm:pt>
  </dgm:ptLst>
  <dgm:cxnLst>
    <dgm:cxn modelId="{B829F604-E23C-4506-B433-1CAFF96EAD0E}" srcId="{7F96BA13-81E9-4B93-942B-A4A6403D9283}" destId="{5615F5C5-947A-4855-985C-5E9656DA40E5}" srcOrd="0" destOrd="0" parTransId="{96F1F13C-87B1-4073-AB50-A1B9F58CB38E}" sibTransId="{C8E2B86D-96D3-422A-8719-AC9BDB88519A}"/>
    <dgm:cxn modelId="{F9E83B05-5661-43D9-B54B-BB3AE33126E8}" srcId="{23A4CF80-68AA-424B-8F8A-88D2F4D4C080}" destId="{3CB3D0B5-05C8-44D5-826F-8EDD881EF136}" srcOrd="6" destOrd="0" parTransId="{A69472A6-9191-4C77-8F2A-7452DC536E8F}" sibTransId="{A59FE6E2-4CC4-4857-9E69-7BFFE21F5E5C}"/>
    <dgm:cxn modelId="{9893D513-88EE-4D5B-87CE-4F284E689DA5}" srcId="{3CB3D0B5-05C8-44D5-826F-8EDD881EF136}" destId="{57F00A47-DF07-4339-BCEF-999DE894868C}" srcOrd="0" destOrd="0" parTransId="{48B82167-9D38-4FBA-A1C6-7CCAF1DF4F59}" sibTransId="{E3F7F585-EDB6-48B8-967C-77CD21550943}"/>
    <dgm:cxn modelId="{575FCE16-6751-4401-9C1C-04BFE9740606}" type="presOf" srcId="{76D1DDEF-DBE9-4DC6-A4AA-C02402B96E2C}" destId="{24B000A6-831D-4BFC-A435-7802615711D3}" srcOrd="0" destOrd="1" presId="urn:microsoft.com/office/officeart/2005/8/layout/default"/>
    <dgm:cxn modelId="{6606E218-5314-4480-A698-83EEAA7DD675}" type="presOf" srcId="{1B943D89-C5FE-410E-A6D9-370D96E5D885}" destId="{7DC576A1-02C1-410A-990B-0CBA981E9A53}" srcOrd="0" destOrd="1" presId="urn:microsoft.com/office/officeart/2005/8/layout/default"/>
    <dgm:cxn modelId="{92CDCE22-429C-433F-A017-1C2E65196019}" srcId="{716B90CC-4A5E-45F5-BF49-542A55C44AC4}" destId="{76D1DDEF-DBE9-4DC6-A4AA-C02402B96E2C}" srcOrd="0" destOrd="0" parTransId="{C9DA127C-6102-403E-B560-485017A57696}" sibTransId="{E8A9AE68-4F70-40A3-8F2C-E8C4800E3590}"/>
    <dgm:cxn modelId="{F1878934-EC4B-43B7-8EDD-08A0699EDECC}" srcId="{23A4CF80-68AA-424B-8F8A-88D2F4D4C080}" destId="{0CF7481A-BEAA-4378-92BC-89DC3D55184D}" srcOrd="4" destOrd="0" parTransId="{88721CFB-99D1-4A47-9808-41EDBA419D6B}" sibTransId="{CC50AF3F-955B-4A21-8E26-B6185B1157C6}"/>
    <dgm:cxn modelId="{E16C7D40-CC9C-4013-9513-42B9D02E0621}" type="presOf" srcId="{EF3D44FB-049F-4EA1-9EB0-F87BDBDFF3EB}" destId="{8AAF601F-0B93-42F8-8790-A56955FFA64E}" srcOrd="0" destOrd="1" presId="urn:microsoft.com/office/officeart/2005/8/layout/default"/>
    <dgm:cxn modelId="{86CE0F64-AD04-4CF3-97D1-481F13A19579}" type="presOf" srcId="{716B90CC-4A5E-45F5-BF49-542A55C44AC4}" destId="{24B000A6-831D-4BFC-A435-7802615711D3}" srcOrd="0" destOrd="0" presId="urn:microsoft.com/office/officeart/2005/8/layout/default"/>
    <dgm:cxn modelId="{20C40347-8005-477A-B3A7-267360632EED}" srcId="{DC194D66-1152-49E1-8EE1-46E391CD47EA}" destId="{F817201B-491F-4885-9AAC-31CE669BC4C1}" srcOrd="0" destOrd="0" parTransId="{2EFED840-6512-4080-868C-169CC5D4E3B3}" sibTransId="{AC8E3E29-AABD-431E-A155-E24D25F3AE87}"/>
    <dgm:cxn modelId="{72A70C70-B135-4003-8A5B-6D11EC83487F}" type="presOf" srcId="{5615F5C5-947A-4855-985C-5E9656DA40E5}" destId="{8645FC13-F374-4880-9F0D-DE65EBC4BA4D}" srcOrd="0" destOrd="1" presId="urn:microsoft.com/office/officeart/2005/8/layout/default"/>
    <dgm:cxn modelId="{B310A170-EC37-4943-8397-AEDE9F98EF46}" srcId="{9C4CE08A-B837-4D1A-AFE3-8D4FC1B4E007}" destId="{EF3D44FB-049F-4EA1-9EB0-F87BDBDFF3EB}" srcOrd="0" destOrd="0" parTransId="{914B6FBC-E1FD-4F8A-B7B6-6BC722FD33EA}" sibTransId="{77E5FDA9-BBD1-4584-AFE7-BE0937213559}"/>
    <dgm:cxn modelId="{AF62087D-4427-4967-A42F-BFE89888F48C}" type="presOf" srcId="{7F96BA13-81E9-4B93-942B-A4A6403D9283}" destId="{8645FC13-F374-4880-9F0D-DE65EBC4BA4D}" srcOrd="0" destOrd="0" presId="urn:microsoft.com/office/officeart/2005/8/layout/default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A8D91991-D127-4C46-B89A-F93A8831B523}" type="presOf" srcId="{9C4CE08A-B837-4D1A-AFE3-8D4FC1B4E007}" destId="{8AAF601F-0B93-42F8-8790-A56955FFA64E}" srcOrd="0" destOrd="0" presId="urn:microsoft.com/office/officeart/2005/8/layout/default"/>
    <dgm:cxn modelId="{9E975A99-BB3A-4EA7-A1FF-AF509FFC92DE}" srcId="{1579B090-B57A-4234-8F40-245EAA5E4AC9}" destId="{5F5A42C8-FF14-4BD0-89BC-F4F1BBB0C538}" srcOrd="0" destOrd="0" parTransId="{43EA352F-6086-4D1C-AC8B-91CE0409B500}" sibTransId="{3E6C3478-7AD7-4BA9-B79F-D531C66BA5DB}"/>
    <dgm:cxn modelId="{7CE11E9C-4F67-44DD-B850-3CE56E695465}" type="presOf" srcId="{57F00A47-DF07-4339-BCEF-999DE894868C}" destId="{0EA3EE35-71DA-4522-8A60-8E72BC20B888}" srcOrd="0" destOrd="1" presId="urn:microsoft.com/office/officeart/2005/8/layout/default"/>
    <dgm:cxn modelId="{EE90F1A3-1AC1-438C-8537-2DCBD0EAB9CE}" type="presOf" srcId="{5F5A42C8-FF14-4BD0-89BC-F4F1BBB0C538}" destId="{17AC8304-FDDC-471B-86FE-A9DF325D583C}" srcOrd="0" destOrd="1" presId="urn:microsoft.com/office/officeart/2005/8/layout/default"/>
    <dgm:cxn modelId="{B8483BA4-D86B-4F79-8179-2FE238BAE1FB}" srcId="{23A4CF80-68AA-424B-8F8A-88D2F4D4C080}" destId="{716B90CC-4A5E-45F5-BF49-542A55C44AC4}" srcOrd="3" destOrd="0" parTransId="{BDCA3E71-41BA-4058-B9E4-92ED9B39C972}" sibTransId="{E9B9A2FF-0E97-4CF2-91E7-368C84B6F9F0}"/>
    <dgm:cxn modelId="{DDEF8DAB-A3F3-4C62-AEA6-65989EED01EF}" type="presOf" srcId="{F817201B-491F-4885-9AAC-31CE669BC4C1}" destId="{0AA4D797-B9D2-48BF-9D56-7D35D443F6C1}" srcOrd="0" destOrd="1" presId="urn:microsoft.com/office/officeart/2005/8/layout/default"/>
    <dgm:cxn modelId="{5C1FC3AB-496E-4A8E-83EA-D9A7A7413746}" srcId="{23A4CF80-68AA-424B-8F8A-88D2F4D4C080}" destId="{7F96BA13-81E9-4B93-942B-A4A6403D9283}" srcOrd="1" destOrd="0" parTransId="{DAC50BB6-B480-436F-B303-71694A67FA18}" sibTransId="{9B69E608-9263-480D-B45C-43259D91D512}"/>
    <dgm:cxn modelId="{AC9704B2-3633-44A5-82EF-604DE60E929B}" srcId="{0CF7481A-BEAA-4378-92BC-89DC3D55184D}" destId="{1B943D89-C5FE-410E-A6D9-370D96E5D885}" srcOrd="0" destOrd="0" parTransId="{29ED704F-CFF8-49E8-85F6-B8083E7CEFE5}" sibTransId="{EFDCDF1A-F5EA-4957-8024-0FD8D1AB1FF5}"/>
    <dgm:cxn modelId="{E13090C4-9CD9-4661-8CB2-65E62D1B25D5}" type="presOf" srcId="{DC194D66-1152-49E1-8EE1-46E391CD47EA}" destId="{0AA4D797-B9D2-48BF-9D56-7D35D443F6C1}" srcOrd="0" destOrd="0" presId="urn:microsoft.com/office/officeart/2005/8/layout/default"/>
    <dgm:cxn modelId="{8FC739CB-93DB-40AE-AF1D-8A5684520FA2}" srcId="{23A4CF80-68AA-424B-8F8A-88D2F4D4C080}" destId="{9C4CE08A-B837-4D1A-AFE3-8D4FC1B4E007}" srcOrd="2" destOrd="0" parTransId="{B2981D4A-C5D0-4B02-BD16-062A13EB83E9}" sibTransId="{6852B5B3-2BE9-4A72-8A29-2844D193371A}"/>
    <dgm:cxn modelId="{852CF1E4-11CA-44E9-ADC4-C7A7A9BAF084}" type="presOf" srcId="{3CB3D0B5-05C8-44D5-826F-8EDD881EF136}" destId="{0EA3EE35-71DA-4522-8A60-8E72BC20B888}" srcOrd="0" destOrd="0" presId="urn:microsoft.com/office/officeart/2005/8/layout/default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DECF33F5-6B0C-4043-B8DB-01DE2301EE18}" srcId="{23A4CF80-68AA-424B-8F8A-88D2F4D4C080}" destId="{DC194D66-1152-49E1-8EE1-46E391CD47EA}" srcOrd="5" destOrd="0" parTransId="{B964C716-A6A2-4535-A3E3-BD3DFAEA1662}" sibTransId="{A1D148B3-ED79-4DEF-8DB8-A5A349B9370D}"/>
    <dgm:cxn modelId="{15FEAFFA-90FC-4714-A38E-248696957BA2}" type="presOf" srcId="{0CF7481A-BEAA-4378-92BC-89DC3D55184D}" destId="{7DC576A1-02C1-410A-990B-0CBA981E9A53}" srcOrd="0" destOrd="0" presId="urn:microsoft.com/office/officeart/2005/8/layout/default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F77D7194-58BB-4F32-A7AD-450F797E8922}" type="presParOf" srcId="{59B88C15-B11E-4909-ADA7-11474E82FDC6}" destId="{8645FC13-F374-4880-9F0D-DE65EBC4BA4D}" srcOrd="2" destOrd="0" presId="urn:microsoft.com/office/officeart/2005/8/layout/default"/>
    <dgm:cxn modelId="{B40AC7D5-6236-4787-B023-1251A0EA7018}" type="presParOf" srcId="{59B88C15-B11E-4909-ADA7-11474E82FDC6}" destId="{16887293-5A2C-4BFC-B64B-DF47C7FBB883}" srcOrd="3" destOrd="0" presId="urn:microsoft.com/office/officeart/2005/8/layout/default"/>
    <dgm:cxn modelId="{F4FE27FB-CA0B-491B-9B09-2AB54E991383}" type="presParOf" srcId="{59B88C15-B11E-4909-ADA7-11474E82FDC6}" destId="{8AAF601F-0B93-42F8-8790-A56955FFA64E}" srcOrd="4" destOrd="0" presId="urn:microsoft.com/office/officeart/2005/8/layout/default"/>
    <dgm:cxn modelId="{9B91073E-A5E4-4562-AA6F-6E69C143D7B6}" type="presParOf" srcId="{59B88C15-B11E-4909-ADA7-11474E82FDC6}" destId="{84C42CAC-40BF-47A1-9D4F-216837766CF3}" srcOrd="5" destOrd="0" presId="urn:microsoft.com/office/officeart/2005/8/layout/default"/>
    <dgm:cxn modelId="{BCA424D4-5059-4730-84D4-A64A05A7FB69}" type="presParOf" srcId="{59B88C15-B11E-4909-ADA7-11474E82FDC6}" destId="{24B000A6-831D-4BFC-A435-7802615711D3}" srcOrd="6" destOrd="0" presId="urn:microsoft.com/office/officeart/2005/8/layout/default"/>
    <dgm:cxn modelId="{37E3959C-D00F-4BC7-8199-E6F4706E60B7}" type="presParOf" srcId="{59B88C15-B11E-4909-ADA7-11474E82FDC6}" destId="{74236F36-83BB-4053-B14E-617E2A609331}" srcOrd="7" destOrd="0" presId="urn:microsoft.com/office/officeart/2005/8/layout/default"/>
    <dgm:cxn modelId="{6809E995-045B-45F8-9A65-2121978CF86B}" type="presParOf" srcId="{59B88C15-B11E-4909-ADA7-11474E82FDC6}" destId="{7DC576A1-02C1-410A-990B-0CBA981E9A53}" srcOrd="8" destOrd="0" presId="urn:microsoft.com/office/officeart/2005/8/layout/default"/>
    <dgm:cxn modelId="{6D90728B-A832-4BFF-8AB8-41E74C055444}" type="presParOf" srcId="{59B88C15-B11E-4909-ADA7-11474E82FDC6}" destId="{642CF565-9A8E-4673-A8F9-82C976C8BF43}" srcOrd="9" destOrd="0" presId="urn:microsoft.com/office/officeart/2005/8/layout/default"/>
    <dgm:cxn modelId="{AB066B41-6106-4E85-9529-D6C079BBA077}" type="presParOf" srcId="{59B88C15-B11E-4909-ADA7-11474E82FDC6}" destId="{0AA4D797-B9D2-48BF-9D56-7D35D443F6C1}" srcOrd="10" destOrd="0" presId="urn:microsoft.com/office/officeart/2005/8/layout/default"/>
    <dgm:cxn modelId="{D7BEBB03-6D17-428B-BE53-1023582841B3}" type="presParOf" srcId="{59B88C15-B11E-4909-ADA7-11474E82FDC6}" destId="{C69215F0-6957-4770-97B4-4C370D7C7216}" srcOrd="11" destOrd="0" presId="urn:microsoft.com/office/officeart/2005/8/layout/default"/>
    <dgm:cxn modelId="{576B320E-6113-408B-A990-666B4895CBF0}" type="presParOf" srcId="{59B88C15-B11E-4909-ADA7-11474E82FDC6}" destId="{0EA3EE35-71DA-4522-8A60-8E72BC20B8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Amazon </a:t>
          </a:r>
          <a:r>
            <a:rPr lang="de-AT" sz="1600" dirty="0" err="1"/>
            <a:t>CodeGuru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24E76A87-24FE-43A0-A8EF-2FE28E8A7492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Finden Sie Ihre teuersten Codezeilen</a:t>
          </a:r>
        </a:p>
      </dgm:t>
    </dgm:pt>
    <dgm:pt modelId="{253EC3FD-2CEB-4835-963F-9D89CEC009DB}" type="parTrans" cxnId="{19C82937-6CFB-43E2-82F7-E7A06531B495}">
      <dgm:prSet/>
      <dgm:spPr/>
      <dgm:t>
        <a:bodyPr/>
        <a:lstStyle/>
        <a:p>
          <a:endParaRPr lang="de-AT"/>
        </a:p>
      </dgm:t>
    </dgm:pt>
    <dgm:pt modelId="{BD29372E-24D8-42D8-BBAF-AB4F4EDCFEDE}" type="sibTrans" cxnId="{19C82937-6CFB-43E2-82F7-E7A06531B495}">
      <dgm:prSet/>
      <dgm:spPr/>
      <dgm:t>
        <a:bodyPr/>
        <a:lstStyle/>
        <a:p>
          <a:endParaRPr lang="de-AT"/>
        </a:p>
      </dgm:t>
    </dgm:pt>
    <dgm:pt modelId="{F6E6EA5A-5FE3-49BD-8720-FFA7842F2A17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CodePipeline</a:t>
          </a:r>
          <a:br>
            <a:rPr lang="de-AT" sz="1600" b="1" dirty="0"/>
          </a:br>
          <a:endParaRPr lang="de-AT" sz="1600" b="1" dirty="0"/>
        </a:p>
      </dgm:t>
    </dgm:pt>
    <dgm:pt modelId="{212AE32D-D3A6-4F0C-AE17-CC8C418E205C}" type="parTrans" cxnId="{2554F66F-4898-4745-AB40-1AAFCAFC50B1}">
      <dgm:prSet/>
      <dgm:spPr/>
      <dgm:t>
        <a:bodyPr/>
        <a:lstStyle/>
        <a:p>
          <a:endParaRPr lang="de-AT"/>
        </a:p>
      </dgm:t>
    </dgm:pt>
    <dgm:pt modelId="{5D847219-D109-4E1B-B7CC-CD075F799947}" type="sibTrans" cxnId="{2554F66F-4898-4745-AB40-1AAFCAFC50B1}">
      <dgm:prSet/>
      <dgm:spPr/>
      <dgm:t>
        <a:bodyPr/>
        <a:lstStyle/>
        <a:p>
          <a:endParaRPr lang="de-AT"/>
        </a:p>
      </dgm:t>
    </dgm:pt>
    <dgm:pt modelId="{5C01203F-E0AA-41F9-A83E-9BE3559772D4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Softwareveröffentlichung mit </a:t>
          </a:r>
          <a:r>
            <a:rPr lang="de-AT" sz="1400" dirty="0" err="1"/>
            <a:t>Continuous</a:t>
          </a:r>
          <a:r>
            <a:rPr lang="de-AT" sz="1400" dirty="0"/>
            <a:t> </a:t>
          </a:r>
          <a:r>
            <a:rPr lang="de-AT" sz="1400" dirty="0" err="1"/>
            <a:t>Delivery</a:t>
          </a:r>
          <a:endParaRPr lang="de-AT" sz="1400" dirty="0"/>
        </a:p>
      </dgm:t>
    </dgm:pt>
    <dgm:pt modelId="{9768FB06-4B62-4572-BCD6-DAD9BA78EEE5}" type="parTrans" cxnId="{6355BC8E-3CAC-4DD7-AA32-012E1525F34C}">
      <dgm:prSet/>
      <dgm:spPr/>
      <dgm:t>
        <a:bodyPr/>
        <a:lstStyle/>
        <a:p>
          <a:endParaRPr lang="de-AT"/>
        </a:p>
      </dgm:t>
    </dgm:pt>
    <dgm:pt modelId="{6388AA3D-9B82-4235-8B39-B7C7B1DB981C}" type="sibTrans" cxnId="{6355BC8E-3CAC-4DD7-AA32-012E1525F34C}">
      <dgm:prSet/>
      <dgm:spPr/>
      <dgm:t>
        <a:bodyPr/>
        <a:lstStyle/>
        <a:p>
          <a:endParaRPr lang="de-AT"/>
        </a:p>
      </dgm:t>
    </dgm:pt>
    <dgm:pt modelId="{EB8CB2BF-624A-47F8-8FE1-B844EF799951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CodeStar</a:t>
          </a:r>
          <a:br>
            <a:rPr lang="de-AT" sz="1600" b="1" dirty="0"/>
          </a:br>
          <a:endParaRPr lang="de-AT" sz="1600" b="1" dirty="0"/>
        </a:p>
      </dgm:t>
    </dgm:pt>
    <dgm:pt modelId="{949EA001-147D-4965-916B-089D6173AD23}" type="parTrans" cxnId="{E04BC363-74D6-47C2-9D0C-D562715A0721}">
      <dgm:prSet/>
      <dgm:spPr/>
      <dgm:t>
        <a:bodyPr/>
        <a:lstStyle/>
        <a:p>
          <a:endParaRPr lang="de-AT"/>
        </a:p>
      </dgm:t>
    </dgm:pt>
    <dgm:pt modelId="{37A6B18B-55B1-452F-AF59-3933885E6819}" type="sibTrans" cxnId="{E04BC363-74D6-47C2-9D0C-D562715A0721}">
      <dgm:prSet/>
      <dgm:spPr/>
      <dgm:t>
        <a:bodyPr/>
        <a:lstStyle/>
        <a:p>
          <a:endParaRPr lang="de-AT"/>
        </a:p>
      </dgm:t>
    </dgm:pt>
    <dgm:pt modelId="{1AA29D3D-D939-4CFC-89DF-6F3F940386B6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Entwickeln und Bereitstellen von AWS-Anwendungen</a:t>
          </a:r>
        </a:p>
      </dgm:t>
    </dgm:pt>
    <dgm:pt modelId="{F014CDCA-C82F-473D-B8A1-C61C7989DB19}" type="parTrans" cxnId="{0EE2513B-1431-418E-ABE7-64862CFC9992}">
      <dgm:prSet/>
      <dgm:spPr/>
      <dgm:t>
        <a:bodyPr/>
        <a:lstStyle/>
        <a:p>
          <a:endParaRPr lang="de-AT"/>
        </a:p>
      </dgm:t>
    </dgm:pt>
    <dgm:pt modelId="{6D62510E-18E4-4393-A504-E54C7F31AC48}" type="sibTrans" cxnId="{0EE2513B-1431-418E-ABE7-64862CFC9992}">
      <dgm:prSet/>
      <dgm:spPr/>
      <dgm:t>
        <a:bodyPr/>
        <a:lstStyle/>
        <a:p>
          <a:endParaRPr lang="de-AT"/>
        </a:p>
      </dgm:t>
    </dgm:pt>
    <dgm:pt modelId="{A01F65E4-D160-48F6-BA3E-69580DDCD007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AWS-Befehlszeilenschnittstelle</a:t>
          </a:r>
          <a:br>
            <a:rPr lang="de-AT" sz="1600" b="1" dirty="0"/>
          </a:br>
          <a:endParaRPr lang="de-AT" sz="1600" b="1" dirty="0"/>
        </a:p>
      </dgm:t>
    </dgm:pt>
    <dgm:pt modelId="{88BD7132-46CB-4BF8-BA2C-0E7FCD09F1F0}" type="parTrans" cxnId="{CF0C7568-71AD-4805-BAA5-8264BB9F3AB7}">
      <dgm:prSet/>
      <dgm:spPr/>
      <dgm:t>
        <a:bodyPr/>
        <a:lstStyle/>
        <a:p>
          <a:endParaRPr lang="de-AT"/>
        </a:p>
      </dgm:t>
    </dgm:pt>
    <dgm:pt modelId="{5A670573-E0D4-4CF2-9F4D-AF359F6DEE3B}" type="sibTrans" cxnId="{CF0C7568-71AD-4805-BAA5-8264BB9F3AB7}">
      <dgm:prSet/>
      <dgm:spPr/>
      <dgm:t>
        <a:bodyPr/>
        <a:lstStyle/>
        <a:p>
          <a:endParaRPr lang="de-AT"/>
        </a:p>
      </dgm:t>
    </dgm:pt>
    <dgm:pt modelId="{D8EC5307-FE31-4E8E-B329-4B5B64649C5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Einheitliches Tool zur Verwaltung von AWS-Services</a:t>
          </a:r>
        </a:p>
      </dgm:t>
    </dgm:pt>
    <dgm:pt modelId="{CE69E6B9-3D85-42BB-A37D-0EF50C4EED4D}" type="parTrans" cxnId="{5E50A881-2E2A-4F58-9DB1-1497B9AF8F04}">
      <dgm:prSet/>
      <dgm:spPr/>
      <dgm:t>
        <a:bodyPr/>
        <a:lstStyle/>
        <a:p>
          <a:endParaRPr lang="de-AT"/>
        </a:p>
      </dgm:t>
    </dgm:pt>
    <dgm:pt modelId="{763002E1-CD94-4EF1-8AED-6749CC3BCFF7}" type="sibTrans" cxnId="{5E50A881-2E2A-4F58-9DB1-1497B9AF8F04}">
      <dgm:prSet/>
      <dgm:spPr/>
      <dgm:t>
        <a:bodyPr/>
        <a:lstStyle/>
        <a:p>
          <a:endParaRPr lang="de-AT"/>
        </a:p>
      </dgm:t>
    </dgm:pt>
    <dgm:pt modelId="{3DA3F4A8-032E-4B6E-902A-7D309271FB0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Device Farm</a:t>
          </a:r>
          <a:br>
            <a:rPr lang="de-AT" sz="1600" b="1" dirty="0"/>
          </a:br>
          <a:endParaRPr lang="de-AT" sz="1600" b="1" dirty="0"/>
        </a:p>
      </dgm:t>
    </dgm:pt>
    <dgm:pt modelId="{8C5B3279-FCEC-4976-8AB3-DB2D8E29F96A}" type="parTrans" cxnId="{EBE2ABCB-A233-4560-831A-2CF5C862532F}">
      <dgm:prSet/>
      <dgm:spPr/>
      <dgm:t>
        <a:bodyPr/>
        <a:lstStyle/>
        <a:p>
          <a:endParaRPr lang="de-AT"/>
        </a:p>
      </dgm:t>
    </dgm:pt>
    <dgm:pt modelId="{1C7FE9F0-946F-407E-AF35-E210C3F223DE}" type="sibTrans" cxnId="{EBE2ABCB-A233-4560-831A-2CF5C862532F}">
      <dgm:prSet/>
      <dgm:spPr/>
      <dgm:t>
        <a:bodyPr/>
        <a:lstStyle/>
        <a:p>
          <a:endParaRPr lang="de-AT"/>
        </a:p>
      </dgm:t>
    </dgm:pt>
    <dgm:pt modelId="{9C83207F-2F63-4EB0-BE7A-AB502B6BBCEF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Testen Sie Android-, iOS- und Web-Apps auf echten Geräten in der AWS Cloud</a:t>
          </a:r>
        </a:p>
      </dgm:t>
    </dgm:pt>
    <dgm:pt modelId="{8A751B26-0484-46D6-9FC9-0EA9FDF60B84}" type="parTrans" cxnId="{25EE2F93-8DB2-4EC1-AD83-CD9CEED19BD0}">
      <dgm:prSet/>
      <dgm:spPr/>
      <dgm:t>
        <a:bodyPr/>
        <a:lstStyle/>
        <a:p>
          <a:endParaRPr lang="de-AT"/>
        </a:p>
      </dgm:t>
    </dgm:pt>
    <dgm:pt modelId="{034D08D3-3FED-41EF-902F-0AD03A99302F}" type="sibTrans" cxnId="{25EE2F93-8DB2-4EC1-AD83-CD9CEED19BD0}">
      <dgm:prSet/>
      <dgm:spPr/>
      <dgm:t>
        <a:bodyPr/>
        <a:lstStyle/>
        <a:p>
          <a:endParaRPr lang="de-AT"/>
        </a:p>
      </dgm:t>
    </dgm:pt>
    <dgm:pt modelId="{ADD84BA6-62BB-4971-8C7B-07AB5FEC556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Tools und SDKs</a:t>
          </a:r>
          <a:br>
            <a:rPr lang="en-US" sz="1600" b="1" dirty="0"/>
          </a:br>
          <a:endParaRPr lang="de-AT" sz="1600" b="1" dirty="0"/>
        </a:p>
      </dgm:t>
    </dgm:pt>
    <dgm:pt modelId="{D002EC16-97F2-436C-A1E8-22D699011006}" type="parTrans" cxnId="{91EE7F27-A46E-4C86-B353-E6430576A90A}">
      <dgm:prSet/>
      <dgm:spPr/>
      <dgm:t>
        <a:bodyPr/>
        <a:lstStyle/>
        <a:p>
          <a:endParaRPr lang="de-AT"/>
        </a:p>
      </dgm:t>
    </dgm:pt>
    <dgm:pt modelId="{AF86D48D-B54A-4722-BF37-CF101D609435}" type="sibTrans" cxnId="{91EE7F27-A46E-4C86-B353-E6430576A90A}">
      <dgm:prSet/>
      <dgm:spPr/>
      <dgm:t>
        <a:bodyPr/>
        <a:lstStyle/>
        <a:p>
          <a:endParaRPr lang="de-AT"/>
        </a:p>
      </dgm:t>
    </dgm:pt>
    <dgm:pt modelId="{01BBF7F5-73E7-47D3-8124-0B73248B6B85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Tools und SDKs </a:t>
          </a:r>
          <a:r>
            <a:rPr lang="en-US" sz="1400" dirty="0" err="1"/>
            <a:t>für</a:t>
          </a:r>
          <a:r>
            <a:rPr lang="en-US" sz="1400" dirty="0"/>
            <a:t> AWS</a:t>
          </a:r>
          <a:endParaRPr lang="de-AT" sz="1400" dirty="0"/>
        </a:p>
      </dgm:t>
    </dgm:pt>
    <dgm:pt modelId="{3CF04874-A3EC-4E15-AFCA-E75E1FE6A9AD}" type="parTrans" cxnId="{E21642B8-96F0-4988-A33D-CE15AA04D682}">
      <dgm:prSet/>
      <dgm:spPr/>
      <dgm:t>
        <a:bodyPr/>
        <a:lstStyle/>
        <a:p>
          <a:endParaRPr lang="de-AT"/>
        </a:p>
      </dgm:t>
    </dgm:pt>
    <dgm:pt modelId="{DB836FD4-578E-42CF-8D86-75C35ABEEE05}" type="sibTrans" cxnId="{E21642B8-96F0-4988-A33D-CE15AA04D682}">
      <dgm:prSet/>
      <dgm:spPr/>
      <dgm:t>
        <a:bodyPr/>
        <a:lstStyle/>
        <a:p>
          <a:endParaRPr lang="de-AT"/>
        </a:p>
      </dgm:t>
    </dgm:pt>
    <dgm:pt modelId="{4CD583F7-AC35-42F7-BE58-42CC51D7685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X-Ray</a:t>
          </a:r>
          <a:br>
            <a:rPr lang="en-US" sz="1600" b="1" dirty="0"/>
          </a:br>
          <a:endParaRPr lang="de-AT" sz="1600" b="1" dirty="0"/>
        </a:p>
      </dgm:t>
    </dgm:pt>
    <dgm:pt modelId="{605D3BFB-8A1E-48DE-9E52-07212D7E52EC}" type="parTrans" cxnId="{E7BCB894-47B6-41FB-875C-520212B88BAF}">
      <dgm:prSet/>
      <dgm:spPr/>
      <dgm:t>
        <a:bodyPr/>
        <a:lstStyle/>
        <a:p>
          <a:endParaRPr lang="de-AT"/>
        </a:p>
      </dgm:t>
    </dgm:pt>
    <dgm:pt modelId="{F170C20B-BBEB-4EC4-83AD-DC3F4844105E}" type="sibTrans" cxnId="{E7BCB894-47B6-41FB-875C-520212B88BAF}">
      <dgm:prSet/>
      <dgm:spPr/>
      <dgm:t>
        <a:bodyPr/>
        <a:lstStyle/>
        <a:p>
          <a:endParaRPr lang="de-AT"/>
        </a:p>
      </dgm:t>
    </dgm:pt>
    <dgm:pt modelId="{5675A2F5-AEE2-42C6-8238-A6CB3DD8830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Analysieren und Debuggen Ihrer Anwendungen</a:t>
          </a:r>
        </a:p>
      </dgm:t>
    </dgm:pt>
    <dgm:pt modelId="{DBBF939A-EF6C-4658-8D02-F495B027CA5F}" type="parTrans" cxnId="{AB582683-4A5A-4EB1-9FF5-D0EF9029DCFD}">
      <dgm:prSet/>
      <dgm:spPr/>
      <dgm:t>
        <a:bodyPr/>
        <a:lstStyle/>
        <a:p>
          <a:endParaRPr lang="de-AT"/>
        </a:p>
      </dgm:t>
    </dgm:pt>
    <dgm:pt modelId="{CB86B5C8-42D2-4DB3-A2F5-D2EB918AB3E8}" type="sibTrans" cxnId="{AB582683-4A5A-4EB1-9FF5-D0EF9029DCFD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7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D5B13091-0426-41C8-B701-7B40BD2CF401}" type="pres">
      <dgm:prSet presAssocID="{F6E6EA5A-5FE3-49BD-8720-FFA7842F2A17}" presName="node" presStyleLbl="node1" presStyleIdx="1" presStyleCnt="7">
        <dgm:presLayoutVars>
          <dgm:bulletEnabled val="1"/>
        </dgm:presLayoutVars>
      </dgm:prSet>
      <dgm:spPr/>
    </dgm:pt>
    <dgm:pt modelId="{D3BBEDB8-7DD4-4F80-9E42-AC4859AFFC87}" type="pres">
      <dgm:prSet presAssocID="{5D847219-D109-4E1B-B7CC-CD075F799947}" presName="sibTrans" presStyleCnt="0"/>
      <dgm:spPr/>
    </dgm:pt>
    <dgm:pt modelId="{89009015-5779-4A6D-B0A5-6D5EE870A330}" type="pres">
      <dgm:prSet presAssocID="{EB8CB2BF-624A-47F8-8FE1-B844EF799951}" presName="node" presStyleLbl="node1" presStyleIdx="2" presStyleCnt="7">
        <dgm:presLayoutVars>
          <dgm:bulletEnabled val="1"/>
        </dgm:presLayoutVars>
      </dgm:prSet>
      <dgm:spPr/>
    </dgm:pt>
    <dgm:pt modelId="{762C2025-5466-40A6-B93F-66411710BCAA}" type="pres">
      <dgm:prSet presAssocID="{37A6B18B-55B1-452F-AF59-3933885E6819}" presName="sibTrans" presStyleCnt="0"/>
      <dgm:spPr/>
    </dgm:pt>
    <dgm:pt modelId="{DD0B82E0-94E3-44F5-B57B-9674ADF0CA8A}" type="pres">
      <dgm:prSet presAssocID="{A01F65E4-D160-48F6-BA3E-69580DDCD007}" presName="node" presStyleLbl="node1" presStyleIdx="3" presStyleCnt="7">
        <dgm:presLayoutVars>
          <dgm:bulletEnabled val="1"/>
        </dgm:presLayoutVars>
      </dgm:prSet>
      <dgm:spPr/>
    </dgm:pt>
    <dgm:pt modelId="{CC1DFD21-E0C9-4428-824A-F8187CE1D3AD}" type="pres">
      <dgm:prSet presAssocID="{5A670573-E0D4-4CF2-9F4D-AF359F6DEE3B}" presName="sibTrans" presStyleCnt="0"/>
      <dgm:spPr/>
    </dgm:pt>
    <dgm:pt modelId="{D4C19C76-7B6C-4355-9B1A-3D2E11692B38}" type="pres">
      <dgm:prSet presAssocID="{3DA3F4A8-032E-4B6E-902A-7D309271FB0D}" presName="node" presStyleLbl="node1" presStyleIdx="4" presStyleCnt="7">
        <dgm:presLayoutVars>
          <dgm:bulletEnabled val="1"/>
        </dgm:presLayoutVars>
      </dgm:prSet>
      <dgm:spPr/>
    </dgm:pt>
    <dgm:pt modelId="{C8797A5C-A7CB-4D8B-8293-F0FAE79F1D90}" type="pres">
      <dgm:prSet presAssocID="{1C7FE9F0-946F-407E-AF35-E210C3F223DE}" presName="sibTrans" presStyleCnt="0"/>
      <dgm:spPr/>
    </dgm:pt>
    <dgm:pt modelId="{731C2658-632A-47D3-B678-4C4302410152}" type="pres">
      <dgm:prSet presAssocID="{ADD84BA6-62BB-4971-8C7B-07AB5FEC556D}" presName="node" presStyleLbl="node1" presStyleIdx="5" presStyleCnt="7">
        <dgm:presLayoutVars>
          <dgm:bulletEnabled val="1"/>
        </dgm:presLayoutVars>
      </dgm:prSet>
      <dgm:spPr/>
    </dgm:pt>
    <dgm:pt modelId="{D6E1DC43-A2C6-497A-9DA1-959B8AF5A363}" type="pres">
      <dgm:prSet presAssocID="{AF86D48D-B54A-4722-BF37-CF101D609435}" presName="sibTrans" presStyleCnt="0"/>
      <dgm:spPr/>
    </dgm:pt>
    <dgm:pt modelId="{111ED228-BCEC-40D3-BCC7-AD7DCEB0F271}" type="pres">
      <dgm:prSet presAssocID="{4CD583F7-AC35-42F7-BE58-42CC51D7685D}" presName="node" presStyleLbl="node1" presStyleIdx="6" presStyleCnt="7">
        <dgm:presLayoutVars>
          <dgm:bulletEnabled val="1"/>
        </dgm:presLayoutVars>
      </dgm:prSet>
      <dgm:spPr/>
    </dgm:pt>
  </dgm:ptLst>
  <dgm:cxnLst>
    <dgm:cxn modelId="{1FF0AE07-BDDF-461D-9D23-5979459431CF}" type="presOf" srcId="{5C01203F-E0AA-41F9-A83E-9BE3559772D4}" destId="{D5B13091-0426-41C8-B701-7B40BD2CF401}" srcOrd="0" destOrd="1" presId="urn:microsoft.com/office/officeart/2005/8/layout/default"/>
    <dgm:cxn modelId="{1B59E30C-CD2C-4A5C-A776-2BBDB06C2934}" type="presOf" srcId="{EB8CB2BF-624A-47F8-8FE1-B844EF799951}" destId="{89009015-5779-4A6D-B0A5-6D5EE870A330}" srcOrd="0" destOrd="0" presId="urn:microsoft.com/office/officeart/2005/8/layout/default"/>
    <dgm:cxn modelId="{39197820-BEB2-4B4F-975D-14D2B0A24538}" type="presOf" srcId="{F6E6EA5A-5FE3-49BD-8720-FFA7842F2A17}" destId="{D5B13091-0426-41C8-B701-7B40BD2CF401}" srcOrd="0" destOrd="0" presId="urn:microsoft.com/office/officeart/2005/8/layout/default"/>
    <dgm:cxn modelId="{91EE7F27-A46E-4C86-B353-E6430576A90A}" srcId="{23A4CF80-68AA-424B-8F8A-88D2F4D4C080}" destId="{ADD84BA6-62BB-4971-8C7B-07AB5FEC556D}" srcOrd="5" destOrd="0" parTransId="{D002EC16-97F2-436C-A1E8-22D699011006}" sibTransId="{AF86D48D-B54A-4722-BF37-CF101D609435}"/>
    <dgm:cxn modelId="{19C82937-6CFB-43E2-82F7-E7A06531B495}" srcId="{1579B090-B57A-4234-8F40-245EAA5E4AC9}" destId="{24E76A87-24FE-43A0-A8EF-2FE28E8A7492}" srcOrd="0" destOrd="0" parTransId="{253EC3FD-2CEB-4835-963F-9D89CEC009DB}" sibTransId="{BD29372E-24D8-42D8-BBAF-AB4F4EDCFEDE}"/>
    <dgm:cxn modelId="{0EE2513B-1431-418E-ABE7-64862CFC9992}" srcId="{EB8CB2BF-624A-47F8-8FE1-B844EF799951}" destId="{1AA29D3D-D939-4CFC-89DF-6F3F940386B6}" srcOrd="0" destOrd="0" parTransId="{F014CDCA-C82F-473D-B8A1-C61C7989DB19}" sibTransId="{6D62510E-18E4-4393-A504-E54C7F31AC48}"/>
    <dgm:cxn modelId="{D8416641-FF00-4798-8504-7962D0A7C20F}" type="presOf" srcId="{4CD583F7-AC35-42F7-BE58-42CC51D7685D}" destId="{111ED228-BCEC-40D3-BCC7-AD7DCEB0F271}" srcOrd="0" destOrd="0" presId="urn:microsoft.com/office/officeart/2005/8/layout/default"/>
    <dgm:cxn modelId="{E04BC363-74D6-47C2-9D0C-D562715A0721}" srcId="{23A4CF80-68AA-424B-8F8A-88D2F4D4C080}" destId="{EB8CB2BF-624A-47F8-8FE1-B844EF799951}" srcOrd="2" destOrd="0" parTransId="{949EA001-147D-4965-916B-089D6173AD23}" sibTransId="{37A6B18B-55B1-452F-AF59-3933885E6819}"/>
    <dgm:cxn modelId="{C9919E45-4BE0-40EC-9D19-2EA274327BDB}" type="presOf" srcId="{ADD84BA6-62BB-4971-8C7B-07AB5FEC556D}" destId="{731C2658-632A-47D3-B678-4C4302410152}" srcOrd="0" destOrd="0" presId="urn:microsoft.com/office/officeart/2005/8/layout/default"/>
    <dgm:cxn modelId="{D45A4767-2089-4745-84DE-1307C30A7B60}" type="presOf" srcId="{01BBF7F5-73E7-47D3-8124-0B73248B6B85}" destId="{731C2658-632A-47D3-B678-4C4302410152}" srcOrd="0" destOrd="1" presId="urn:microsoft.com/office/officeart/2005/8/layout/default"/>
    <dgm:cxn modelId="{CF0C7568-71AD-4805-BAA5-8264BB9F3AB7}" srcId="{23A4CF80-68AA-424B-8F8A-88D2F4D4C080}" destId="{A01F65E4-D160-48F6-BA3E-69580DDCD007}" srcOrd="3" destOrd="0" parTransId="{88BD7132-46CB-4BF8-BA2C-0E7FCD09F1F0}" sibTransId="{5A670573-E0D4-4CF2-9F4D-AF359F6DEE3B}"/>
    <dgm:cxn modelId="{2554F66F-4898-4745-AB40-1AAFCAFC50B1}" srcId="{23A4CF80-68AA-424B-8F8A-88D2F4D4C080}" destId="{F6E6EA5A-5FE3-49BD-8720-FFA7842F2A17}" srcOrd="1" destOrd="0" parTransId="{212AE32D-D3A6-4F0C-AE17-CC8C418E205C}" sibTransId="{5D847219-D109-4E1B-B7CC-CD075F799947}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5E50A881-2E2A-4F58-9DB1-1497B9AF8F04}" srcId="{A01F65E4-D160-48F6-BA3E-69580DDCD007}" destId="{D8EC5307-FE31-4E8E-B329-4B5B64649C5A}" srcOrd="0" destOrd="0" parTransId="{CE69E6B9-3D85-42BB-A37D-0EF50C4EED4D}" sibTransId="{763002E1-CD94-4EF1-8AED-6749CC3BCFF7}"/>
    <dgm:cxn modelId="{AB582683-4A5A-4EB1-9FF5-D0EF9029DCFD}" srcId="{4CD583F7-AC35-42F7-BE58-42CC51D7685D}" destId="{5675A2F5-AEE2-42C6-8238-A6CB3DD8830A}" srcOrd="0" destOrd="0" parTransId="{DBBF939A-EF6C-4658-8D02-F495B027CA5F}" sibTransId="{CB86B5C8-42D2-4DB3-A2F5-D2EB918AB3E8}"/>
    <dgm:cxn modelId="{6355BC8E-3CAC-4DD7-AA32-012E1525F34C}" srcId="{F6E6EA5A-5FE3-49BD-8720-FFA7842F2A17}" destId="{5C01203F-E0AA-41F9-A83E-9BE3559772D4}" srcOrd="0" destOrd="0" parTransId="{9768FB06-4B62-4572-BCD6-DAD9BA78EEE5}" sibTransId="{6388AA3D-9B82-4235-8B39-B7C7B1DB981C}"/>
    <dgm:cxn modelId="{25EE2F93-8DB2-4EC1-AD83-CD9CEED19BD0}" srcId="{3DA3F4A8-032E-4B6E-902A-7D309271FB0D}" destId="{9C83207F-2F63-4EB0-BE7A-AB502B6BBCEF}" srcOrd="0" destOrd="0" parTransId="{8A751B26-0484-46D6-9FC9-0EA9FDF60B84}" sibTransId="{034D08D3-3FED-41EF-902F-0AD03A99302F}"/>
    <dgm:cxn modelId="{E7BCB894-47B6-41FB-875C-520212B88BAF}" srcId="{23A4CF80-68AA-424B-8F8A-88D2F4D4C080}" destId="{4CD583F7-AC35-42F7-BE58-42CC51D7685D}" srcOrd="6" destOrd="0" parTransId="{605D3BFB-8A1E-48DE-9E52-07212D7E52EC}" sibTransId="{F170C20B-BBEB-4EC4-83AD-DC3F4844105E}"/>
    <dgm:cxn modelId="{E21642B8-96F0-4988-A33D-CE15AA04D682}" srcId="{ADD84BA6-62BB-4971-8C7B-07AB5FEC556D}" destId="{01BBF7F5-73E7-47D3-8124-0B73248B6B85}" srcOrd="0" destOrd="0" parTransId="{3CF04874-A3EC-4E15-AFCA-E75E1FE6A9AD}" sibTransId="{DB836FD4-578E-42CF-8D86-75C35ABEEE05}"/>
    <dgm:cxn modelId="{52F419C5-BC72-4F50-8E32-D77135087E9F}" type="presOf" srcId="{5675A2F5-AEE2-42C6-8238-A6CB3DD8830A}" destId="{111ED228-BCEC-40D3-BCC7-AD7DCEB0F271}" srcOrd="0" destOrd="1" presId="urn:microsoft.com/office/officeart/2005/8/layout/default"/>
    <dgm:cxn modelId="{EBE2ABCB-A233-4560-831A-2CF5C862532F}" srcId="{23A4CF80-68AA-424B-8F8A-88D2F4D4C080}" destId="{3DA3F4A8-032E-4B6E-902A-7D309271FB0D}" srcOrd="4" destOrd="0" parTransId="{8C5B3279-FCEC-4976-8AB3-DB2D8E29F96A}" sibTransId="{1C7FE9F0-946F-407E-AF35-E210C3F223DE}"/>
    <dgm:cxn modelId="{12B7D6D8-3FCA-4A5B-8AC2-86BA2FC0EB21}" type="presOf" srcId="{D8EC5307-FE31-4E8E-B329-4B5B64649C5A}" destId="{DD0B82E0-94E3-44F5-B57B-9674ADF0CA8A}" srcOrd="0" destOrd="1" presId="urn:microsoft.com/office/officeart/2005/8/layout/default"/>
    <dgm:cxn modelId="{5ED15FDA-7611-4DE3-B9F2-88D316D04991}" type="presOf" srcId="{3DA3F4A8-032E-4B6E-902A-7D309271FB0D}" destId="{D4C19C76-7B6C-4355-9B1A-3D2E11692B38}" srcOrd="0" destOrd="0" presId="urn:microsoft.com/office/officeart/2005/8/layout/default"/>
    <dgm:cxn modelId="{EB6A69E9-E08F-435F-88EC-C3EAB13580F7}" type="presOf" srcId="{24E76A87-24FE-43A0-A8EF-2FE28E8A7492}" destId="{17AC8304-FDDC-471B-86FE-A9DF325D583C}" srcOrd="0" destOrd="1" presId="urn:microsoft.com/office/officeart/2005/8/layout/default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3AFDC8F1-B67C-4C68-B523-0225BCCD7617}" type="presOf" srcId="{1AA29D3D-D939-4CFC-89DF-6F3F940386B6}" destId="{89009015-5779-4A6D-B0A5-6D5EE870A330}" srcOrd="0" destOrd="1" presId="urn:microsoft.com/office/officeart/2005/8/layout/default"/>
    <dgm:cxn modelId="{EC17EAFD-7892-4D59-A012-3159A47C675F}" type="presOf" srcId="{9C83207F-2F63-4EB0-BE7A-AB502B6BBCEF}" destId="{D4C19C76-7B6C-4355-9B1A-3D2E11692B38}" srcOrd="0" destOrd="1" presId="urn:microsoft.com/office/officeart/2005/8/layout/default"/>
    <dgm:cxn modelId="{F49197FE-D7B9-4A94-9DF4-40AC9FC5177E}" type="presOf" srcId="{A01F65E4-D160-48F6-BA3E-69580DDCD007}" destId="{DD0B82E0-94E3-44F5-B57B-9674ADF0CA8A}" srcOrd="0" destOrd="0" presId="urn:microsoft.com/office/officeart/2005/8/layout/default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92B663A5-A77A-486D-AA6E-1C0360FE5423}" type="presParOf" srcId="{59B88C15-B11E-4909-ADA7-11474E82FDC6}" destId="{D5B13091-0426-41C8-B701-7B40BD2CF401}" srcOrd="2" destOrd="0" presId="urn:microsoft.com/office/officeart/2005/8/layout/default"/>
    <dgm:cxn modelId="{E9DE19B1-27A6-490D-A62D-EDF8C1A9F137}" type="presParOf" srcId="{59B88C15-B11E-4909-ADA7-11474E82FDC6}" destId="{D3BBEDB8-7DD4-4F80-9E42-AC4859AFFC87}" srcOrd="3" destOrd="0" presId="urn:microsoft.com/office/officeart/2005/8/layout/default"/>
    <dgm:cxn modelId="{09E27BC6-5256-45B6-B643-90D098A10C9A}" type="presParOf" srcId="{59B88C15-B11E-4909-ADA7-11474E82FDC6}" destId="{89009015-5779-4A6D-B0A5-6D5EE870A330}" srcOrd="4" destOrd="0" presId="urn:microsoft.com/office/officeart/2005/8/layout/default"/>
    <dgm:cxn modelId="{A8661066-EBF6-49CE-A7FD-865B7E1575F8}" type="presParOf" srcId="{59B88C15-B11E-4909-ADA7-11474E82FDC6}" destId="{762C2025-5466-40A6-B93F-66411710BCAA}" srcOrd="5" destOrd="0" presId="urn:microsoft.com/office/officeart/2005/8/layout/default"/>
    <dgm:cxn modelId="{4F850E96-99E1-4390-BF98-050775914BBE}" type="presParOf" srcId="{59B88C15-B11E-4909-ADA7-11474E82FDC6}" destId="{DD0B82E0-94E3-44F5-B57B-9674ADF0CA8A}" srcOrd="6" destOrd="0" presId="urn:microsoft.com/office/officeart/2005/8/layout/default"/>
    <dgm:cxn modelId="{6AC8E94A-48E9-40F8-B222-E81E147AB7F9}" type="presParOf" srcId="{59B88C15-B11E-4909-ADA7-11474E82FDC6}" destId="{CC1DFD21-E0C9-4428-824A-F8187CE1D3AD}" srcOrd="7" destOrd="0" presId="urn:microsoft.com/office/officeart/2005/8/layout/default"/>
    <dgm:cxn modelId="{C84C3F05-9CCF-4DC0-A0BC-78BD946DBAD8}" type="presParOf" srcId="{59B88C15-B11E-4909-ADA7-11474E82FDC6}" destId="{D4C19C76-7B6C-4355-9B1A-3D2E11692B38}" srcOrd="8" destOrd="0" presId="urn:microsoft.com/office/officeart/2005/8/layout/default"/>
    <dgm:cxn modelId="{4F067F60-2A6A-4861-B953-B7E244143D1F}" type="presParOf" srcId="{59B88C15-B11E-4909-ADA7-11474E82FDC6}" destId="{C8797A5C-A7CB-4D8B-8293-F0FAE79F1D90}" srcOrd="9" destOrd="0" presId="urn:microsoft.com/office/officeart/2005/8/layout/default"/>
    <dgm:cxn modelId="{A249F617-872D-4B99-B6A0-4DCF826403D8}" type="presParOf" srcId="{59B88C15-B11E-4909-ADA7-11474E82FDC6}" destId="{731C2658-632A-47D3-B678-4C4302410152}" srcOrd="10" destOrd="0" presId="urn:microsoft.com/office/officeart/2005/8/layout/default"/>
    <dgm:cxn modelId="{53DD1602-65B2-4559-A8FD-280D0DB8727B}" type="presParOf" srcId="{59B88C15-B11E-4909-ADA7-11474E82FDC6}" destId="{D6E1DC43-A2C6-497A-9DA1-959B8AF5A363}" srcOrd="11" destOrd="0" presId="urn:microsoft.com/office/officeart/2005/8/layout/default"/>
    <dgm:cxn modelId="{4BD3C666-A547-4DAC-A182-A33AC5ABF1F6}" type="presParOf" srcId="{59B88C15-B11E-4909-ADA7-11474E82FDC6}" destId="{111ED228-BCEC-40D3-BCC7-AD7DCEB0F2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de-AT" sz="1600" b="1" i="0" u="none" strike="noStrike" cap="all" baseline="0" noProof="0" dirty="0">
              <a:solidFill>
                <a:schemeClr val="accent1"/>
              </a:solidFill>
              <a:latin typeface="Franklin Gothic Book"/>
            </a:rPr>
            <a:t>Amazon </a:t>
          </a:r>
          <a:r>
            <a:rPr lang="de-AT" sz="1600" b="1" i="0" u="none" strike="noStrike" cap="all" baseline="0" noProof="0" dirty="0" err="1">
              <a:solidFill>
                <a:schemeClr val="accent1"/>
              </a:solidFill>
              <a:latin typeface="Franklin Gothic Book"/>
            </a:rPr>
            <a:t>WorkSpaces</a:t>
          </a:r>
          <a:endParaRPr lang="de-AT" sz="1600" b="1" i="0" u="none" strike="noStrike" cap="all" baseline="0" noProof="0" dirty="0">
            <a:solidFill>
              <a:schemeClr val="accent1"/>
            </a:solidFill>
            <a:latin typeface="Franklin Gothic Book"/>
          </a:endParaRPr>
        </a:p>
        <a:p>
          <a:pPr algn="ctr"/>
          <a:endParaRPr lang="de-AT" sz="1600" b="1" i="0" u="none" strike="noStrike" cap="all" baseline="0" noProof="0" dirty="0">
            <a:solidFill>
              <a:schemeClr val="accent1"/>
            </a:solidFill>
            <a:latin typeface="Franklin Gothic Book"/>
          </a:endParaRP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5178873C-56D7-4FA4-88D1-EEF50330D1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Amazon </a:t>
          </a:r>
          <a:r>
            <a:rPr lang="de-AT" sz="1600" b="1" dirty="0" err="1"/>
            <a:t>AppStream</a:t>
          </a:r>
          <a:r>
            <a:rPr lang="de-AT" sz="1600" b="1" dirty="0"/>
            <a:t> 2.0</a:t>
          </a:r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12F19563-596D-4262-A187-1301C59E11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Amazon </a:t>
          </a:r>
          <a:r>
            <a:rPr lang="de-AT" sz="1600" b="1" dirty="0" err="1"/>
            <a:t>WorkLink</a:t>
          </a:r>
          <a:endParaRPr lang="de-AT" sz="1200" dirty="0"/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6215EAAA-8AD5-4EB5-9E6D-D4474BA42E67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3BFC869F-34E0-4AD0-AAC9-FB151EA9B46B}" type="pres">
      <dgm:prSet presAssocID="{E720EE6B-CE30-43DA-9638-4D754C1352FC}" presName="compNode" presStyleCnt="0"/>
      <dgm:spPr/>
    </dgm:pt>
    <dgm:pt modelId="{F0BA2068-268C-4C92-AA3C-A8515676B898}" type="pres">
      <dgm:prSet presAssocID="{E720EE6B-CE30-43DA-9638-4D754C1352FC}" presName="iconBgRect" presStyleLbl="bgShp" presStyleIdx="0" presStyleCnt="3"/>
      <dgm:spPr>
        <a:noFill/>
        <a:ln w="38100">
          <a:solidFill>
            <a:schemeClr val="accent1"/>
          </a:solidFill>
        </a:ln>
      </dgm:spPr>
    </dgm:pt>
    <dgm:pt modelId="{280163A4-09F5-4F64-ABA2-94319AD9DC32}" type="pres">
      <dgm:prSet presAssocID="{E720EE6B-CE30-43DA-9638-4D754C1352FC}" presName="iconRect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9A50C8E-3B0A-495E-A873-1B91D7284223}" type="pres">
      <dgm:prSet presAssocID="{E720EE6B-CE30-43DA-9638-4D754C1352FC}" presName="spaceRect" presStyleCnt="0"/>
      <dgm:spPr/>
    </dgm:pt>
    <dgm:pt modelId="{4BFF6318-0C82-4348-8590-5AFC0CA527C0}" type="pres">
      <dgm:prSet presAssocID="{E720EE6B-CE30-43DA-9638-4D754C1352FC}" presName="textRect" presStyleLbl="revTx" presStyleIdx="0" presStyleCnt="3">
        <dgm:presLayoutVars>
          <dgm:chMax val="1"/>
          <dgm:chPref val="1"/>
        </dgm:presLayoutVars>
      </dgm:prSet>
      <dgm:spPr/>
    </dgm:pt>
    <dgm:pt modelId="{F4A3AC95-165B-404D-B5AC-D61E3B6B3188}" type="pres">
      <dgm:prSet presAssocID="{439B6E9C-AAF5-4552-B437-62E51EAFC263}" presName="sibTrans" presStyleCnt="0"/>
      <dgm:spPr/>
    </dgm:pt>
    <dgm:pt modelId="{F1D5F3A3-AF47-4AB2-9C92-740255499328}" type="pres">
      <dgm:prSet presAssocID="{5178873C-56D7-4FA4-88D1-EEF50330D165}" presName="compNode" presStyleCnt="0"/>
      <dgm:spPr/>
    </dgm:pt>
    <dgm:pt modelId="{3976AE6E-2236-427B-B378-DCFE086277B3}" type="pres">
      <dgm:prSet presAssocID="{5178873C-56D7-4FA4-88D1-EEF50330D165}" presName="iconBgRect" presStyleLbl="bgShp" presStyleIdx="1" presStyleCnt="3"/>
      <dgm:spPr>
        <a:solidFill>
          <a:schemeClr val="bg1"/>
        </a:solidFill>
        <a:ln w="38100">
          <a:solidFill>
            <a:schemeClr val="accent1"/>
          </a:solidFill>
        </a:ln>
      </dgm:spPr>
    </dgm:pt>
    <dgm:pt modelId="{7296C481-B88A-482B-A413-7370660E4A7D}" type="pres">
      <dgm:prSet presAssocID="{5178873C-56D7-4FA4-88D1-EEF50330D165}" presName="iconRect" presStyleLbl="node1" presStyleIdx="1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F773003-6B27-46BF-8BB9-0A2358ABBC0C}" type="pres">
      <dgm:prSet presAssocID="{5178873C-56D7-4FA4-88D1-EEF50330D165}" presName="spaceRect" presStyleCnt="0"/>
      <dgm:spPr/>
    </dgm:pt>
    <dgm:pt modelId="{FA866734-E1FA-4B9F-9473-2C2A9DBB7BAE}" type="pres">
      <dgm:prSet presAssocID="{5178873C-56D7-4FA4-88D1-EEF50330D165}" presName="textRect" presStyleLbl="revTx" presStyleIdx="1" presStyleCnt="3">
        <dgm:presLayoutVars>
          <dgm:chMax val="1"/>
          <dgm:chPref val="1"/>
        </dgm:presLayoutVars>
      </dgm:prSet>
      <dgm:spPr/>
    </dgm:pt>
    <dgm:pt modelId="{0D68AC42-F6A6-4ED9-8530-429F13930109}" type="pres">
      <dgm:prSet presAssocID="{DA09168C-32A8-4F5B-AAEB-CAFC52B10975}" presName="sibTrans" presStyleCnt="0"/>
      <dgm:spPr/>
    </dgm:pt>
    <dgm:pt modelId="{D8FFE241-19CB-4115-9683-2159B6AF4AF6}" type="pres">
      <dgm:prSet presAssocID="{12F19563-596D-4262-A187-1301C59E1131}" presName="compNode" presStyleCnt="0"/>
      <dgm:spPr/>
    </dgm:pt>
    <dgm:pt modelId="{056B95F1-9885-4945-88CA-2897C6689901}" type="pres">
      <dgm:prSet presAssocID="{12F19563-596D-4262-A187-1301C59E1131}" presName="iconBgRect" presStyleLbl="bgShp" presStyleIdx="2" presStyleCnt="3"/>
      <dgm:spPr>
        <a:solidFill>
          <a:schemeClr val="bg1"/>
        </a:solidFill>
        <a:ln w="38100">
          <a:solidFill>
            <a:schemeClr val="accent1"/>
          </a:solidFill>
        </a:ln>
      </dgm:spPr>
    </dgm:pt>
    <dgm:pt modelId="{1247A58A-6563-4E07-B62F-0A74E192E4A6}" type="pres">
      <dgm:prSet presAssocID="{12F19563-596D-4262-A187-1301C59E1131}" presName="iconRect" presStyleLbl="node1" presStyleIdx="2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EBAB86D-AFC9-4715-A1C9-256A619A7075}" type="pres">
      <dgm:prSet presAssocID="{12F19563-596D-4262-A187-1301C59E1131}" presName="spaceRect" presStyleCnt="0"/>
      <dgm:spPr/>
    </dgm:pt>
    <dgm:pt modelId="{9D633CB9-C9C4-40E6-9232-80E71F7006CE}" type="pres">
      <dgm:prSet presAssocID="{12F19563-596D-4262-A187-1301C59E11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23E914C-9346-4D7E-B9EA-E67F81C8A1CC}" srcId="{139439A3-6F5D-4DCE-9EA0-4E6958730B51}" destId="{5178873C-56D7-4FA4-88D1-EEF50330D165}" srcOrd="1" destOrd="0" parTransId="{20F8EB95-ABDF-4EDC-AEB2-650AB3723069}" sibTransId="{DA09168C-32A8-4F5B-AAEB-CAFC52B10975}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AD925EA9-2349-45B7-AD8F-32F2967B887C}" type="presOf" srcId="{5178873C-56D7-4FA4-88D1-EEF50330D165}" destId="{FA866734-E1FA-4B9F-9473-2C2A9DBB7BAE}" srcOrd="0" destOrd="0" presId="urn:microsoft.com/office/officeart/2018/5/layout/IconCircleLabelList"/>
    <dgm:cxn modelId="{CE4B12BD-A8FB-45C1-9090-1992CC9B4748}" type="presOf" srcId="{139439A3-6F5D-4DCE-9EA0-4E6958730B51}" destId="{6215EAAA-8AD5-4EB5-9E6D-D4474BA42E67}" srcOrd="0" destOrd="0" presId="urn:microsoft.com/office/officeart/2018/5/layout/IconCircleLabelList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04D444DB-3B2C-4A66-88E4-8B8AF795182D}" type="presOf" srcId="{E720EE6B-CE30-43DA-9638-4D754C1352FC}" destId="{4BFF6318-0C82-4348-8590-5AFC0CA527C0}" srcOrd="0" destOrd="0" presId="urn:microsoft.com/office/officeart/2018/5/layout/IconCircleLabelList"/>
    <dgm:cxn modelId="{864729EB-8525-4AD8-9DCE-22EB800645D6}" type="presOf" srcId="{12F19563-596D-4262-A187-1301C59E1131}" destId="{9D633CB9-C9C4-40E6-9232-80E71F7006CE}" srcOrd="0" destOrd="0" presId="urn:microsoft.com/office/officeart/2018/5/layout/IconCircleLabelList"/>
    <dgm:cxn modelId="{FCF2A8AF-B940-480E-B371-20F4BE1D8C50}" type="presParOf" srcId="{6215EAAA-8AD5-4EB5-9E6D-D4474BA42E67}" destId="{3BFC869F-34E0-4AD0-AAC9-FB151EA9B46B}" srcOrd="0" destOrd="0" presId="urn:microsoft.com/office/officeart/2018/5/layout/IconCircleLabelList"/>
    <dgm:cxn modelId="{1628CE3B-6F88-47E0-A5EA-D60613770DA4}" type="presParOf" srcId="{3BFC869F-34E0-4AD0-AAC9-FB151EA9B46B}" destId="{F0BA2068-268C-4C92-AA3C-A8515676B898}" srcOrd="0" destOrd="0" presId="urn:microsoft.com/office/officeart/2018/5/layout/IconCircleLabelList"/>
    <dgm:cxn modelId="{B1C56BCA-86FB-4523-AEE0-3F8CB62941C0}" type="presParOf" srcId="{3BFC869F-34E0-4AD0-AAC9-FB151EA9B46B}" destId="{280163A4-09F5-4F64-ABA2-94319AD9DC32}" srcOrd="1" destOrd="0" presId="urn:microsoft.com/office/officeart/2018/5/layout/IconCircleLabelList"/>
    <dgm:cxn modelId="{756F2F9B-563E-4B3F-BFA6-07DEE1EB4B4E}" type="presParOf" srcId="{3BFC869F-34E0-4AD0-AAC9-FB151EA9B46B}" destId="{E9A50C8E-3B0A-495E-A873-1B91D7284223}" srcOrd="2" destOrd="0" presId="urn:microsoft.com/office/officeart/2018/5/layout/IconCircleLabelList"/>
    <dgm:cxn modelId="{CA8E02C0-DDA8-4560-ABA7-F6D5F03A4978}" type="presParOf" srcId="{3BFC869F-34E0-4AD0-AAC9-FB151EA9B46B}" destId="{4BFF6318-0C82-4348-8590-5AFC0CA527C0}" srcOrd="3" destOrd="0" presId="urn:microsoft.com/office/officeart/2018/5/layout/IconCircleLabelList"/>
    <dgm:cxn modelId="{B91E4B2F-74D4-4A09-8CA9-E39CFF22B428}" type="presParOf" srcId="{6215EAAA-8AD5-4EB5-9E6D-D4474BA42E67}" destId="{F4A3AC95-165B-404D-B5AC-D61E3B6B3188}" srcOrd="1" destOrd="0" presId="urn:microsoft.com/office/officeart/2018/5/layout/IconCircleLabelList"/>
    <dgm:cxn modelId="{1B5C0AFF-E99D-4D70-90CE-2434E61FAE91}" type="presParOf" srcId="{6215EAAA-8AD5-4EB5-9E6D-D4474BA42E67}" destId="{F1D5F3A3-AF47-4AB2-9C92-740255499328}" srcOrd="2" destOrd="0" presId="urn:microsoft.com/office/officeart/2018/5/layout/IconCircleLabelList"/>
    <dgm:cxn modelId="{FB5C3EE8-13ED-4582-9F57-307E4FF0BAE5}" type="presParOf" srcId="{F1D5F3A3-AF47-4AB2-9C92-740255499328}" destId="{3976AE6E-2236-427B-B378-DCFE086277B3}" srcOrd="0" destOrd="0" presId="urn:microsoft.com/office/officeart/2018/5/layout/IconCircleLabelList"/>
    <dgm:cxn modelId="{4C7FB1DD-0753-4957-8A6B-2420E2331933}" type="presParOf" srcId="{F1D5F3A3-AF47-4AB2-9C92-740255499328}" destId="{7296C481-B88A-482B-A413-7370660E4A7D}" srcOrd="1" destOrd="0" presId="urn:microsoft.com/office/officeart/2018/5/layout/IconCircleLabelList"/>
    <dgm:cxn modelId="{B5B7557D-3A83-417A-8235-C43AF5D645DA}" type="presParOf" srcId="{F1D5F3A3-AF47-4AB2-9C92-740255499328}" destId="{4F773003-6B27-46BF-8BB9-0A2358ABBC0C}" srcOrd="2" destOrd="0" presId="urn:microsoft.com/office/officeart/2018/5/layout/IconCircleLabelList"/>
    <dgm:cxn modelId="{11FDA5FF-1E6E-4B66-9D03-CE0507959ADA}" type="presParOf" srcId="{F1D5F3A3-AF47-4AB2-9C92-740255499328}" destId="{FA866734-E1FA-4B9F-9473-2C2A9DBB7BAE}" srcOrd="3" destOrd="0" presId="urn:microsoft.com/office/officeart/2018/5/layout/IconCircleLabelList"/>
    <dgm:cxn modelId="{982CA869-BC7F-4592-9B77-FCA4782E7CA5}" type="presParOf" srcId="{6215EAAA-8AD5-4EB5-9E6D-D4474BA42E67}" destId="{0D68AC42-F6A6-4ED9-8530-429F13930109}" srcOrd="3" destOrd="0" presId="urn:microsoft.com/office/officeart/2018/5/layout/IconCircleLabelList"/>
    <dgm:cxn modelId="{81C21860-1328-4E72-93BF-28EFE10D6459}" type="presParOf" srcId="{6215EAAA-8AD5-4EB5-9E6D-D4474BA42E67}" destId="{D8FFE241-19CB-4115-9683-2159B6AF4AF6}" srcOrd="4" destOrd="0" presId="urn:microsoft.com/office/officeart/2018/5/layout/IconCircleLabelList"/>
    <dgm:cxn modelId="{82CE1FE2-9D32-40FF-B389-A80FD2C31D69}" type="presParOf" srcId="{D8FFE241-19CB-4115-9683-2159B6AF4AF6}" destId="{056B95F1-9885-4945-88CA-2897C6689901}" srcOrd="0" destOrd="0" presId="urn:microsoft.com/office/officeart/2018/5/layout/IconCircleLabelList"/>
    <dgm:cxn modelId="{24A32D71-178D-4AC8-A439-65290C6F300C}" type="presParOf" srcId="{D8FFE241-19CB-4115-9683-2159B6AF4AF6}" destId="{1247A58A-6563-4E07-B62F-0A74E192E4A6}" srcOrd="1" destOrd="0" presId="urn:microsoft.com/office/officeart/2018/5/layout/IconCircleLabelList"/>
    <dgm:cxn modelId="{696BE5B4-892D-4EAE-AC2B-BBF3A063D909}" type="presParOf" srcId="{D8FFE241-19CB-4115-9683-2159B6AF4AF6}" destId="{5EBAB86D-AFC9-4715-A1C9-256A619A7075}" srcOrd="2" destOrd="0" presId="urn:microsoft.com/office/officeart/2018/5/layout/IconCircleLabelList"/>
    <dgm:cxn modelId="{2F44C859-1ECD-4BF6-972E-A497360DE3EE}" type="presParOf" srcId="{D8FFE241-19CB-4115-9683-2159B6AF4AF6}" destId="{9D633CB9-C9C4-40E6-9232-80E71F7006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l" rtl="0">
            <a:defRPr b="1"/>
          </a:pPr>
          <a:r>
            <a:rPr lang="de-AT" sz="1600" dirty="0"/>
            <a:t>AWS IoT Core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E01269DA-4BE7-437F-8046-0EE3285FC271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Verbinden von Geräten mit der Cloud</a:t>
          </a:r>
        </a:p>
      </dgm:t>
    </dgm:pt>
    <dgm:pt modelId="{844A36C0-2430-4BD7-9AD4-B2A0F9776BF6}" type="parTrans" cxnId="{13279C15-29C4-4EDF-A851-51A70B7B9F1A}">
      <dgm:prSet/>
      <dgm:spPr/>
      <dgm:t>
        <a:bodyPr/>
        <a:lstStyle/>
        <a:p>
          <a:endParaRPr lang="de-AT"/>
        </a:p>
      </dgm:t>
    </dgm:pt>
    <dgm:pt modelId="{BE0373A3-279A-40EA-8848-97494A83003E}" type="sibTrans" cxnId="{13279C15-29C4-4EDF-A851-51A70B7B9F1A}">
      <dgm:prSet/>
      <dgm:spPr/>
      <dgm:t>
        <a:bodyPr/>
        <a:lstStyle/>
        <a:p>
          <a:endParaRPr lang="de-AT"/>
        </a:p>
      </dgm:t>
    </dgm:pt>
    <dgm:pt modelId="{430F674A-7F0E-4CF3-8624-9C879CF2F74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Greengrass</a:t>
          </a:r>
        </a:p>
      </dgm:t>
    </dgm:pt>
    <dgm:pt modelId="{6FA2978F-C200-40EA-B0C8-58BBF252A3D6}" type="parTrans" cxnId="{478784CA-132C-4308-A4E2-B7DBC1CE6917}">
      <dgm:prSet/>
      <dgm:spPr/>
      <dgm:t>
        <a:bodyPr/>
        <a:lstStyle/>
        <a:p>
          <a:endParaRPr lang="de-AT"/>
        </a:p>
      </dgm:t>
    </dgm:pt>
    <dgm:pt modelId="{B3B1D681-34A0-4500-96E6-6C6D42A5E21E}" type="sibTrans" cxnId="{478784CA-132C-4308-A4E2-B7DBC1CE6917}">
      <dgm:prSet/>
      <dgm:spPr/>
      <dgm:t>
        <a:bodyPr/>
        <a:lstStyle/>
        <a:p>
          <a:endParaRPr lang="de-AT"/>
        </a:p>
      </dgm:t>
    </dgm:pt>
    <dgm:pt modelId="{780B78A2-BA22-4EE3-B96C-78C75EE41E05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Lokale Datenverarbeitung, Messaging und Synchronisierung </a:t>
          </a:r>
          <a:br>
            <a:rPr lang="de-AT" sz="1400" dirty="0"/>
          </a:br>
          <a:r>
            <a:rPr lang="de-AT" sz="1400" dirty="0"/>
            <a:t>für Geräte</a:t>
          </a:r>
        </a:p>
      </dgm:t>
    </dgm:pt>
    <dgm:pt modelId="{C993E169-7ACC-43E0-847C-73A9F76EA157}" type="parTrans" cxnId="{BEDD421B-6428-46F2-9017-36D61422841A}">
      <dgm:prSet/>
      <dgm:spPr/>
      <dgm:t>
        <a:bodyPr/>
        <a:lstStyle/>
        <a:p>
          <a:endParaRPr lang="de-AT"/>
        </a:p>
      </dgm:t>
    </dgm:pt>
    <dgm:pt modelId="{F470EF51-3511-41F9-B9EC-58D5B3CDE86E}" type="sibTrans" cxnId="{BEDD421B-6428-46F2-9017-36D61422841A}">
      <dgm:prSet/>
      <dgm:spPr/>
      <dgm:t>
        <a:bodyPr/>
        <a:lstStyle/>
        <a:p>
          <a:endParaRPr lang="de-AT"/>
        </a:p>
      </dgm:t>
    </dgm:pt>
    <dgm:pt modelId="{C64E24E6-63C6-47B5-8C6E-841DD3AC8C2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1-Click</a:t>
          </a:r>
        </a:p>
      </dgm:t>
    </dgm:pt>
    <dgm:pt modelId="{08EEE051-3D84-45C9-AA9C-FC0C2BA3D805}" type="parTrans" cxnId="{88F135B2-0268-4F51-9426-3A72F2941719}">
      <dgm:prSet/>
      <dgm:spPr/>
      <dgm:t>
        <a:bodyPr/>
        <a:lstStyle/>
        <a:p>
          <a:endParaRPr lang="de-AT"/>
        </a:p>
      </dgm:t>
    </dgm:pt>
    <dgm:pt modelId="{ED84CFC1-3FE2-440C-BAB3-86C0F7AB8CEE}" type="sibTrans" cxnId="{88F135B2-0268-4F51-9426-3A72F2941719}">
      <dgm:prSet/>
      <dgm:spPr/>
      <dgm:t>
        <a:bodyPr/>
        <a:lstStyle/>
        <a:p>
          <a:endParaRPr lang="de-AT"/>
        </a:p>
      </dgm:t>
    </dgm:pt>
    <dgm:pt modelId="{3C74062F-C869-43C4-A249-3198706A1129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Erstellen eines AWS Lambda Trigger mit </a:t>
          </a:r>
          <a:br>
            <a:rPr lang="de-AT" sz="1400" dirty="0"/>
          </a:br>
          <a:r>
            <a:rPr lang="de-AT" sz="1400" dirty="0"/>
            <a:t>nur einem Klick</a:t>
          </a:r>
        </a:p>
      </dgm:t>
    </dgm:pt>
    <dgm:pt modelId="{2C0C2489-B486-42AD-B79B-C1D6B037311C}" type="parTrans" cxnId="{C6136838-200F-4436-BB2E-61097B947AFF}">
      <dgm:prSet/>
      <dgm:spPr/>
      <dgm:t>
        <a:bodyPr/>
        <a:lstStyle/>
        <a:p>
          <a:endParaRPr lang="de-AT"/>
        </a:p>
      </dgm:t>
    </dgm:pt>
    <dgm:pt modelId="{ED1D8053-E229-464F-8189-ADE10D46FD1B}" type="sibTrans" cxnId="{C6136838-200F-4436-BB2E-61097B947AFF}">
      <dgm:prSet/>
      <dgm:spPr/>
      <dgm:t>
        <a:bodyPr/>
        <a:lstStyle/>
        <a:p>
          <a:endParaRPr lang="de-AT"/>
        </a:p>
      </dgm:t>
    </dgm:pt>
    <dgm:pt modelId="{F77DCFDA-19FD-4071-A7C9-584EC5620F6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Analytics</a:t>
          </a:r>
        </a:p>
      </dgm:t>
    </dgm:pt>
    <dgm:pt modelId="{D15741A2-8292-401D-B6E9-B69A9FC36363}" type="parTrans" cxnId="{5F25B411-9165-4625-B03A-B3553DB1AEEA}">
      <dgm:prSet/>
      <dgm:spPr/>
      <dgm:t>
        <a:bodyPr/>
        <a:lstStyle/>
        <a:p>
          <a:endParaRPr lang="de-AT"/>
        </a:p>
      </dgm:t>
    </dgm:pt>
    <dgm:pt modelId="{675C5978-7B25-4C69-95CC-BCC1F878DA71}" type="sibTrans" cxnId="{5F25B411-9165-4625-B03A-B3553DB1AEEA}">
      <dgm:prSet/>
      <dgm:spPr/>
      <dgm:t>
        <a:bodyPr/>
        <a:lstStyle/>
        <a:p>
          <a:endParaRPr lang="de-AT"/>
        </a:p>
      </dgm:t>
    </dgm:pt>
    <dgm:pt modelId="{2764F270-E443-4FDB-A751-818D4582EAB9}">
      <dgm:prSet custT="1"/>
      <dgm:spPr/>
      <dgm:t>
        <a:bodyPr anchor="ctr"/>
        <a:lstStyle/>
        <a:p>
          <a:pPr algn="ctr">
            <a:buNone/>
          </a:pPr>
          <a:r>
            <a:rPr lang="de-AT" sz="1400"/>
            <a:t>Analysen für IoT-Geräte</a:t>
          </a:r>
        </a:p>
      </dgm:t>
    </dgm:pt>
    <dgm:pt modelId="{4D0D8347-1556-4277-BEE6-9950E84F27B5}" type="parTrans" cxnId="{2DE30AC6-378F-4B9E-A15F-E6188A95FD40}">
      <dgm:prSet/>
      <dgm:spPr/>
      <dgm:t>
        <a:bodyPr/>
        <a:lstStyle/>
        <a:p>
          <a:endParaRPr lang="de-AT"/>
        </a:p>
      </dgm:t>
    </dgm:pt>
    <dgm:pt modelId="{275BF3BA-4C9B-4EAA-A4F2-E99757439A7D}" type="sibTrans" cxnId="{2DE30AC6-378F-4B9E-A15F-E6188A95FD40}">
      <dgm:prSet/>
      <dgm:spPr/>
      <dgm:t>
        <a:bodyPr/>
        <a:lstStyle/>
        <a:p>
          <a:endParaRPr lang="de-AT"/>
        </a:p>
      </dgm:t>
    </dgm:pt>
    <dgm:pt modelId="{33331FC0-E016-4559-847A-DA5172305F7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AWS IoT Button</a:t>
          </a:r>
          <a:endParaRPr lang="de-AT" sz="1600" b="1" dirty="0"/>
        </a:p>
      </dgm:t>
    </dgm:pt>
    <dgm:pt modelId="{CEA23D14-8BD3-4D03-B1CB-6505E4718096}" type="parTrans" cxnId="{289EF4EE-7679-46A6-B02B-B47E9CC2A7EC}">
      <dgm:prSet/>
      <dgm:spPr/>
      <dgm:t>
        <a:bodyPr/>
        <a:lstStyle/>
        <a:p>
          <a:endParaRPr lang="de-AT"/>
        </a:p>
      </dgm:t>
    </dgm:pt>
    <dgm:pt modelId="{6E903E33-3683-43D7-898B-5036B267E797}" type="sibTrans" cxnId="{289EF4EE-7679-46A6-B02B-B47E9CC2A7EC}">
      <dgm:prSet/>
      <dgm:spPr/>
      <dgm:t>
        <a:bodyPr/>
        <a:lstStyle/>
        <a:p>
          <a:endParaRPr lang="de-AT"/>
        </a:p>
      </dgm:t>
    </dgm:pt>
    <dgm:pt modelId="{EE86921A-30FA-4D01-A3B2-9F4BD6DABF31}">
      <dgm:prSet custT="1"/>
      <dgm:spPr/>
      <dgm:t>
        <a:bodyPr anchor="ctr"/>
        <a:lstStyle/>
        <a:p>
          <a:pPr algn="ctr">
            <a:buNone/>
          </a:pPr>
          <a:r>
            <a:rPr lang="en-US" sz="1400"/>
            <a:t>Cloud-programmierbarer Dash Button</a:t>
          </a:r>
          <a:endParaRPr lang="de-AT" sz="1400"/>
        </a:p>
      </dgm:t>
    </dgm:pt>
    <dgm:pt modelId="{B2854FB3-6970-4D7C-B3C8-719F7B4DB008}" type="parTrans" cxnId="{4714D392-1741-4D4D-845C-09A2E0794E1E}">
      <dgm:prSet/>
      <dgm:spPr/>
      <dgm:t>
        <a:bodyPr/>
        <a:lstStyle/>
        <a:p>
          <a:endParaRPr lang="de-AT"/>
        </a:p>
      </dgm:t>
    </dgm:pt>
    <dgm:pt modelId="{77F3A0D8-969F-4708-81DB-C153F9EF6D09}" type="sibTrans" cxnId="{4714D392-1741-4D4D-845C-09A2E0794E1E}">
      <dgm:prSet/>
      <dgm:spPr/>
      <dgm:t>
        <a:bodyPr/>
        <a:lstStyle/>
        <a:p>
          <a:endParaRPr lang="de-AT"/>
        </a:p>
      </dgm:t>
    </dgm:pt>
    <dgm:pt modelId="{8F8C2574-4F0C-4899-8210-D6B563EE316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Device Defender</a:t>
          </a:r>
        </a:p>
      </dgm:t>
    </dgm:pt>
    <dgm:pt modelId="{7113A067-44A8-4FAF-81F3-6BA59C660B08}" type="parTrans" cxnId="{0F481CB4-A6D4-45B2-BB38-5BF346D0D0BF}">
      <dgm:prSet/>
      <dgm:spPr/>
      <dgm:t>
        <a:bodyPr/>
        <a:lstStyle/>
        <a:p>
          <a:endParaRPr lang="de-AT"/>
        </a:p>
      </dgm:t>
    </dgm:pt>
    <dgm:pt modelId="{A0C37C75-9A85-45EF-87A0-330E1A943776}" type="sibTrans" cxnId="{0F481CB4-A6D4-45B2-BB38-5BF346D0D0BF}">
      <dgm:prSet/>
      <dgm:spPr/>
      <dgm:t>
        <a:bodyPr/>
        <a:lstStyle/>
        <a:p>
          <a:endParaRPr lang="de-AT"/>
        </a:p>
      </dgm:t>
    </dgm:pt>
    <dgm:pt modelId="{57F61AD4-3A04-45CC-BBBE-E65A3BFBCBC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Sicherheitsverwaltung </a:t>
          </a:r>
          <a:br>
            <a:rPr lang="de-AT" sz="1400" dirty="0"/>
          </a:br>
          <a:r>
            <a:rPr lang="de-AT" sz="1400" dirty="0"/>
            <a:t>für IoT-Geräte</a:t>
          </a:r>
        </a:p>
      </dgm:t>
    </dgm:pt>
    <dgm:pt modelId="{1E383496-7AF9-4B7B-9592-A80A7204EC93}" type="parTrans" cxnId="{BEB258D0-F318-4DBE-9B8F-AA141CCA31FA}">
      <dgm:prSet/>
      <dgm:spPr/>
      <dgm:t>
        <a:bodyPr/>
        <a:lstStyle/>
        <a:p>
          <a:endParaRPr lang="de-AT"/>
        </a:p>
      </dgm:t>
    </dgm:pt>
    <dgm:pt modelId="{E919A640-8BD7-440A-B367-9FA92A71C0A3}" type="sibTrans" cxnId="{BEB258D0-F318-4DBE-9B8F-AA141CCA31FA}">
      <dgm:prSet/>
      <dgm:spPr/>
      <dgm:t>
        <a:bodyPr/>
        <a:lstStyle/>
        <a:p>
          <a:endParaRPr lang="de-AT"/>
        </a:p>
      </dgm:t>
    </dgm:pt>
    <dgm:pt modelId="{3A533115-66AE-4B5E-B260-D7984F4D8478}" type="pres">
      <dgm:prSet presAssocID="{23A4CF80-68AA-424B-8F8A-88D2F4D4C080}" presName="diagram" presStyleCnt="0">
        <dgm:presLayoutVars>
          <dgm:dir/>
          <dgm:animLvl val="lvl"/>
          <dgm:resizeHandles val="exact"/>
        </dgm:presLayoutVars>
      </dgm:prSet>
      <dgm:spPr/>
    </dgm:pt>
    <dgm:pt modelId="{BA3995DD-3AAF-4E22-AF1A-6B2893632E99}" type="pres">
      <dgm:prSet presAssocID="{1579B090-B57A-4234-8F40-245EAA5E4AC9}" presName="compNode" presStyleCnt="0"/>
      <dgm:spPr/>
    </dgm:pt>
    <dgm:pt modelId="{23DC1A36-9242-4A2E-B8E4-D78F3DC0BAFB}" type="pres">
      <dgm:prSet presAssocID="{1579B090-B57A-4234-8F40-245EAA5E4AC9}" presName="childRect" presStyleLbl="bgAcc1" presStyleIdx="0" presStyleCnt="6">
        <dgm:presLayoutVars>
          <dgm:bulletEnabled val="1"/>
        </dgm:presLayoutVars>
      </dgm:prSet>
      <dgm:spPr/>
    </dgm:pt>
    <dgm:pt modelId="{8CAAA90C-B897-4A6E-9AA4-5DA7C205AC39}" type="pres">
      <dgm:prSet presAssocID="{1579B090-B57A-4234-8F40-245EAA5E4A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F27ACC-242F-4DB8-9B9D-B3F4A0D80612}" type="pres">
      <dgm:prSet presAssocID="{1579B090-B57A-4234-8F40-245EAA5E4AC9}" presName="parentRect" presStyleLbl="alignNode1" presStyleIdx="0" presStyleCnt="6"/>
      <dgm:spPr/>
    </dgm:pt>
    <dgm:pt modelId="{85E5C354-02C0-413E-950A-B18D20A09D49}" type="pres">
      <dgm:prSet presAssocID="{1579B090-B57A-4234-8F40-245EAA5E4AC9}" presName="adorn" presStyleLbl="fgAccFollowNode1" presStyleIdx="0" presStyleCnt="6"/>
      <dgm:spPr>
        <a:noFill/>
        <a:ln>
          <a:noFill/>
        </a:ln>
      </dgm:spPr>
    </dgm:pt>
    <dgm:pt modelId="{E0B3FF79-9033-4569-838A-C9B40ED9C02E}" type="pres">
      <dgm:prSet presAssocID="{704471F8-5E0D-45EC-8F7C-33AD28A4D654}" presName="sibTrans" presStyleLbl="sibTrans2D1" presStyleIdx="0" presStyleCnt="0"/>
      <dgm:spPr/>
    </dgm:pt>
    <dgm:pt modelId="{E821A6B0-049F-4B87-8D33-3CC51E38F801}" type="pres">
      <dgm:prSet presAssocID="{430F674A-7F0E-4CF3-8624-9C879CF2F74E}" presName="compNode" presStyleCnt="0"/>
      <dgm:spPr/>
    </dgm:pt>
    <dgm:pt modelId="{ECF0697D-7BEE-4985-B3D4-F3EADC9C93F7}" type="pres">
      <dgm:prSet presAssocID="{430F674A-7F0E-4CF3-8624-9C879CF2F74E}" presName="childRect" presStyleLbl="bgAcc1" presStyleIdx="1" presStyleCnt="6">
        <dgm:presLayoutVars>
          <dgm:bulletEnabled val="1"/>
        </dgm:presLayoutVars>
      </dgm:prSet>
      <dgm:spPr/>
    </dgm:pt>
    <dgm:pt modelId="{F2ABD602-3F2A-4AB5-AC75-8D5828FED43D}" type="pres">
      <dgm:prSet presAssocID="{430F674A-7F0E-4CF3-8624-9C879CF2F7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FFB85F4-1253-4CD6-84A6-322B95861749}" type="pres">
      <dgm:prSet presAssocID="{430F674A-7F0E-4CF3-8624-9C879CF2F74E}" presName="parentRect" presStyleLbl="alignNode1" presStyleIdx="1" presStyleCnt="6"/>
      <dgm:spPr/>
    </dgm:pt>
    <dgm:pt modelId="{1ACBA6A8-C121-4971-A391-A02D1CCED40F}" type="pres">
      <dgm:prSet presAssocID="{430F674A-7F0E-4CF3-8624-9C879CF2F74E}" presName="adorn" presStyleLbl="fgAccFollowNode1" presStyleIdx="1" presStyleCnt="6"/>
      <dgm:spPr>
        <a:noFill/>
        <a:ln>
          <a:noFill/>
        </a:ln>
      </dgm:spPr>
    </dgm:pt>
    <dgm:pt modelId="{529A4EB6-2017-4FEF-8DB3-EC5951B0AF81}" type="pres">
      <dgm:prSet presAssocID="{B3B1D681-34A0-4500-96E6-6C6D42A5E21E}" presName="sibTrans" presStyleLbl="sibTrans2D1" presStyleIdx="0" presStyleCnt="0"/>
      <dgm:spPr/>
    </dgm:pt>
    <dgm:pt modelId="{4E361E15-DB74-4792-936E-BFCA19BA7CF0}" type="pres">
      <dgm:prSet presAssocID="{C64E24E6-63C6-47B5-8C6E-841DD3AC8C29}" presName="compNode" presStyleCnt="0"/>
      <dgm:spPr/>
    </dgm:pt>
    <dgm:pt modelId="{ACB65EEC-5A41-496B-87A7-993A7BAB0AEB}" type="pres">
      <dgm:prSet presAssocID="{C64E24E6-63C6-47B5-8C6E-841DD3AC8C29}" presName="childRect" presStyleLbl="bgAcc1" presStyleIdx="2" presStyleCnt="6">
        <dgm:presLayoutVars>
          <dgm:bulletEnabled val="1"/>
        </dgm:presLayoutVars>
      </dgm:prSet>
      <dgm:spPr/>
    </dgm:pt>
    <dgm:pt modelId="{527D634E-B1A9-464C-BEFB-2CD8291F9F76}" type="pres">
      <dgm:prSet presAssocID="{C64E24E6-63C6-47B5-8C6E-841DD3AC8C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3DEB92-5DBE-4752-AA29-7DD5396E3438}" type="pres">
      <dgm:prSet presAssocID="{C64E24E6-63C6-47B5-8C6E-841DD3AC8C29}" presName="parentRect" presStyleLbl="alignNode1" presStyleIdx="2" presStyleCnt="6"/>
      <dgm:spPr/>
    </dgm:pt>
    <dgm:pt modelId="{DA7E0B5B-D847-4681-8FE6-FD3D237D27BF}" type="pres">
      <dgm:prSet presAssocID="{C64E24E6-63C6-47B5-8C6E-841DD3AC8C29}" presName="adorn" presStyleLbl="fgAccFollowNode1" presStyleIdx="2" presStyleCnt="6"/>
      <dgm:spPr>
        <a:noFill/>
        <a:ln>
          <a:noFill/>
        </a:ln>
      </dgm:spPr>
    </dgm:pt>
    <dgm:pt modelId="{163C0CB3-93E3-4153-BB7B-2F5E8DB449C1}" type="pres">
      <dgm:prSet presAssocID="{ED84CFC1-3FE2-440C-BAB3-86C0F7AB8CEE}" presName="sibTrans" presStyleLbl="sibTrans2D1" presStyleIdx="0" presStyleCnt="0"/>
      <dgm:spPr/>
    </dgm:pt>
    <dgm:pt modelId="{9708B29C-D2A3-4250-8C3E-90394DE21E42}" type="pres">
      <dgm:prSet presAssocID="{F77DCFDA-19FD-4071-A7C9-584EC5620F62}" presName="compNode" presStyleCnt="0"/>
      <dgm:spPr/>
    </dgm:pt>
    <dgm:pt modelId="{56CA96E8-0003-47E5-B3C3-C9937C0ED934}" type="pres">
      <dgm:prSet presAssocID="{F77DCFDA-19FD-4071-A7C9-584EC5620F62}" presName="childRect" presStyleLbl="bgAcc1" presStyleIdx="3" presStyleCnt="6">
        <dgm:presLayoutVars>
          <dgm:bulletEnabled val="1"/>
        </dgm:presLayoutVars>
      </dgm:prSet>
      <dgm:spPr/>
    </dgm:pt>
    <dgm:pt modelId="{44DC56E8-1397-4261-AEB6-8CC6434D6CFC}" type="pres">
      <dgm:prSet presAssocID="{F77DCFDA-19FD-4071-A7C9-584EC5620F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8C9C8F6-6305-4CBA-AC8E-48F82BC56E6B}" type="pres">
      <dgm:prSet presAssocID="{F77DCFDA-19FD-4071-A7C9-584EC5620F62}" presName="parentRect" presStyleLbl="alignNode1" presStyleIdx="3" presStyleCnt="6"/>
      <dgm:spPr/>
    </dgm:pt>
    <dgm:pt modelId="{6CD3F25B-A147-4F60-BA41-A956057FC964}" type="pres">
      <dgm:prSet presAssocID="{F77DCFDA-19FD-4071-A7C9-584EC5620F62}" presName="adorn" presStyleLbl="fgAccFollowNode1" presStyleIdx="3" presStyleCnt="6"/>
      <dgm:spPr>
        <a:noFill/>
        <a:ln>
          <a:noFill/>
        </a:ln>
      </dgm:spPr>
    </dgm:pt>
    <dgm:pt modelId="{5F261D1F-F3F3-4206-BD5E-E91E026EF49A}" type="pres">
      <dgm:prSet presAssocID="{675C5978-7B25-4C69-95CC-BCC1F878DA71}" presName="sibTrans" presStyleLbl="sibTrans2D1" presStyleIdx="0" presStyleCnt="0"/>
      <dgm:spPr/>
    </dgm:pt>
    <dgm:pt modelId="{E8DEAFED-78C1-4B98-8C6C-20C7AC6813B2}" type="pres">
      <dgm:prSet presAssocID="{33331FC0-E016-4559-847A-DA5172305F7D}" presName="compNode" presStyleCnt="0"/>
      <dgm:spPr/>
    </dgm:pt>
    <dgm:pt modelId="{F6010F86-E4FE-4309-8A57-079E588893D2}" type="pres">
      <dgm:prSet presAssocID="{33331FC0-E016-4559-847A-DA5172305F7D}" presName="childRect" presStyleLbl="bgAcc1" presStyleIdx="4" presStyleCnt="6">
        <dgm:presLayoutVars>
          <dgm:bulletEnabled val="1"/>
        </dgm:presLayoutVars>
      </dgm:prSet>
      <dgm:spPr/>
    </dgm:pt>
    <dgm:pt modelId="{C79B74C4-56F9-47FF-9214-77A78BC4D773}" type="pres">
      <dgm:prSet presAssocID="{33331FC0-E016-4559-847A-DA5172305F7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1548C2-A6BA-43D9-A3B6-C65FD3144BE5}" type="pres">
      <dgm:prSet presAssocID="{33331FC0-E016-4559-847A-DA5172305F7D}" presName="parentRect" presStyleLbl="alignNode1" presStyleIdx="4" presStyleCnt="6"/>
      <dgm:spPr/>
    </dgm:pt>
    <dgm:pt modelId="{2B288800-4A9A-40A4-9C71-48772555470B}" type="pres">
      <dgm:prSet presAssocID="{33331FC0-E016-4559-847A-DA5172305F7D}" presName="adorn" presStyleLbl="fgAccFollowNode1" presStyleIdx="4" presStyleCnt="6"/>
      <dgm:spPr>
        <a:noFill/>
        <a:ln>
          <a:noFill/>
        </a:ln>
      </dgm:spPr>
    </dgm:pt>
    <dgm:pt modelId="{16DA78CC-9E70-47EE-B886-502838492D21}" type="pres">
      <dgm:prSet presAssocID="{6E903E33-3683-43D7-898B-5036B267E797}" presName="sibTrans" presStyleLbl="sibTrans2D1" presStyleIdx="0" presStyleCnt="0"/>
      <dgm:spPr/>
    </dgm:pt>
    <dgm:pt modelId="{F01A7248-488D-4FD9-B0C9-5A8AF78E5FAD}" type="pres">
      <dgm:prSet presAssocID="{8F8C2574-4F0C-4899-8210-D6B563EE3164}" presName="compNode" presStyleCnt="0"/>
      <dgm:spPr/>
    </dgm:pt>
    <dgm:pt modelId="{C8D7277F-4877-4E15-8F2E-87C77F27D1F5}" type="pres">
      <dgm:prSet presAssocID="{8F8C2574-4F0C-4899-8210-D6B563EE3164}" presName="childRect" presStyleLbl="bgAcc1" presStyleIdx="5" presStyleCnt="6">
        <dgm:presLayoutVars>
          <dgm:bulletEnabled val="1"/>
        </dgm:presLayoutVars>
      </dgm:prSet>
      <dgm:spPr/>
    </dgm:pt>
    <dgm:pt modelId="{08750C62-D5E8-4554-B801-38FEFE4848C8}" type="pres">
      <dgm:prSet presAssocID="{8F8C2574-4F0C-4899-8210-D6B563EE316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5C1345-AF54-44D6-89BA-2B99D5EF1D20}" type="pres">
      <dgm:prSet presAssocID="{8F8C2574-4F0C-4899-8210-D6B563EE3164}" presName="parentRect" presStyleLbl="alignNode1" presStyleIdx="5" presStyleCnt="6"/>
      <dgm:spPr/>
    </dgm:pt>
    <dgm:pt modelId="{83F76CF5-BE86-4745-B3AB-5A300AD71048}" type="pres">
      <dgm:prSet presAssocID="{8F8C2574-4F0C-4899-8210-D6B563EE3164}" presName="adorn" presStyleLbl="fgAccFollowNode1" presStyleIdx="5" presStyleCnt="6"/>
      <dgm:spPr>
        <a:noFill/>
        <a:ln>
          <a:noFill/>
        </a:ln>
      </dgm:spPr>
    </dgm:pt>
  </dgm:ptLst>
  <dgm:cxnLst>
    <dgm:cxn modelId="{2D848E0D-DD90-4415-ACB9-A08400CAD059}" type="presOf" srcId="{C64E24E6-63C6-47B5-8C6E-841DD3AC8C29}" destId="{527D634E-B1A9-464C-BEFB-2CD8291F9F76}" srcOrd="0" destOrd="0" presId="urn:microsoft.com/office/officeart/2005/8/layout/bList2"/>
    <dgm:cxn modelId="{22C9910E-C06D-435C-97F7-32F4265AB37D}" type="presOf" srcId="{33331FC0-E016-4559-847A-DA5172305F7D}" destId="{C79B74C4-56F9-47FF-9214-77A78BC4D773}" srcOrd="0" destOrd="0" presId="urn:microsoft.com/office/officeart/2005/8/layout/bList2"/>
    <dgm:cxn modelId="{8E6F7F10-F93E-410B-BE2F-ED9E43F890C0}" type="presOf" srcId="{675C5978-7B25-4C69-95CC-BCC1F878DA71}" destId="{5F261D1F-F3F3-4206-BD5E-E91E026EF49A}" srcOrd="0" destOrd="0" presId="urn:microsoft.com/office/officeart/2005/8/layout/bList2"/>
    <dgm:cxn modelId="{5F25B411-9165-4625-B03A-B3553DB1AEEA}" srcId="{23A4CF80-68AA-424B-8F8A-88D2F4D4C080}" destId="{F77DCFDA-19FD-4071-A7C9-584EC5620F62}" srcOrd="3" destOrd="0" parTransId="{D15741A2-8292-401D-B6E9-B69A9FC36363}" sibTransId="{675C5978-7B25-4C69-95CC-BCC1F878DA71}"/>
    <dgm:cxn modelId="{13279C15-29C4-4EDF-A851-51A70B7B9F1A}" srcId="{1579B090-B57A-4234-8F40-245EAA5E4AC9}" destId="{E01269DA-4BE7-437F-8046-0EE3285FC271}" srcOrd="0" destOrd="0" parTransId="{844A36C0-2430-4BD7-9AD4-B2A0F9776BF6}" sibTransId="{BE0373A3-279A-40EA-8848-97494A83003E}"/>
    <dgm:cxn modelId="{BEDD421B-6428-46F2-9017-36D61422841A}" srcId="{430F674A-7F0E-4CF3-8624-9C879CF2F74E}" destId="{780B78A2-BA22-4EE3-B96C-78C75EE41E05}" srcOrd="0" destOrd="0" parTransId="{C993E169-7ACC-43E0-847C-73A9F76EA157}" sibTransId="{F470EF51-3511-41F9-B9EC-58D5B3CDE86E}"/>
    <dgm:cxn modelId="{89810624-7CF3-4163-9CF1-F86B34FAF19C}" type="presOf" srcId="{430F674A-7F0E-4CF3-8624-9C879CF2F74E}" destId="{F2ABD602-3F2A-4AB5-AC75-8D5828FED43D}" srcOrd="0" destOrd="0" presId="urn:microsoft.com/office/officeart/2005/8/layout/bList2"/>
    <dgm:cxn modelId="{7969ED31-A6B2-45F0-9CC7-EA7FE4F646B9}" type="presOf" srcId="{57F61AD4-3A04-45CC-BBBE-E65A3BFBCBC0}" destId="{C8D7277F-4877-4E15-8F2E-87C77F27D1F5}" srcOrd="0" destOrd="0" presId="urn:microsoft.com/office/officeart/2005/8/layout/bList2"/>
    <dgm:cxn modelId="{C6136838-200F-4436-BB2E-61097B947AFF}" srcId="{C64E24E6-63C6-47B5-8C6E-841DD3AC8C29}" destId="{3C74062F-C869-43C4-A249-3198706A1129}" srcOrd="0" destOrd="0" parTransId="{2C0C2489-B486-42AD-B79B-C1D6B037311C}" sibTransId="{ED1D8053-E229-464F-8189-ADE10D46FD1B}"/>
    <dgm:cxn modelId="{C382BD40-F462-48EC-B1C0-5DE8BC5239EA}" type="presOf" srcId="{1579B090-B57A-4234-8F40-245EAA5E4AC9}" destId="{CAF27ACC-242F-4DB8-9B9D-B3F4A0D80612}" srcOrd="1" destOrd="0" presId="urn:microsoft.com/office/officeart/2005/8/layout/bList2"/>
    <dgm:cxn modelId="{13386C5C-D29B-48F0-88B1-A0B94350B538}" type="presOf" srcId="{B3B1D681-34A0-4500-96E6-6C6D42A5E21E}" destId="{529A4EB6-2017-4FEF-8DB3-EC5951B0AF81}" srcOrd="0" destOrd="0" presId="urn:microsoft.com/office/officeart/2005/8/layout/bList2"/>
    <dgm:cxn modelId="{3BBB145D-E02D-4DF8-97C7-3368FEFD192D}" type="presOf" srcId="{6E903E33-3683-43D7-898B-5036B267E797}" destId="{16DA78CC-9E70-47EE-B886-502838492D21}" srcOrd="0" destOrd="0" presId="urn:microsoft.com/office/officeart/2005/8/layout/bList2"/>
    <dgm:cxn modelId="{5C2B0F6A-3AFB-434E-874C-C80B2B15B29E}" type="presOf" srcId="{E01269DA-4BE7-437F-8046-0EE3285FC271}" destId="{23DC1A36-9242-4A2E-B8E4-D78F3DC0BAFB}" srcOrd="0" destOrd="0" presId="urn:microsoft.com/office/officeart/2005/8/layout/bList2"/>
    <dgm:cxn modelId="{7514696B-34DC-4606-BCA4-0D665E1667C4}" type="presOf" srcId="{780B78A2-BA22-4EE3-B96C-78C75EE41E05}" destId="{ECF0697D-7BEE-4985-B3D4-F3EADC9C93F7}" srcOrd="0" destOrd="0" presId="urn:microsoft.com/office/officeart/2005/8/layout/bList2"/>
    <dgm:cxn modelId="{BEF03777-7023-49C0-93E3-585E82BB3FC8}" type="presOf" srcId="{704471F8-5E0D-45EC-8F7C-33AD28A4D654}" destId="{E0B3FF79-9033-4569-838A-C9B40ED9C02E}" srcOrd="0" destOrd="0" presId="urn:microsoft.com/office/officeart/2005/8/layout/bList2"/>
    <dgm:cxn modelId="{FC89C959-13BD-42A6-83E5-10BE0DDD6AA0}" type="presOf" srcId="{8F8C2574-4F0C-4899-8210-D6B563EE3164}" destId="{F95C1345-AF54-44D6-89BA-2B99D5EF1D20}" srcOrd="1" destOrd="0" presId="urn:microsoft.com/office/officeart/2005/8/layout/bList2"/>
    <dgm:cxn modelId="{76CC1E7B-09D9-4C1B-8296-22E85C43E97F}" type="presOf" srcId="{2764F270-E443-4FDB-A751-818D4582EAB9}" destId="{56CA96E8-0003-47E5-B3C3-C9937C0ED934}" srcOrd="0" destOrd="0" presId="urn:microsoft.com/office/officeart/2005/8/layout/bList2"/>
    <dgm:cxn modelId="{4714D392-1741-4D4D-845C-09A2E0794E1E}" srcId="{33331FC0-E016-4559-847A-DA5172305F7D}" destId="{EE86921A-30FA-4D01-A3B2-9F4BD6DABF31}" srcOrd="0" destOrd="0" parTransId="{B2854FB3-6970-4D7C-B3C8-719F7B4DB008}" sibTransId="{77F3A0D8-969F-4708-81DB-C153F9EF6D09}"/>
    <dgm:cxn modelId="{DB5A20A8-C485-49BA-BA9F-3BD1625743F1}" type="presOf" srcId="{23A4CF80-68AA-424B-8F8A-88D2F4D4C080}" destId="{3A533115-66AE-4B5E-B260-D7984F4D8478}" srcOrd="0" destOrd="0" presId="urn:microsoft.com/office/officeart/2005/8/layout/bList2"/>
    <dgm:cxn modelId="{BC5C9CAC-1567-46BD-9531-4791EC08DE66}" type="presOf" srcId="{ED84CFC1-3FE2-440C-BAB3-86C0F7AB8CEE}" destId="{163C0CB3-93E3-4153-BB7B-2F5E8DB449C1}" srcOrd="0" destOrd="0" presId="urn:microsoft.com/office/officeart/2005/8/layout/bList2"/>
    <dgm:cxn modelId="{88F135B2-0268-4F51-9426-3A72F2941719}" srcId="{23A4CF80-68AA-424B-8F8A-88D2F4D4C080}" destId="{C64E24E6-63C6-47B5-8C6E-841DD3AC8C29}" srcOrd="2" destOrd="0" parTransId="{08EEE051-3D84-45C9-AA9C-FC0C2BA3D805}" sibTransId="{ED84CFC1-3FE2-440C-BAB3-86C0F7AB8CEE}"/>
    <dgm:cxn modelId="{0F481CB4-A6D4-45B2-BB38-5BF346D0D0BF}" srcId="{23A4CF80-68AA-424B-8F8A-88D2F4D4C080}" destId="{8F8C2574-4F0C-4899-8210-D6B563EE3164}" srcOrd="5" destOrd="0" parTransId="{7113A067-44A8-4FAF-81F3-6BA59C660B08}" sibTransId="{A0C37C75-9A85-45EF-87A0-330E1A943776}"/>
    <dgm:cxn modelId="{DB8209C2-DF2B-459D-BC01-90FA2BD39476}" type="presOf" srcId="{F77DCFDA-19FD-4071-A7C9-584EC5620F62}" destId="{68C9C8F6-6305-4CBA-AC8E-48F82BC56E6B}" srcOrd="1" destOrd="0" presId="urn:microsoft.com/office/officeart/2005/8/layout/bList2"/>
    <dgm:cxn modelId="{F7D635C3-CA58-437D-BCB7-2A2FDD9CF0B2}" type="presOf" srcId="{EE86921A-30FA-4D01-A3B2-9F4BD6DABF31}" destId="{F6010F86-E4FE-4309-8A57-079E588893D2}" srcOrd="0" destOrd="0" presId="urn:microsoft.com/office/officeart/2005/8/layout/bList2"/>
    <dgm:cxn modelId="{2DE30AC6-378F-4B9E-A15F-E6188A95FD40}" srcId="{F77DCFDA-19FD-4071-A7C9-584EC5620F62}" destId="{2764F270-E443-4FDB-A751-818D4582EAB9}" srcOrd="0" destOrd="0" parTransId="{4D0D8347-1556-4277-BEE6-9950E84F27B5}" sibTransId="{275BF3BA-4C9B-4EAA-A4F2-E99757439A7D}"/>
    <dgm:cxn modelId="{478784CA-132C-4308-A4E2-B7DBC1CE6917}" srcId="{23A4CF80-68AA-424B-8F8A-88D2F4D4C080}" destId="{430F674A-7F0E-4CF3-8624-9C879CF2F74E}" srcOrd="1" destOrd="0" parTransId="{6FA2978F-C200-40EA-B0C8-58BBF252A3D6}" sibTransId="{B3B1D681-34A0-4500-96E6-6C6D42A5E21E}"/>
    <dgm:cxn modelId="{F4C29DCC-8461-4D6B-8E2F-358FD7E7CDF8}" type="presOf" srcId="{1579B090-B57A-4234-8F40-245EAA5E4AC9}" destId="{8CAAA90C-B897-4A6E-9AA4-5DA7C205AC39}" srcOrd="0" destOrd="0" presId="urn:microsoft.com/office/officeart/2005/8/layout/bList2"/>
    <dgm:cxn modelId="{74037BCE-4FD9-486B-B6BB-48F3082D1B46}" type="presOf" srcId="{C64E24E6-63C6-47B5-8C6E-841DD3AC8C29}" destId="{C53DEB92-5DBE-4752-AA29-7DD5396E3438}" srcOrd="1" destOrd="0" presId="urn:microsoft.com/office/officeart/2005/8/layout/bList2"/>
    <dgm:cxn modelId="{BEB258D0-F318-4DBE-9B8F-AA141CCA31FA}" srcId="{8F8C2574-4F0C-4899-8210-D6B563EE3164}" destId="{57F61AD4-3A04-45CC-BBBE-E65A3BFBCBC0}" srcOrd="0" destOrd="0" parTransId="{1E383496-7AF9-4B7B-9592-A80A7204EC93}" sibTransId="{E919A640-8BD7-440A-B367-9FA92A71C0A3}"/>
    <dgm:cxn modelId="{2EA820DE-5948-4C83-9137-E10953650874}" type="presOf" srcId="{F77DCFDA-19FD-4071-A7C9-584EC5620F62}" destId="{44DC56E8-1397-4261-AEB6-8CC6434D6CFC}" srcOrd="0" destOrd="0" presId="urn:microsoft.com/office/officeart/2005/8/layout/bList2"/>
    <dgm:cxn modelId="{D1726CE7-B964-4645-A429-8273EFEEAF9A}" type="presOf" srcId="{430F674A-7F0E-4CF3-8624-9C879CF2F74E}" destId="{3FFB85F4-1253-4CD6-84A6-322B95861749}" srcOrd="1" destOrd="0" presId="urn:microsoft.com/office/officeart/2005/8/layout/bList2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289EF4EE-7679-46A6-B02B-B47E9CC2A7EC}" srcId="{23A4CF80-68AA-424B-8F8A-88D2F4D4C080}" destId="{33331FC0-E016-4559-847A-DA5172305F7D}" srcOrd="4" destOrd="0" parTransId="{CEA23D14-8BD3-4D03-B1CB-6505E4718096}" sibTransId="{6E903E33-3683-43D7-898B-5036B267E797}"/>
    <dgm:cxn modelId="{9FE7C8F2-3FE3-46F8-9C3A-853FBC8C4AC3}" type="presOf" srcId="{33331FC0-E016-4559-847A-DA5172305F7D}" destId="{0D1548C2-A6BA-43D9-A3B6-C65FD3144BE5}" srcOrd="1" destOrd="0" presId="urn:microsoft.com/office/officeart/2005/8/layout/bList2"/>
    <dgm:cxn modelId="{192EFCF8-5667-406E-AC45-6BD61A0D1218}" type="presOf" srcId="{8F8C2574-4F0C-4899-8210-D6B563EE3164}" destId="{08750C62-D5E8-4554-B801-38FEFE4848C8}" srcOrd="0" destOrd="0" presId="urn:microsoft.com/office/officeart/2005/8/layout/bList2"/>
    <dgm:cxn modelId="{2D625CFD-FFDD-4CB6-9164-88F3FCC9382B}" type="presOf" srcId="{3C74062F-C869-43C4-A249-3198706A1129}" destId="{ACB65EEC-5A41-496B-87A7-993A7BAB0AEB}" srcOrd="0" destOrd="0" presId="urn:microsoft.com/office/officeart/2005/8/layout/bList2"/>
    <dgm:cxn modelId="{C9C1AEC1-6B67-4874-AB0E-1480CF21DF04}" type="presParOf" srcId="{3A533115-66AE-4B5E-B260-D7984F4D8478}" destId="{BA3995DD-3AAF-4E22-AF1A-6B2893632E99}" srcOrd="0" destOrd="0" presId="urn:microsoft.com/office/officeart/2005/8/layout/bList2"/>
    <dgm:cxn modelId="{C06FA1C1-9ED5-488F-9A8F-B33FB5530639}" type="presParOf" srcId="{BA3995DD-3AAF-4E22-AF1A-6B2893632E99}" destId="{23DC1A36-9242-4A2E-B8E4-D78F3DC0BAFB}" srcOrd="0" destOrd="0" presId="urn:microsoft.com/office/officeart/2005/8/layout/bList2"/>
    <dgm:cxn modelId="{427B0369-BBB1-48C5-A63C-E0F1B58628CB}" type="presParOf" srcId="{BA3995DD-3AAF-4E22-AF1A-6B2893632E99}" destId="{8CAAA90C-B897-4A6E-9AA4-5DA7C205AC39}" srcOrd="1" destOrd="0" presId="urn:microsoft.com/office/officeart/2005/8/layout/bList2"/>
    <dgm:cxn modelId="{44A0024F-750F-4118-B258-90D003841B08}" type="presParOf" srcId="{BA3995DD-3AAF-4E22-AF1A-6B2893632E99}" destId="{CAF27ACC-242F-4DB8-9B9D-B3F4A0D80612}" srcOrd="2" destOrd="0" presId="urn:microsoft.com/office/officeart/2005/8/layout/bList2"/>
    <dgm:cxn modelId="{60DB2404-29BF-443A-A3AC-7661C4E14600}" type="presParOf" srcId="{BA3995DD-3AAF-4E22-AF1A-6B2893632E99}" destId="{85E5C354-02C0-413E-950A-B18D20A09D49}" srcOrd="3" destOrd="0" presId="urn:microsoft.com/office/officeart/2005/8/layout/bList2"/>
    <dgm:cxn modelId="{6BEF259B-45D0-4C9F-9888-0B4576D20605}" type="presParOf" srcId="{3A533115-66AE-4B5E-B260-D7984F4D8478}" destId="{E0B3FF79-9033-4569-838A-C9B40ED9C02E}" srcOrd="1" destOrd="0" presId="urn:microsoft.com/office/officeart/2005/8/layout/bList2"/>
    <dgm:cxn modelId="{82E4B63D-9BC9-44AF-A219-2261EA26D061}" type="presParOf" srcId="{3A533115-66AE-4B5E-B260-D7984F4D8478}" destId="{E821A6B0-049F-4B87-8D33-3CC51E38F801}" srcOrd="2" destOrd="0" presId="urn:microsoft.com/office/officeart/2005/8/layout/bList2"/>
    <dgm:cxn modelId="{CC265863-991C-4A67-8C36-B82301D289B8}" type="presParOf" srcId="{E821A6B0-049F-4B87-8D33-3CC51E38F801}" destId="{ECF0697D-7BEE-4985-B3D4-F3EADC9C93F7}" srcOrd="0" destOrd="0" presId="urn:microsoft.com/office/officeart/2005/8/layout/bList2"/>
    <dgm:cxn modelId="{546AF93B-3FCE-4A5B-8DD1-FBC45C3C5927}" type="presParOf" srcId="{E821A6B0-049F-4B87-8D33-3CC51E38F801}" destId="{F2ABD602-3F2A-4AB5-AC75-8D5828FED43D}" srcOrd="1" destOrd="0" presId="urn:microsoft.com/office/officeart/2005/8/layout/bList2"/>
    <dgm:cxn modelId="{0AA8CAC3-E92C-4142-8689-2431F434AD55}" type="presParOf" srcId="{E821A6B0-049F-4B87-8D33-3CC51E38F801}" destId="{3FFB85F4-1253-4CD6-84A6-322B95861749}" srcOrd="2" destOrd="0" presId="urn:microsoft.com/office/officeart/2005/8/layout/bList2"/>
    <dgm:cxn modelId="{C8F0E4DC-87E0-4A80-B322-5CB31475AD9F}" type="presParOf" srcId="{E821A6B0-049F-4B87-8D33-3CC51E38F801}" destId="{1ACBA6A8-C121-4971-A391-A02D1CCED40F}" srcOrd="3" destOrd="0" presId="urn:microsoft.com/office/officeart/2005/8/layout/bList2"/>
    <dgm:cxn modelId="{4CBD96CD-D468-4829-B354-EC0A8086CAD0}" type="presParOf" srcId="{3A533115-66AE-4B5E-B260-D7984F4D8478}" destId="{529A4EB6-2017-4FEF-8DB3-EC5951B0AF81}" srcOrd="3" destOrd="0" presId="urn:microsoft.com/office/officeart/2005/8/layout/bList2"/>
    <dgm:cxn modelId="{817A28A9-6487-4E34-B937-366E9993B8BD}" type="presParOf" srcId="{3A533115-66AE-4B5E-B260-D7984F4D8478}" destId="{4E361E15-DB74-4792-936E-BFCA19BA7CF0}" srcOrd="4" destOrd="0" presId="urn:microsoft.com/office/officeart/2005/8/layout/bList2"/>
    <dgm:cxn modelId="{2793921B-F737-4C0A-B31F-BB0E5C21A223}" type="presParOf" srcId="{4E361E15-DB74-4792-936E-BFCA19BA7CF0}" destId="{ACB65EEC-5A41-496B-87A7-993A7BAB0AEB}" srcOrd="0" destOrd="0" presId="urn:microsoft.com/office/officeart/2005/8/layout/bList2"/>
    <dgm:cxn modelId="{63AD5D0B-D011-4CDB-B89F-5D3F7FD8CCD2}" type="presParOf" srcId="{4E361E15-DB74-4792-936E-BFCA19BA7CF0}" destId="{527D634E-B1A9-464C-BEFB-2CD8291F9F76}" srcOrd="1" destOrd="0" presId="urn:microsoft.com/office/officeart/2005/8/layout/bList2"/>
    <dgm:cxn modelId="{06123C18-519E-4C95-8BD3-1223718C6DBE}" type="presParOf" srcId="{4E361E15-DB74-4792-936E-BFCA19BA7CF0}" destId="{C53DEB92-5DBE-4752-AA29-7DD5396E3438}" srcOrd="2" destOrd="0" presId="urn:microsoft.com/office/officeart/2005/8/layout/bList2"/>
    <dgm:cxn modelId="{4B9985BF-9639-4DBF-95CB-FC319BE776BA}" type="presParOf" srcId="{4E361E15-DB74-4792-936E-BFCA19BA7CF0}" destId="{DA7E0B5B-D847-4681-8FE6-FD3D237D27BF}" srcOrd="3" destOrd="0" presId="urn:microsoft.com/office/officeart/2005/8/layout/bList2"/>
    <dgm:cxn modelId="{807D5C57-762F-465A-97C6-C867D995F999}" type="presParOf" srcId="{3A533115-66AE-4B5E-B260-D7984F4D8478}" destId="{163C0CB3-93E3-4153-BB7B-2F5E8DB449C1}" srcOrd="5" destOrd="0" presId="urn:microsoft.com/office/officeart/2005/8/layout/bList2"/>
    <dgm:cxn modelId="{AFEE625D-3458-42B1-AE2F-253F6B6D959A}" type="presParOf" srcId="{3A533115-66AE-4B5E-B260-D7984F4D8478}" destId="{9708B29C-D2A3-4250-8C3E-90394DE21E42}" srcOrd="6" destOrd="0" presId="urn:microsoft.com/office/officeart/2005/8/layout/bList2"/>
    <dgm:cxn modelId="{6193E087-70A6-400B-980B-68AE772C3F77}" type="presParOf" srcId="{9708B29C-D2A3-4250-8C3E-90394DE21E42}" destId="{56CA96E8-0003-47E5-B3C3-C9937C0ED934}" srcOrd="0" destOrd="0" presId="urn:microsoft.com/office/officeart/2005/8/layout/bList2"/>
    <dgm:cxn modelId="{131226F7-EF39-4A0B-BF69-1CEEBC8FF2D6}" type="presParOf" srcId="{9708B29C-D2A3-4250-8C3E-90394DE21E42}" destId="{44DC56E8-1397-4261-AEB6-8CC6434D6CFC}" srcOrd="1" destOrd="0" presId="urn:microsoft.com/office/officeart/2005/8/layout/bList2"/>
    <dgm:cxn modelId="{FE9BC2F3-8705-4B38-9351-3B6D66EF87C6}" type="presParOf" srcId="{9708B29C-D2A3-4250-8C3E-90394DE21E42}" destId="{68C9C8F6-6305-4CBA-AC8E-48F82BC56E6B}" srcOrd="2" destOrd="0" presId="urn:microsoft.com/office/officeart/2005/8/layout/bList2"/>
    <dgm:cxn modelId="{10EC2375-A468-45B6-82E2-9AE0DDEAFA26}" type="presParOf" srcId="{9708B29C-D2A3-4250-8C3E-90394DE21E42}" destId="{6CD3F25B-A147-4F60-BA41-A956057FC964}" srcOrd="3" destOrd="0" presId="urn:microsoft.com/office/officeart/2005/8/layout/bList2"/>
    <dgm:cxn modelId="{7BFD35C3-95AC-4EA2-AF71-532AC9B0521D}" type="presParOf" srcId="{3A533115-66AE-4B5E-B260-D7984F4D8478}" destId="{5F261D1F-F3F3-4206-BD5E-E91E026EF49A}" srcOrd="7" destOrd="0" presId="urn:microsoft.com/office/officeart/2005/8/layout/bList2"/>
    <dgm:cxn modelId="{D1100CF1-AF2C-4479-9FFA-29B2BBD5CC9D}" type="presParOf" srcId="{3A533115-66AE-4B5E-B260-D7984F4D8478}" destId="{E8DEAFED-78C1-4B98-8C6C-20C7AC6813B2}" srcOrd="8" destOrd="0" presId="urn:microsoft.com/office/officeart/2005/8/layout/bList2"/>
    <dgm:cxn modelId="{D27A0C63-426C-467C-BA28-DFBA0D52047C}" type="presParOf" srcId="{E8DEAFED-78C1-4B98-8C6C-20C7AC6813B2}" destId="{F6010F86-E4FE-4309-8A57-079E588893D2}" srcOrd="0" destOrd="0" presId="urn:microsoft.com/office/officeart/2005/8/layout/bList2"/>
    <dgm:cxn modelId="{D00B5A66-082F-4A16-A6AE-9C59482DA9F1}" type="presParOf" srcId="{E8DEAFED-78C1-4B98-8C6C-20C7AC6813B2}" destId="{C79B74C4-56F9-47FF-9214-77A78BC4D773}" srcOrd="1" destOrd="0" presId="urn:microsoft.com/office/officeart/2005/8/layout/bList2"/>
    <dgm:cxn modelId="{F2DA5BDB-4A24-4B30-BF56-40B719FDA261}" type="presParOf" srcId="{E8DEAFED-78C1-4B98-8C6C-20C7AC6813B2}" destId="{0D1548C2-A6BA-43D9-A3B6-C65FD3144BE5}" srcOrd="2" destOrd="0" presId="urn:microsoft.com/office/officeart/2005/8/layout/bList2"/>
    <dgm:cxn modelId="{35D0BA61-17EB-452B-A982-1957C37B4DBC}" type="presParOf" srcId="{E8DEAFED-78C1-4B98-8C6C-20C7AC6813B2}" destId="{2B288800-4A9A-40A4-9C71-48772555470B}" srcOrd="3" destOrd="0" presId="urn:microsoft.com/office/officeart/2005/8/layout/bList2"/>
    <dgm:cxn modelId="{B15D19EC-FE81-4FCD-9FA2-28717056C421}" type="presParOf" srcId="{3A533115-66AE-4B5E-B260-D7984F4D8478}" destId="{16DA78CC-9E70-47EE-B886-502838492D21}" srcOrd="9" destOrd="0" presId="urn:microsoft.com/office/officeart/2005/8/layout/bList2"/>
    <dgm:cxn modelId="{56885441-B6C8-4058-A142-8D460D343630}" type="presParOf" srcId="{3A533115-66AE-4B5E-B260-D7984F4D8478}" destId="{F01A7248-488D-4FD9-B0C9-5A8AF78E5FAD}" srcOrd="10" destOrd="0" presId="urn:microsoft.com/office/officeart/2005/8/layout/bList2"/>
    <dgm:cxn modelId="{5A45D5D8-E113-40C0-98B2-0879CC7325F9}" type="presParOf" srcId="{F01A7248-488D-4FD9-B0C9-5A8AF78E5FAD}" destId="{C8D7277F-4877-4E15-8F2E-87C77F27D1F5}" srcOrd="0" destOrd="0" presId="urn:microsoft.com/office/officeart/2005/8/layout/bList2"/>
    <dgm:cxn modelId="{95C2DA3E-5D3E-45E2-87CC-D74B61E2EE64}" type="presParOf" srcId="{F01A7248-488D-4FD9-B0C9-5A8AF78E5FAD}" destId="{08750C62-D5E8-4554-B801-38FEFE4848C8}" srcOrd="1" destOrd="0" presId="urn:microsoft.com/office/officeart/2005/8/layout/bList2"/>
    <dgm:cxn modelId="{98388DCE-1F2E-4A3C-A927-18785450DBDD}" type="presParOf" srcId="{F01A7248-488D-4FD9-B0C9-5A8AF78E5FAD}" destId="{F95C1345-AF54-44D6-89BA-2B99D5EF1D20}" srcOrd="2" destOrd="0" presId="urn:microsoft.com/office/officeart/2005/8/layout/bList2"/>
    <dgm:cxn modelId="{D2199DBF-09CB-4345-9991-1B9B062F739D}" type="presParOf" srcId="{F01A7248-488D-4FD9-B0C9-5A8AF78E5FAD}" destId="{83F76CF5-BE86-4745-B3AB-5A300AD7104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l" rtl="0">
            <a:defRPr b="1"/>
          </a:pPr>
          <a:r>
            <a:rPr lang="de-AT" sz="1600" b="1" dirty="0"/>
            <a:t>Amazon </a:t>
          </a:r>
          <a:r>
            <a:rPr lang="de-AT" sz="1600" b="1" dirty="0" err="1"/>
            <a:t>Redshift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68FF6D40-E653-42B4-88D5-A1065AA28E9B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Schnelles, einfaches, kostengünstiges Data Warehousing</a:t>
          </a:r>
        </a:p>
      </dgm:t>
    </dgm:pt>
    <dgm:pt modelId="{72099F08-2E4A-416D-8D45-5217BDB82A7C}" type="parTrans" cxnId="{96D94043-42AE-40F8-9543-48F55D14E9FB}">
      <dgm:prSet/>
      <dgm:spPr/>
      <dgm:t>
        <a:bodyPr/>
        <a:lstStyle/>
        <a:p>
          <a:endParaRPr lang="de-AT"/>
        </a:p>
      </dgm:t>
    </dgm:pt>
    <dgm:pt modelId="{8B5C0B3E-50EB-426F-9852-C552146DAC06}" type="sibTrans" cxnId="{96D94043-42AE-40F8-9543-48F55D14E9FB}">
      <dgm:prSet/>
      <dgm:spPr/>
      <dgm:t>
        <a:bodyPr/>
        <a:lstStyle/>
        <a:p>
          <a:endParaRPr lang="de-AT"/>
        </a:p>
      </dgm:t>
    </dgm:pt>
    <dgm:pt modelId="{731CF477-DA73-4FAC-AADB-91C3DEDF52E0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QuickSight</a:t>
          </a:r>
          <a:endParaRPr lang="de-AT" sz="1600" dirty="0"/>
        </a:p>
      </dgm:t>
    </dgm:pt>
    <dgm:pt modelId="{54C87BAC-B41D-4DA4-A419-738E6F3A44AE}" type="parTrans" cxnId="{943BC19C-947C-4FC2-B503-02830AC50814}">
      <dgm:prSet/>
      <dgm:spPr/>
      <dgm:t>
        <a:bodyPr/>
        <a:lstStyle/>
        <a:p>
          <a:endParaRPr lang="de-AT"/>
        </a:p>
      </dgm:t>
    </dgm:pt>
    <dgm:pt modelId="{F14FBF9B-B54E-445C-B1B0-35B587D76072}" type="sibTrans" cxnId="{943BC19C-947C-4FC2-B503-02830AC50814}">
      <dgm:prSet/>
      <dgm:spPr/>
      <dgm:t>
        <a:bodyPr/>
        <a:lstStyle/>
        <a:p>
          <a:endParaRPr lang="de-AT"/>
        </a:p>
      </dgm:t>
    </dgm:pt>
    <dgm:pt modelId="{53D634D8-45F5-45EB-95F8-4CF8E5D631D9}">
      <dgm:prSet custT="1"/>
      <dgm:spPr/>
      <dgm:t>
        <a:bodyPr anchor="ctr"/>
        <a:lstStyle/>
        <a:p>
          <a:pPr algn="ctr">
            <a:buNone/>
          </a:pPr>
          <a:r>
            <a:rPr lang="de-AT" sz="1400"/>
            <a:t>Schneller Geschäftsanalyse-Service</a:t>
          </a:r>
        </a:p>
      </dgm:t>
    </dgm:pt>
    <dgm:pt modelId="{3872E7C6-FA7C-44F3-B4B2-927F435ABB9D}" type="parTrans" cxnId="{A4DDBE0E-6149-4BFF-B491-25BCFFFFCF82}">
      <dgm:prSet/>
      <dgm:spPr/>
      <dgm:t>
        <a:bodyPr/>
        <a:lstStyle/>
        <a:p>
          <a:endParaRPr lang="de-AT"/>
        </a:p>
      </dgm:t>
    </dgm:pt>
    <dgm:pt modelId="{B4C690CF-DABF-4F8E-9E32-EDDB3F986492}" type="sibTrans" cxnId="{A4DDBE0E-6149-4BFF-B491-25BCFFFFCF82}">
      <dgm:prSet/>
      <dgm:spPr/>
      <dgm:t>
        <a:bodyPr/>
        <a:lstStyle/>
        <a:p>
          <a:endParaRPr lang="de-AT"/>
        </a:p>
      </dgm:t>
    </dgm:pt>
    <dgm:pt modelId="{56F20CCD-AC4D-40C8-BC69-6C9B48D7AE0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Data Exchange</a:t>
          </a:r>
          <a:endParaRPr lang="de-AT" sz="1600" dirty="0"/>
        </a:p>
      </dgm:t>
    </dgm:pt>
    <dgm:pt modelId="{1E644A33-742F-4D64-933A-9C0E5998591D}" type="parTrans" cxnId="{3EDBDEE3-1326-4098-8613-0ED01CFEBF0F}">
      <dgm:prSet/>
      <dgm:spPr/>
      <dgm:t>
        <a:bodyPr/>
        <a:lstStyle/>
        <a:p>
          <a:endParaRPr lang="de-AT"/>
        </a:p>
      </dgm:t>
    </dgm:pt>
    <dgm:pt modelId="{94ACFC2E-B76E-4889-ABD3-E2E191D0A419}" type="sibTrans" cxnId="{3EDBDEE3-1326-4098-8613-0ED01CFEBF0F}">
      <dgm:prSet/>
      <dgm:spPr/>
      <dgm:t>
        <a:bodyPr/>
        <a:lstStyle/>
        <a:p>
          <a:endParaRPr lang="de-AT"/>
        </a:p>
      </dgm:t>
    </dgm:pt>
    <dgm:pt modelId="{4C71FFBD-8847-433B-8652-8881FEAED9B6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Finden, abonnieren, und benutzen Sie Dritt-</a:t>
          </a:r>
          <a:r>
            <a:rPr lang="de-AT" sz="1400" dirty="0" err="1"/>
            <a:t>anbieterdaten</a:t>
          </a:r>
          <a:r>
            <a:rPr lang="de-AT" sz="1400" dirty="0"/>
            <a:t> in der Cloud</a:t>
          </a:r>
        </a:p>
      </dgm:t>
    </dgm:pt>
    <dgm:pt modelId="{9197A186-75AD-4C14-9C47-AEED6C267769}" type="parTrans" cxnId="{1C2BA4B5-EA70-4BF9-8D45-1ABABF1FC595}">
      <dgm:prSet/>
      <dgm:spPr/>
      <dgm:t>
        <a:bodyPr/>
        <a:lstStyle/>
        <a:p>
          <a:endParaRPr lang="de-AT"/>
        </a:p>
      </dgm:t>
    </dgm:pt>
    <dgm:pt modelId="{7DB5B238-F7B2-47FA-A611-0DD505BA7D19}" type="sibTrans" cxnId="{1C2BA4B5-EA70-4BF9-8D45-1ABABF1FC595}">
      <dgm:prSet/>
      <dgm:spPr/>
      <dgm:t>
        <a:bodyPr/>
        <a:lstStyle/>
        <a:p>
          <a:endParaRPr lang="de-AT"/>
        </a:p>
      </dgm:t>
    </dgm:pt>
    <dgm:pt modelId="{48301E34-4E7F-4CF0-86DE-0E459AAA668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Data Pipeline</a:t>
          </a:r>
          <a:endParaRPr lang="de-AT" sz="1600" dirty="0"/>
        </a:p>
      </dgm:t>
    </dgm:pt>
    <dgm:pt modelId="{5DDC75A5-D1E4-494B-A56F-00CC0D77FB38}" type="parTrans" cxnId="{A9BB3337-E600-4D11-B012-1432DB3C7854}">
      <dgm:prSet/>
      <dgm:spPr/>
      <dgm:t>
        <a:bodyPr/>
        <a:lstStyle/>
        <a:p>
          <a:endParaRPr lang="de-AT"/>
        </a:p>
      </dgm:t>
    </dgm:pt>
    <dgm:pt modelId="{445E3752-A1C6-4B3E-8332-FE8B10DB32BF}" type="sibTrans" cxnId="{A9BB3337-E600-4D11-B012-1432DB3C7854}">
      <dgm:prSet/>
      <dgm:spPr/>
      <dgm:t>
        <a:bodyPr/>
        <a:lstStyle/>
        <a:p>
          <a:endParaRPr lang="de-AT"/>
        </a:p>
      </dgm:t>
    </dgm:pt>
    <dgm:pt modelId="{1A63A69A-A427-4FBD-AF2D-5FA88E09CE7A}">
      <dgm:prSet custT="1"/>
      <dgm:spPr/>
      <dgm:t>
        <a:bodyPr anchor="ctr"/>
        <a:lstStyle/>
        <a:p>
          <a:pPr algn="ctr">
            <a:buNone/>
          </a:pPr>
          <a:r>
            <a:rPr lang="de-AT" sz="1400"/>
            <a:t>Orchestrierungs-Service für regelmäßige, datengesteuerte Workflows</a:t>
          </a:r>
        </a:p>
      </dgm:t>
    </dgm:pt>
    <dgm:pt modelId="{8282D279-64CC-4AFF-9E79-2C2C77B18B63}" type="parTrans" cxnId="{31A69C10-7741-44DE-B2A5-BA51E41BEE68}">
      <dgm:prSet/>
      <dgm:spPr/>
      <dgm:t>
        <a:bodyPr/>
        <a:lstStyle/>
        <a:p>
          <a:endParaRPr lang="de-AT"/>
        </a:p>
      </dgm:t>
    </dgm:pt>
    <dgm:pt modelId="{4A20B226-3DEE-4650-BC55-1AB90ED8FCDA}" type="sibTrans" cxnId="{31A69C10-7741-44DE-B2A5-BA51E41BEE68}">
      <dgm:prSet/>
      <dgm:spPr/>
      <dgm:t>
        <a:bodyPr/>
        <a:lstStyle/>
        <a:p>
          <a:endParaRPr lang="de-AT"/>
        </a:p>
      </dgm:t>
    </dgm:pt>
    <dgm:pt modelId="{AD3AEBB1-EDF6-41E6-82A2-38D790FA1BE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Glue</a:t>
          </a:r>
          <a:endParaRPr lang="de-AT" sz="1600" dirty="0"/>
        </a:p>
      </dgm:t>
    </dgm:pt>
    <dgm:pt modelId="{1E2102A8-456C-4ADB-9CF4-FC51E1A0D5BE}" type="parTrans" cxnId="{46A7218E-6025-4312-8A7D-FBD5680BEBDE}">
      <dgm:prSet/>
      <dgm:spPr/>
      <dgm:t>
        <a:bodyPr/>
        <a:lstStyle/>
        <a:p>
          <a:endParaRPr lang="de-AT"/>
        </a:p>
      </dgm:t>
    </dgm:pt>
    <dgm:pt modelId="{88DEB983-A6E3-4800-8FB3-EFB4F411D379}" type="sibTrans" cxnId="{46A7218E-6025-4312-8A7D-FBD5680BEBDE}">
      <dgm:prSet/>
      <dgm:spPr/>
      <dgm:t>
        <a:bodyPr/>
        <a:lstStyle/>
        <a:p>
          <a:endParaRPr lang="de-AT"/>
        </a:p>
      </dgm:t>
    </dgm:pt>
    <dgm:pt modelId="{03568F2E-06C0-4D8C-B40A-9123089ECE78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Daten vorbereiten </a:t>
          </a:r>
          <a:br>
            <a:rPr lang="de-AT" sz="1400" dirty="0"/>
          </a:br>
          <a:r>
            <a:rPr lang="de-AT" sz="1400" dirty="0"/>
            <a:t>und laden</a:t>
          </a:r>
        </a:p>
      </dgm:t>
    </dgm:pt>
    <dgm:pt modelId="{508D5E6D-BAF1-45AD-87E9-1F06D668369A}" type="parTrans" cxnId="{C7BD140F-B0EB-4F12-A564-C19A31EE3853}">
      <dgm:prSet/>
      <dgm:spPr/>
      <dgm:t>
        <a:bodyPr/>
        <a:lstStyle/>
        <a:p>
          <a:endParaRPr lang="de-AT"/>
        </a:p>
      </dgm:t>
    </dgm:pt>
    <dgm:pt modelId="{AA3824D8-A54C-4EEC-B74C-5D9A771B47C4}" type="sibTrans" cxnId="{C7BD140F-B0EB-4F12-A564-C19A31EE3853}">
      <dgm:prSet/>
      <dgm:spPr/>
      <dgm:t>
        <a:bodyPr/>
        <a:lstStyle/>
        <a:p>
          <a:endParaRPr lang="de-AT"/>
        </a:p>
      </dgm:t>
    </dgm:pt>
    <dgm:pt modelId="{705CC692-BD1F-4ED9-8B64-D7494AEE708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Lake Formation</a:t>
          </a:r>
          <a:endParaRPr lang="de-AT" sz="1600" dirty="0"/>
        </a:p>
      </dgm:t>
    </dgm:pt>
    <dgm:pt modelId="{821B129B-3B81-45F8-9F0B-EDA01D786B43}" type="parTrans" cxnId="{BB372479-0040-4894-A024-DB3BD62A270E}">
      <dgm:prSet/>
      <dgm:spPr/>
      <dgm:t>
        <a:bodyPr/>
        <a:lstStyle/>
        <a:p>
          <a:endParaRPr lang="de-AT"/>
        </a:p>
      </dgm:t>
    </dgm:pt>
    <dgm:pt modelId="{2A471C6A-7AF2-43BB-BBEE-41CC658CDB1F}" type="sibTrans" cxnId="{BB372479-0040-4894-A024-DB3BD62A270E}">
      <dgm:prSet/>
      <dgm:spPr/>
      <dgm:t>
        <a:bodyPr/>
        <a:lstStyle/>
        <a:p>
          <a:endParaRPr lang="de-AT"/>
        </a:p>
      </dgm:t>
    </dgm:pt>
    <dgm:pt modelId="{5D8E5303-848E-451A-8DA8-7F773AA57AB5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Entwickeln Sie einen sicheren Data Lake </a:t>
          </a:r>
          <a:br>
            <a:rPr lang="de-AT" sz="1400" dirty="0"/>
          </a:br>
          <a:r>
            <a:rPr lang="de-AT" sz="1400" dirty="0"/>
            <a:t>in wenigen Tagen</a:t>
          </a:r>
        </a:p>
      </dgm:t>
    </dgm:pt>
    <dgm:pt modelId="{0E9A9FA0-03FC-4AA0-BFEE-43737FF5D020}" type="parTrans" cxnId="{3976B80B-5734-47EF-A70A-1034409BF87C}">
      <dgm:prSet/>
      <dgm:spPr/>
      <dgm:t>
        <a:bodyPr/>
        <a:lstStyle/>
        <a:p>
          <a:endParaRPr lang="de-AT"/>
        </a:p>
      </dgm:t>
    </dgm:pt>
    <dgm:pt modelId="{E11DA2DB-4794-4433-8BD9-A33469059F61}" type="sibTrans" cxnId="{3976B80B-5734-47EF-A70A-1034409BF87C}">
      <dgm:prSet/>
      <dgm:spPr/>
      <dgm:t>
        <a:bodyPr/>
        <a:lstStyle/>
        <a:p>
          <a:endParaRPr lang="de-AT"/>
        </a:p>
      </dgm:t>
    </dgm:pt>
    <dgm:pt modelId="{3A533115-66AE-4B5E-B260-D7984F4D8478}" type="pres">
      <dgm:prSet presAssocID="{23A4CF80-68AA-424B-8F8A-88D2F4D4C080}" presName="diagram" presStyleCnt="0">
        <dgm:presLayoutVars>
          <dgm:dir/>
          <dgm:animLvl val="lvl"/>
          <dgm:resizeHandles val="exact"/>
        </dgm:presLayoutVars>
      </dgm:prSet>
      <dgm:spPr/>
    </dgm:pt>
    <dgm:pt modelId="{BA3995DD-3AAF-4E22-AF1A-6B2893632E99}" type="pres">
      <dgm:prSet presAssocID="{1579B090-B57A-4234-8F40-245EAA5E4AC9}" presName="compNode" presStyleCnt="0"/>
      <dgm:spPr/>
    </dgm:pt>
    <dgm:pt modelId="{23DC1A36-9242-4A2E-B8E4-D78F3DC0BAFB}" type="pres">
      <dgm:prSet presAssocID="{1579B090-B57A-4234-8F40-245EAA5E4AC9}" presName="childRect" presStyleLbl="bgAcc1" presStyleIdx="0" presStyleCnt="6">
        <dgm:presLayoutVars>
          <dgm:bulletEnabled val="1"/>
        </dgm:presLayoutVars>
      </dgm:prSet>
      <dgm:spPr/>
    </dgm:pt>
    <dgm:pt modelId="{8CAAA90C-B897-4A6E-9AA4-5DA7C205AC39}" type="pres">
      <dgm:prSet presAssocID="{1579B090-B57A-4234-8F40-245EAA5E4A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F27ACC-242F-4DB8-9B9D-B3F4A0D80612}" type="pres">
      <dgm:prSet presAssocID="{1579B090-B57A-4234-8F40-245EAA5E4AC9}" presName="parentRect" presStyleLbl="alignNode1" presStyleIdx="0" presStyleCnt="6"/>
      <dgm:spPr/>
    </dgm:pt>
    <dgm:pt modelId="{85E5C354-02C0-413E-950A-B18D20A09D49}" type="pres">
      <dgm:prSet presAssocID="{1579B090-B57A-4234-8F40-245EAA5E4AC9}" presName="adorn" presStyleLbl="fgAccFollowNode1" presStyleIdx="0" presStyleCnt="6"/>
      <dgm:spPr>
        <a:noFill/>
        <a:ln>
          <a:noFill/>
        </a:ln>
      </dgm:spPr>
    </dgm:pt>
    <dgm:pt modelId="{E0B3FF79-9033-4569-838A-C9B40ED9C02E}" type="pres">
      <dgm:prSet presAssocID="{704471F8-5E0D-45EC-8F7C-33AD28A4D654}" presName="sibTrans" presStyleLbl="sibTrans2D1" presStyleIdx="0" presStyleCnt="0"/>
      <dgm:spPr/>
    </dgm:pt>
    <dgm:pt modelId="{7ECA39B6-83E1-4452-879A-817EA69A2D20}" type="pres">
      <dgm:prSet presAssocID="{731CF477-DA73-4FAC-AADB-91C3DEDF52E0}" presName="compNode" presStyleCnt="0"/>
      <dgm:spPr/>
    </dgm:pt>
    <dgm:pt modelId="{F2D07A9E-765D-424C-8152-FAEE1992163C}" type="pres">
      <dgm:prSet presAssocID="{731CF477-DA73-4FAC-AADB-91C3DEDF52E0}" presName="childRect" presStyleLbl="bgAcc1" presStyleIdx="1" presStyleCnt="6">
        <dgm:presLayoutVars>
          <dgm:bulletEnabled val="1"/>
        </dgm:presLayoutVars>
      </dgm:prSet>
      <dgm:spPr/>
    </dgm:pt>
    <dgm:pt modelId="{0AE65B71-CEE4-4ADE-A8D0-5CAAF9B9CD48}" type="pres">
      <dgm:prSet presAssocID="{731CF477-DA73-4FAC-AADB-91C3DEDF52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4F7504-0ADE-4319-9EDA-720B91201D68}" type="pres">
      <dgm:prSet presAssocID="{731CF477-DA73-4FAC-AADB-91C3DEDF52E0}" presName="parentRect" presStyleLbl="alignNode1" presStyleIdx="1" presStyleCnt="6"/>
      <dgm:spPr/>
    </dgm:pt>
    <dgm:pt modelId="{4DFE2AC3-0456-40D5-9B5E-1FCA24D501B5}" type="pres">
      <dgm:prSet presAssocID="{731CF477-DA73-4FAC-AADB-91C3DEDF52E0}" presName="adorn" presStyleLbl="fgAccFollowNode1" presStyleIdx="1" presStyleCnt="6"/>
      <dgm:spPr>
        <a:noFill/>
        <a:ln>
          <a:noFill/>
        </a:ln>
      </dgm:spPr>
    </dgm:pt>
    <dgm:pt modelId="{5059E4B3-7DD9-46D8-8F1F-F135BDC8D4B6}" type="pres">
      <dgm:prSet presAssocID="{F14FBF9B-B54E-445C-B1B0-35B587D76072}" presName="sibTrans" presStyleLbl="sibTrans2D1" presStyleIdx="0" presStyleCnt="0"/>
      <dgm:spPr/>
    </dgm:pt>
    <dgm:pt modelId="{3ECDE7EF-AB1B-4151-AFD5-55A745CFDB73}" type="pres">
      <dgm:prSet presAssocID="{56F20CCD-AC4D-40C8-BC69-6C9B48D7AE03}" presName="compNode" presStyleCnt="0"/>
      <dgm:spPr/>
    </dgm:pt>
    <dgm:pt modelId="{88B220F5-810A-493E-BE34-76533E6E37A2}" type="pres">
      <dgm:prSet presAssocID="{56F20CCD-AC4D-40C8-BC69-6C9B48D7AE03}" presName="childRect" presStyleLbl="bgAcc1" presStyleIdx="2" presStyleCnt="6">
        <dgm:presLayoutVars>
          <dgm:bulletEnabled val="1"/>
        </dgm:presLayoutVars>
      </dgm:prSet>
      <dgm:spPr/>
    </dgm:pt>
    <dgm:pt modelId="{5B9F029F-1D14-4F83-A015-B2F776A19E5D}" type="pres">
      <dgm:prSet presAssocID="{56F20CCD-AC4D-40C8-BC69-6C9B48D7AE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3C23811-90FB-410B-A9F5-3243E238C428}" type="pres">
      <dgm:prSet presAssocID="{56F20CCD-AC4D-40C8-BC69-6C9B48D7AE03}" presName="parentRect" presStyleLbl="alignNode1" presStyleIdx="2" presStyleCnt="6"/>
      <dgm:spPr/>
    </dgm:pt>
    <dgm:pt modelId="{1DC2E513-2361-4DC9-8C48-EA92EE5918BB}" type="pres">
      <dgm:prSet presAssocID="{56F20CCD-AC4D-40C8-BC69-6C9B48D7AE03}" presName="adorn" presStyleLbl="fgAccFollowNode1" presStyleIdx="2" presStyleCnt="6"/>
      <dgm:spPr>
        <a:noFill/>
        <a:ln>
          <a:noFill/>
        </a:ln>
      </dgm:spPr>
    </dgm:pt>
    <dgm:pt modelId="{38B357C5-17E2-4C99-ACA1-E7F0CAD4D6ED}" type="pres">
      <dgm:prSet presAssocID="{94ACFC2E-B76E-4889-ABD3-E2E191D0A419}" presName="sibTrans" presStyleLbl="sibTrans2D1" presStyleIdx="0" presStyleCnt="0"/>
      <dgm:spPr/>
    </dgm:pt>
    <dgm:pt modelId="{B607116D-59FD-4ABC-8739-409A5C1F752F}" type="pres">
      <dgm:prSet presAssocID="{48301E34-4E7F-4CF0-86DE-0E459AAA668C}" presName="compNode" presStyleCnt="0"/>
      <dgm:spPr/>
    </dgm:pt>
    <dgm:pt modelId="{83821EDC-D433-456C-8B0C-81DF690E4654}" type="pres">
      <dgm:prSet presAssocID="{48301E34-4E7F-4CF0-86DE-0E459AAA668C}" presName="childRect" presStyleLbl="bgAcc1" presStyleIdx="3" presStyleCnt="6">
        <dgm:presLayoutVars>
          <dgm:bulletEnabled val="1"/>
        </dgm:presLayoutVars>
      </dgm:prSet>
      <dgm:spPr/>
    </dgm:pt>
    <dgm:pt modelId="{9A52EDD8-102B-48F6-9CC7-696BFAC426E0}" type="pres">
      <dgm:prSet presAssocID="{48301E34-4E7F-4CF0-86DE-0E459AAA668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BE7C72-5ACE-4236-97D0-B6EDA335171D}" type="pres">
      <dgm:prSet presAssocID="{48301E34-4E7F-4CF0-86DE-0E459AAA668C}" presName="parentRect" presStyleLbl="alignNode1" presStyleIdx="3" presStyleCnt="6"/>
      <dgm:spPr/>
    </dgm:pt>
    <dgm:pt modelId="{F05B7366-DF35-4639-AAB0-98A86D9862DB}" type="pres">
      <dgm:prSet presAssocID="{48301E34-4E7F-4CF0-86DE-0E459AAA668C}" presName="adorn" presStyleLbl="fgAccFollowNode1" presStyleIdx="3" presStyleCnt="6"/>
      <dgm:spPr>
        <a:noFill/>
        <a:ln>
          <a:noFill/>
        </a:ln>
      </dgm:spPr>
    </dgm:pt>
    <dgm:pt modelId="{8DD2C46C-A468-46B5-B24D-7E8F44B9170D}" type="pres">
      <dgm:prSet presAssocID="{445E3752-A1C6-4B3E-8332-FE8B10DB32BF}" presName="sibTrans" presStyleLbl="sibTrans2D1" presStyleIdx="0" presStyleCnt="0"/>
      <dgm:spPr/>
    </dgm:pt>
    <dgm:pt modelId="{7B241D0E-95DD-413B-BA38-7E8C5179AF8F}" type="pres">
      <dgm:prSet presAssocID="{AD3AEBB1-EDF6-41E6-82A2-38D790FA1BEF}" presName="compNode" presStyleCnt="0"/>
      <dgm:spPr/>
    </dgm:pt>
    <dgm:pt modelId="{350D29D0-2DF5-4C09-8303-F3C2D6FE21D8}" type="pres">
      <dgm:prSet presAssocID="{AD3AEBB1-EDF6-41E6-82A2-38D790FA1BEF}" presName="childRect" presStyleLbl="bgAcc1" presStyleIdx="4" presStyleCnt="6">
        <dgm:presLayoutVars>
          <dgm:bulletEnabled val="1"/>
        </dgm:presLayoutVars>
      </dgm:prSet>
      <dgm:spPr/>
    </dgm:pt>
    <dgm:pt modelId="{C68E16FD-4D4F-4D1F-8121-FA03AD179E74}" type="pres">
      <dgm:prSet presAssocID="{AD3AEBB1-EDF6-41E6-82A2-38D790FA1BE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6D25D3E-16F9-4BBD-98BC-FA614C943830}" type="pres">
      <dgm:prSet presAssocID="{AD3AEBB1-EDF6-41E6-82A2-38D790FA1BEF}" presName="parentRect" presStyleLbl="alignNode1" presStyleIdx="4" presStyleCnt="6"/>
      <dgm:spPr/>
    </dgm:pt>
    <dgm:pt modelId="{46BE2BD1-D5F1-415E-8D39-BD5255CAF5EE}" type="pres">
      <dgm:prSet presAssocID="{AD3AEBB1-EDF6-41E6-82A2-38D790FA1BEF}" presName="adorn" presStyleLbl="fgAccFollowNode1" presStyleIdx="4" presStyleCnt="6"/>
      <dgm:spPr>
        <a:noFill/>
        <a:ln>
          <a:noFill/>
        </a:ln>
      </dgm:spPr>
    </dgm:pt>
    <dgm:pt modelId="{67A167D3-66D5-42FA-8CF8-AC5C57262D8D}" type="pres">
      <dgm:prSet presAssocID="{88DEB983-A6E3-4800-8FB3-EFB4F411D379}" presName="sibTrans" presStyleLbl="sibTrans2D1" presStyleIdx="0" presStyleCnt="0"/>
      <dgm:spPr/>
    </dgm:pt>
    <dgm:pt modelId="{593472CF-C2EC-46E7-BCE2-1BE33BC1AFE0}" type="pres">
      <dgm:prSet presAssocID="{705CC692-BD1F-4ED9-8B64-D7494AEE708E}" presName="compNode" presStyleCnt="0"/>
      <dgm:spPr/>
    </dgm:pt>
    <dgm:pt modelId="{5E2725AC-230B-4D15-860C-BF60E9FEB5C7}" type="pres">
      <dgm:prSet presAssocID="{705CC692-BD1F-4ED9-8B64-D7494AEE708E}" presName="childRect" presStyleLbl="bgAcc1" presStyleIdx="5" presStyleCnt="6">
        <dgm:presLayoutVars>
          <dgm:bulletEnabled val="1"/>
        </dgm:presLayoutVars>
      </dgm:prSet>
      <dgm:spPr/>
    </dgm:pt>
    <dgm:pt modelId="{AA757030-63E6-4FD9-A0FA-4D4BC7EAD30B}" type="pres">
      <dgm:prSet presAssocID="{705CC692-BD1F-4ED9-8B64-D7494AEE708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401187F-B9FC-4321-8625-1B582A0E5ACD}" type="pres">
      <dgm:prSet presAssocID="{705CC692-BD1F-4ED9-8B64-D7494AEE708E}" presName="parentRect" presStyleLbl="alignNode1" presStyleIdx="5" presStyleCnt="6"/>
      <dgm:spPr/>
    </dgm:pt>
    <dgm:pt modelId="{02E6A032-8052-419E-87E5-0A4843464E69}" type="pres">
      <dgm:prSet presAssocID="{705CC692-BD1F-4ED9-8B64-D7494AEE708E}" presName="adorn" presStyleLbl="fgAccFollowNode1" presStyleIdx="5" presStyleCnt="6"/>
      <dgm:spPr>
        <a:noFill/>
        <a:ln>
          <a:noFill/>
        </a:ln>
      </dgm:spPr>
    </dgm:pt>
  </dgm:ptLst>
  <dgm:cxnLst>
    <dgm:cxn modelId="{3976B80B-5734-47EF-A70A-1034409BF87C}" srcId="{705CC692-BD1F-4ED9-8B64-D7494AEE708E}" destId="{5D8E5303-848E-451A-8DA8-7F773AA57AB5}" srcOrd="0" destOrd="0" parTransId="{0E9A9FA0-03FC-4AA0-BFEE-43737FF5D020}" sibTransId="{E11DA2DB-4794-4433-8BD9-A33469059F61}"/>
    <dgm:cxn modelId="{A4DDBE0E-6149-4BFF-B491-25BCFFFFCF82}" srcId="{731CF477-DA73-4FAC-AADB-91C3DEDF52E0}" destId="{53D634D8-45F5-45EB-95F8-4CF8E5D631D9}" srcOrd="0" destOrd="0" parTransId="{3872E7C6-FA7C-44F3-B4B2-927F435ABB9D}" sibTransId="{B4C690CF-DABF-4F8E-9E32-EDDB3F986492}"/>
    <dgm:cxn modelId="{C7BD140F-B0EB-4F12-A564-C19A31EE3853}" srcId="{AD3AEBB1-EDF6-41E6-82A2-38D790FA1BEF}" destId="{03568F2E-06C0-4D8C-B40A-9123089ECE78}" srcOrd="0" destOrd="0" parTransId="{508D5E6D-BAF1-45AD-87E9-1F06D668369A}" sibTransId="{AA3824D8-A54C-4EEC-B74C-5D9A771B47C4}"/>
    <dgm:cxn modelId="{31A69C10-7741-44DE-B2A5-BA51E41BEE68}" srcId="{48301E34-4E7F-4CF0-86DE-0E459AAA668C}" destId="{1A63A69A-A427-4FBD-AF2D-5FA88E09CE7A}" srcOrd="0" destOrd="0" parTransId="{8282D279-64CC-4AFF-9E79-2C2C77B18B63}" sibTransId="{4A20B226-3DEE-4650-BC55-1AB90ED8FCDA}"/>
    <dgm:cxn modelId="{860B7F15-885F-4EE0-B6D0-E9A8D346FA93}" type="presOf" srcId="{731CF477-DA73-4FAC-AADB-91C3DEDF52E0}" destId="{0AE65B71-CEE4-4ADE-A8D0-5CAAF9B9CD48}" srcOrd="0" destOrd="0" presId="urn:microsoft.com/office/officeart/2005/8/layout/bList2"/>
    <dgm:cxn modelId="{A250D51B-37EE-4B39-A78D-1C90A1127963}" type="presOf" srcId="{48301E34-4E7F-4CF0-86DE-0E459AAA668C}" destId="{9A52EDD8-102B-48F6-9CC7-696BFAC426E0}" srcOrd="0" destOrd="0" presId="urn:microsoft.com/office/officeart/2005/8/layout/bList2"/>
    <dgm:cxn modelId="{CF728934-EB17-45D5-B029-2F9EF1DC3B84}" type="presOf" srcId="{445E3752-A1C6-4B3E-8332-FE8B10DB32BF}" destId="{8DD2C46C-A468-46B5-B24D-7E8F44B9170D}" srcOrd="0" destOrd="0" presId="urn:microsoft.com/office/officeart/2005/8/layout/bList2"/>
    <dgm:cxn modelId="{A9BB3337-E600-4D11-B012-1432DB3C7854}" srcId="{23A4CF80-68AA-424B-8F8A-88D2F4D4C080}" destId="{48301E34-4E7F-4CF0-86DE-0E459AAA668C}" srcOrd="3" destOrd="0" parTransId="{5DDC75A5-D1E4-494B-A56F-00CC0D77FB38}" sibTransId="{445E3752-A1C6-4B3E-8332-FE8B10DB32BF}"/>
    <dgm:cxn modelId="{942D283A-178B-4598-BEA1-4C53A1682BCA}" type="presOf" srcId="{731CF477-DA73-4FAC-AADB-91C3DEDF52E0}" destId="{A94F7504-0ADE-4319-9EDA-720B91201D68}" srcOrd="1" destOrd="0" presId="urn:microsoft.com/office/officeart/2005/8/layout/bList2"/>
    <dgm:cxn modelId="{C382BD40-F462-48EC-B1C0-5DE8BC5239EA}" type="presOf" srcId="{1579B090-B57A-4234-8F40-245EAA5E4AC9}" destId="{CAF27ACC-242F-4DB8-9B9D-B3F4A0D80612}" srcOrd="1" destOrd="0" presId="urn:microsoft.com/office/officeart/2005/8/layout/bList2"/>
    <dgm:cxn modelId="{48941E5F-A5D9-4065-B329-E1238AEC622C}" type="presOf" srcId="{88DEB983-A6E3-4800-8FB3-EFB4F411D379}" destId="{67A167D3-66D5-42FA-8CF8-AC5C57262D8D}" srcOrd="0" destOrd="0" presId="urn:microsoft.com/office/officeart/2005/8/layout/bList2"/>
    <dgm:cxn modelId="{28240842-8ACE-4506-9815-B412075F0EB9}" type="presOf" srcId="{AD3AEBB1-EDF6-41E6-82A2-38D790FA1BEF}" destId="{C68E16FD-4D4F-4D1F-8121-FA03AD179E74}" srcOrd="0" destOrd="0" presId="urn:microsoft.com/office/officeart/2005/8/layout/bList2"/>
    <dgm:cxn modelId="{96D94043-42AE-40F8-9543-48F55D14E9FB}" srcId="{1579B090-B57A-4234-8F40-245EAA5E4AC9}" destId="{68FF6D40-E653-42B4-88D5-A1065AA28E9B}" srcOrd="0" destOrd="0" parTransId="{72099F08-2E4A-416D-8D45-5217BDB82A7C}" sibTransId="{8B5C0B3E-50EB-426F-9852-C552146DAC06}"/>
    <dgm:cxn modelId="{4B34026D-19EB-4273-8811-AF203E4F705B}" type="presOf" srcId="{705CC692-BD1F-4ED9-8B64-D7494AEE708E}" destId="{A401187F-B9FC-4321-8625-1B582A0E5ACD}" srcOrd="1" destOrd="0" presId="urn:microsoft.com/office/officeart/2005/8/layout/bList2"/>
    <dgm:cxn modelId="{682EB950-A319-4B03-B8C8-8ADD37775DC3}" type="presOf" srcId="{F14FBF9B-B54E-445C-B1B0-35B587D76072}" destId="{5059E4B3-7DD9-46D8-8F1F-F135BDC8D4B6}" srcOrd="0" destOrd="0" presId="urn:microsoft.com/office/officeart/2005/8/layout/bList2"/>
    <dgm:cxn modelId="{BEF03777-7023-49C0-93E3-585E82BB3FC8}" type="presOf" srcId="{704471F8-5E0D-45EC-8F7C-33AD28A4D654}" destId="{E0B3FF79-9033-4569-838A-C9B40ED9C02E}" srcOrd="0" destOrd="0" presId="urn:microsoft.com/office/officeart/2005/8/layout/bList2"/>
    <dgm:cxn modelId="{BB372479-0040-4894-A024-DB3BD62A270E}" srcId="{23A4CF80-68AA-424B-8F8A-88D2F4D4C080}" destId="{705CC692-BD1F-4ED9-8B64-D7494AEE708E}" srcOrd="5" destOrd="0" parTransId="{821B129B-3B81-45F8-9F0B-EDA01D786B43}" sibTransId="{2A471C6A-7AF2-43BB-BBEE-41CC658CDB1F}"/>
    <dgm:cxn modelId="{26D6147C-026A-485C-8A24-A2A3038B1324}" type="presOf" srcId="{68FF6D40-E653-42B4-88D5-A1065AA28E9B}" destId="{23DC1A36-9242-4A2E-B8E4-D78F3DC0BAFB}" srcOrd="0" destOrd="0" presId="urn:microsoft.com/office/officeart/2005/8/layout/bList2"/>
    <dgm:cxn modelId="{476A2882-E50A-4206-AB0E-367816C3597E}" type="presOf" srcId="{56F20CCD-AC4D-40C8-BC69-6C9B48D7AE03}" destId="{53C23811-90FB-410B-A9F5-3243E238C428}" srcOrd="1" destOrd="0" presId="urn:microsoft.com/office/officeart/2005/8/layout/bList2"/>
    <dgm:cxn modelId="{46A7218E-6025-4312-8A7D-FBD5680BEBDE}" srcId="{23A4CF80-68AA-424B-8F8A-88D2F4D4C080}" destId="{AD3AEBB1-EDF6-41E6-82A2-38D790FA1BEF}" srcOrd="4" destOrd="0" parTransId="{1E2102A8-456C-4ADB-9CF4-FC51E1A0D5BE}" sibTransId="{88DEB983-A6E3-4800-8FB3-EFB4F411D379}"/>
    <dgm:cxn modelId="{943BC19C-947C-4FC2-B503-02830AC50814}" srcId="{23A4CF80-68AA-424B-8F8A-88D2F4D4C080}" destId="{731CF477-DA73-4FAC-AADB-91C3DEDF52E0}" srcOrd="1" destOrd="0" parTransId="{54C87BAC-B41D-4DA4-A419-738E6F3A44AE}" sibTransId="{F14FBF9B-B54E-445C-B1B0-35B587D76072}"/>
    <dgm:cxn modelId="{87F9D2A0-6FCD-4754-9E75-4C0F1CB338FE}" type="presOf" srcId="{1A63A69A-A427-4FBD-AF2D-5FA88E09CE7A}" destId="{83821EDC-D433-456C-8B0C-81DF690E4654}" srcOrd="0" destOrd="0" presId="urn:microsoft.com/office/officeart/2005/8/layout/bList2"/>
    <dgm:cxn modelId="{9CA604A5-C244-4876-8324-C8B491492569}" type="presOf" srcId="{5D8E5303-848E-451A-8DA8-7F773AA57AB5}" destId="{5E2725AC-230B-4D15-860C-BF60E9FEB5C7}" srcOrd="0" destOrd="0" presId="urn:microsoft.com/office/officeart/2005/8/layout/bList2"/>
    <dgm:cxn modelId="{77781EA5-414E-4740-A685-DE150E52D744}" type="presOf" srcId="{48301E34-4E7F-4CF0-86DE-0E459AAA668C}" destId="{76BE7C72-5ACE-4236-97D0-B6EDA335171D}" srcOrd="1" destOrd="0" presId="urn:microsoft.com/office/officeart/2005/8/layout/bList2"/>
    <dgm:cxn modelId="{DB5A20A8-C485-49BA-BA9F-3BD1625743F1}" type="presOf" srcId="{23A4CF80-68AA-424B-8F8A-88D2F4D4C080}" destId="{3A533115-66AE-4B5E-B260-D7984F4D8478}" srcOrd="0" destOrd="0" presId="urn:microsoft.com/office/officeart/2005/8/layout/bList2"/>
    <dgm:cxn modelId="{2C3534A9-A58A-4B43-AC72-DDBB7DFB98E0}" type="presOf" srcId="{705CC692-BD1F-4ED9-8B64-D7494AEE708E}" destId="{AA757030-63E6-4FD9-A0FA-4D4BC7EAD30B}" srcOrd="0" destOrd="0" presId="urn:microsoft.com/office/officeart/2005/8/layout/bList2"/>
    <dgm:cxn modelId="{D8A760B4-A669-4707-A66D-9C46460E3C84}" type="presOf" srcId="{03568F2E-06C0-4D8C-B40A-9123089ECE78}" destId="{350D29D0-2DF5-4C09-8303-F3C2D6FE21D8}" srcOrd="0" destOrd="0" presId="urn:microsoft.com/office/officeart/2005/8/layout/bList2"/>
    <dgm:cxn modelId="{4B18F0B4-27AC-45D6-ACD5-6C42B78BDF74}" type="presOf" srcId="{94ACFC2E-B76E-4889-ABD3-E2E191D0A419}" destId="{38B357C5-17E2-4C99-ACA1-E7F0CAD4D6ED}" srcOrd="0" destOrd="0" presId="urn:microsoft.com/office/officeart/2005/8/layout/bList2"/>
    <dgm:cxn modelId="{1C2BA4B5-EA70-4BF9-8D45-1ABABF1FC595}" srcId="{56F20CCD-AC4D-40C8-BC69-6C9B48D7AE03}" destId="{4C71FFBD-8847-433B-8652-8881FEAED9B6}" srcOrd="0" destOrd="0" parTransId="{9197A186-75AD-4C14-9C47-AEED6C267769}" sibTransId="{7DB5B238-F7B2-47FA-A611-0DD505BA7D19}"/>
    <dgm:cxn modelId="{F02EDAB5-4D26-4560-8264-0D1687741A48}" type="presOf" srcId="{53D634D8-45F5-45EB-95F8-4CF8E5D631D9}" destId="{F2D07A9E-765D-424C-8152-FAEE1992163C}" srcOrd="0" destOrd="0" presId="urn:microsoft.com/office/officeart/2005/8/layout/bList2"/>
    <dgm:cxn modelId="{A37051C8-38EE-41B8-B164-678769BFEE44}" type="presOf" srcId="{AD3AEBB1-EDF6-41E6-82A2-38D790FA1BEF}" destId="{E6D25D3E-16F9-4BBD-98BC-FA614C943830}" srcOrd="1" destOrd="0" presId="urn:microsoft.com/office/officeart/2005/8/layout/bList2"/>
    <dgm:cxn modelId="{F4C29DCC-8461-4D6B-8E2F-358FD7E7CDF8}" type="presOf" srcId="{1579B090-B57A-4234-8F40-245EAA5E4AC9}" destId="{8CAAA90C-B897-4A6E-9AA4-5DA7C205AC39}" srcOrd="0" destOrd="0" presId="urn:microsoft.com/office/officeart/2005/8/layout/bList2"/>
    <dgm:cxn modelId="{2AE93ACF-B1A0-45E9-8E63-9AD7CDC91E13}" type="presOf" srcId="{56F20CCD-AC4D-40C8-BC69-6C9B48D7AE03}" destId="{5B9F029F-1D14-4F83-A015-B2F776A19E5D}" srcOrd="0" destOrd="0" presId="urn:microsoft.com/office/officeart/2005/8/layout/bList2"/>
    <dgm:cxn modelId="{3EDBDEE3-1326-4098-8613-0ED01CFEBF0F}" srcId="{23A4CF80-68AA-424B-8F8A-88D2F4D4C080}" destId="{56F20CCD-AC4D-40C8-BC69-6C9B48D7AE03}" srcOrd="2" destOrd="0" parTransId="{1E644A33-742F-4D64-933A-9C0E5998591D}" sibTransId="{94ACFC2E-B76E-4889-ABD3-E2E191D0A419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5FC666F0-7BB4-4F92-A028-765D396C55DA}" type="presOf" srcId="{4C71FFBD-8847-433B-8652-8881FEAED9B6}" destId="{88B220F5-810A-493E-BE34-76533E6E37A2}" srcOrd="0" destOrd="0" presId="urn:microsoft.com/office/officeart/2005/8/layout/bList2"/>
    <dgm:cxn modelId="{C9C1AEC1-6B67-4874-AB0E-1480CF21DF04}" type="presParOf" srcId="{3A533115-66AE-4B5E-B260-D7984F4D8478}" destId="{BA3995DD-3AAF-4E22-AF1A-6B2893632E99}" srcOrd="0" destOrd="0" presId="urn:microsoft.com/office/officeart/2005/8/layout/bList2"/>
    <dgm:cxn modelId="{C06FA1C1-9ED5-488F-9A8F-B33FB5530639}" type="presParOf" srcId="{BA3995DD-3AAF-4E22-AF1A-6B2893632E99}" destId="{23DC1A36-9242-4A2E-B8E4-D78F3DC0BAFB}" srcOrd="0" destOrd="0" presId="urn:microsoft.com/office/officeart/2005/8/layout/bList2"/>
    <dgm:cxn modelId="{427B0369-BBB1-48C5-A63C-E0F1B58628CB}" type="presParOf" srcId="{BA3995DD-3AAF-4E22-AF1A-6B2893632E99}" destId="{8CAAA90C-B897-4A6E-9AA4-5DA7C205AC39}" srcOrd="1" destOrd="0" presId="urn:microsoft.com/office/officeart/2005/8/layout/bList2"/>
    <dgm:cxn modelId="{44A0024F-750F-4118-B258-90D003841B08}" type="presParOf" srcId="{BA3995DD-3AAF-4E22-AF1A-6B2893632E99}" destId="{CAF27ACC-242F-4DB8-9B9D-B3F4A0D80612}" srcOrd="2" destOrd="0" presId="urn:microsoft.com/office/officeart/2005/8/layout/bList2"/>
    <dgm:cxn modelId="{60DB2404-29BF-443A-A3AC-7661C4E14600}" type="presParOf" srcId="{BA3995DD-3AAF-4E22-AF1A-6B2893632E99}" destId="{85E5C354-02C0-413E-950A-B18D20A09D49}" srcOrd="3" destOrd="0" presId="urn:microsoft.com/office/officeart/2005/8/layout/bList2"/>
    <dgm:cxn modelId="{6BEF259B-45D0-4C9F-9888-0B4576D20605}" type="presParOf" srcId="{3A533115-66AE-4B5E-B260-D7984F4D8478}" destId="{E0B3FF79-9033-4569-838A-C9B40ED9C02E}" srcOrd="1" destOrd="0" presId="urn:microsoft.com/office/officeart/2005/8/layout/bList2"/>
    <dgm:cxn modelId="{39E831A7-C28D-4541-BA58-AEF413069A90}" type="presParOf" srcId="{3A533115-66AE-4B5E-B260-D7984F4D8478}" destId="{7ECA39B6-83E1-4452-879A-817EA69A2D20}" srcOrd="2" destOrd="0" presId="urn:microsoft.com/office/officeart/2005/8/layout/bList2"/>
    <dgm:cxn modelId="{42DAC6D4-98A1-4373-8BE7-43AABC8E1B35}" type="presParOf" srcId="{7ECA39B6-83E1-4452-879A-817EA69A2D20}" destId="{F2D07A9E-765D-424C-8152-FAEE1992163C}" srcOrd="0" destOrd="0" presId="urn:microsoft.com/office/officeart/2005/8/layout/bList2"/>
    <dgm:cxn modelId="{3C99AFEE-8065-4FDE-ABBA-A0654C3BC092}" type="presParOf" srcId="{7ECA39B6-83E1-4452-879A-817EA69A2D20}" destId="{0AE65B71-CEE4-4ADE-A8D0-5CAAF9B9CD48}" srcOrd="1" destOrd="0" presId="urn:microsoft.com/office/officeart/2005/8/layout/bList2"/>
    <dgm:cxn modelId="{65C7AAC3-48FF-4841-8DA5-617D873807DC}" type="presParOf" srcId="{7ECA39B6-83E1-4452-879A-817EA69A2D20}" destId="{A94F7504-0ADE-4319-9EDA-720B91201D68}" srcOrd="2" destOrd="0" presId="urn:microsoft.com/office/officeart/2005/8/layout/bList2"/>
    <dgm:cxn modelId="{03B3D40C-FA4B-4483-8F6D-FF8848A0325E}" type="presParOf" srcId="{7ECA39B6-83E1-4452-879A-817EA69A2D20}" destId="{4DFE2AC3-0456-40D5-9B5E-1FCA24D501B5}" srcOrd="3" destOrd="0" presId="urn:microsoft.com/office/officeart/2005/8/layout/bList2"/>
    <dgm:cxn modelId="{F3CB6698-3A1D-4AA4-BEE7-63B5F65055CC}" type="presParOf" srcId="{3A533115-66AE-4B5E-B260-D7984F4D8478}" destId="{5059E4B3-7DD9-46D8-8F1F-F135BDC8D4B6}" srcOrd="3" destOrd="0" presId="urn:microsoft.com/office/officeart/2005/8/layout/bList2"/>
    <dgm:cxn modelId="{C9E1AB11-3445-4AB3-8F41-B19DE05C1FED}" type="presParOf" srcId="{3A533115-66AE-4B5E-B260-D7984F4D8478}" destId="{3ECDE7EF-AB1B-4151-AFD5-55A745CFDB73}" srcOrd="4" destOrd="0" presId="urn:microsoft.com/office/officeart/2005/8/layout/bList2"/>
    <dgm:cxn modelId="{62CAE235-7C29-4A98-AD5F-E5EA2B0ACDC0}" type="presParOf" srcId="{3ECDE7EF-AB1B-4151-AFD5-55A745CFDB73}" destId="{88B220F5-810A-493E-BE34-76533E6E37A2}" srcOrd="0" destOrd="0" presId="urn:microsoft.com/office/officeart/2005/8/layout/bList2"/>
    <dgm:cxn modelId="{83A173C2-0ED0-424F-8B6E-AE2F35978A0D}" type="presParOf" srcId="{3ECDE7EF-AB1B-4151-AFD5-55A745CFDB73}" destId="{5B9F029F-1D14-4F83-A015-B2F776A19E5D}" srcOrd="1" destOrd="0" presId="urn:microsoft.com/office/officeart/2005/8/layout/bList2"/>
    <dgm:cxn modelId="{19DE6CFE-033F-4F59-A74F-86EBE55471FF}" type="presParOf" srcId="{3ECDE7EF-AB1B-4151-AFD5-55A745CFDB73}" destId="{53C23811-90FB-410B-A9F5-3243E238C428}" srcOrd="2" destOrd="0" presId="urn:microsoft.com/office/officeart/2005/8/layout/bList2"/>
    <dgm:cxn modelId="{1404E200-1E43-498E-A643-1C7404D53ECE}" type="presParOf" srcId="{3ECDE7EF-AB1B-4151-AFD5-55A745CFDB73}" destId="{1DC2E513-2361-4DC9-8C48-EA92EE5918BB}" srcOrd="3" destOrd="0" presId="urn:microsoft.com/office/officeart/2005/8/layout/bList2"/>
    <dgm:cxn modelId="{AE577B99-5C0E-4101-9072-A9E362F3E9D9}" type="presParOf" srcId="{3A533115-66AE-4B5E-B260-D7984F4D8478}" destId="{38B357C5-17E2-4C99-ACA1-E7F0CAD4D6ED}" srcOrd="5" destOrd="0" presId="urn:microsoft.com/office/officeart/2005/8/layout/bList2"/>
    <dgm:cxn modelId="{99CF29DB-D44D-441F-8A0F-3C715FB2F957}" type="presParOf" srcId="{3A533115-66AE-4B5E-B260-D7984F4D8478}" destId="{B607116D-59FD-4ABC-8739-409A5C1F752F}" srcOrd="6" destOrd="0" presId="urn:microsoft.com/office/officeart/2005/8/layout/bList2"/>
    <dgm:cxn modelId="{8EB5E3FD-A1E6-4542-AC95-9B66CB0A00F6}" type="presParOf" srcId="{B607116D-59FD-4ABC-8739-409A5C1F752F}" destId="{83821EDC-D433-456C-8B0C-81DF690E4654}" srcOrd="0" destOrd="0" presId="urn:microsoft.com/office/officeart/2005/8/layout/bList2"/>
    <dgm:cxn modelId="{665F491A-2498-4031-B17D-5396F4EEBF83}" type="presParOf" srcId="{B607116D-59FD-4ABC-8739-409A5C1F752F}" destId="{9A52EDD8-102B-48F6-9CC7-696BFAC426E0}" srcOrd="1" destOrd="0" presId="urn:microsoft.com/office/officeart/2005/8/layout/bList2"/>
    <dgm:cxn modelId="{5D053B9B-E000-4137-A294-548774571CC1}" type="presParOf" srcId="{B607116D-59FD-4ABC-8739-409A5C1F752F}" destId="{76BE7C72-5ACE-4236-97D0-B6EDA335171D}" srcOrd="2" destOrd="0" presId="urn:microsoft.com/office/officeart/2005/8/layout/bList2"/>
    <dgm:cxn modelId="{82CEA6F9-3B26-4C62-996B-FAB99B74DE80}" type="presParOf" srcId="{B607116D-59FD-4ABC-8739-409A5C1F752F}" destId="{F05B7366-DF35-4639-AAB0-98A86D9862DB}" srcOrd="3" destOrd="0" presId="urn:microsoft.com/office/officeart/2005/8/layout/bList2"/>
    <dgm:cxn modelId="{BB79528E-572A-4244-8FAB-854852A6F716}" type="presParOf" srcId="{3A533115-66AE-4B5E-B260-D7984F4D8478}" destId="{8DD2C46C-A468-46B5-B24D-7E8F44B9170D}" srcOrd="7" destOrd="0" presId="urn:microsoft.com/office/officeart/2005/8/layout/bList2"/>
    <dgm:cxn modelId="{D9B6D34B-31BD-4D58-B5AF-4C5E16D6C024}" type="presParOf" srcId="{3A533115-66AE-4B5E-B260-D7984F4D8478}" destId="{7B241D0E-95DD-413B-BA38-7E8C5179AF8F}" srcOrd="8" destOrd="0" presId="urn:microsoft.com/office/officeart/2005/8/layout/bList2"/>
    <dgm:cxn modelId="{9A386295-E410-44A9-BF2C-050322E95B57}" type="presParOf" srcId="{7B241D0E-95DD-413B-BA38-7E8C5179AF8F}" destId="{350D29D0-2DF5-4C09-8303-F3C2D6FE21D8}" srcOrd="0" destOrd="0" presId="urn:microsoft.com/office/officeart/2005/8/layout/bList2"/>
    <dgm:cxn modelId="{88FE7D2A-288F-4471-BAC1-C37D64D8998E}" type="presParOf" srcId="{7B241D0E-95DD-413B-BA38-7E8C5179AF8F}" destId="{C68E16FD-4D4F-4D1F-8121-FA03AD179E74}" srcOrd="1" destOrd="0" presId="urn:microsoft.com/office/officeart/2005/8/layout/bList2"/>
    <dgm:cxn modelId="{728DBDA6-D53D-4E58-A99B-6E208C1AA292}" type="presParOf" srcId="{7B241D0E-95DD-413B-BA38-7E8C5179AF8F}" destId="{E6D25D3E-16F9-4BBD-98BC-FA614C943830}" srcOrd="2" destOrd="0" presId="urn:microsoft.com/office/officeart/2005/8/layout/bList2"/>
    <dgm:cxn modelId="{8D20333C-247A-42AD-8FB3-017BFB7809A2}" type="presParOf" srcId="{7B241D0E-95DD-413B-BA38-7E8C5179AF8F}" destId="{46BE2BD1-D5F1-415E-8D39-BD5255CAF5EE}" srcOrd="3" destOrd="0" presId="urn:microsoft.com/office/officeart/2005/8/layout/bList2"/>
    <dgm:cxn modelId="{C1E56330-81B4-4EF5-91C0-9278111A5E46}" type="presParOf" srcId="{3A533115-66AE-4B5E-B260-D7984F4D8478}" destId="{67A167D3-66D5-42FA-8CF8-AC5C57262D8D}" srcOrd="9" destOrd="0" presId="urn:microsoft.com/office/officeart/2005/8/layout/bList2"/>
    <dgm:cxn modelId="{66915F88-53AC-4985-8F6D-7E4DADEA542C}" type="presParOf" srcId="{3A533115-66AE-4B5E-B260-D7984F4D8478}" destId="{593472CF-C2EC-46E7-BCE2-1BE33BC1AFE0}" srcOrd="10" destOrd="0" presId="urn:microsoft.com/office/officeart/2005/8/layout/bList2"/>
    <dgm:cxn modelId="{A1F79D91-9C92-4023-A572-D9DD06AAC5A0}" type="presParOf" srcId="{593472CF-C2EC-46E7-BCE2-1BE33BC1AFE0}" destId="{5E2725AC-230B-4D15-860C-BF60E9FEB5C7}" srcOrd="0" destOrd="0" presId="urn:microsoft.com/office/officeart/2005/8/layout/bList2"/>
    <dgm:cxn modelId="{96CFD092-DB8C-47F2-A7AF-2F7795853455}" type="presParOf" srcId="{593472CF-C2EC-46E7-BCE2-1BE33BC1AFE0}" destId="{AA757030-63E6-4FD9-A0FA-4D4BC7EAD30B}" srcOrd="1" destOrd="0" presId="urn:microsoft.com/office/officeart/2005/8/layout/bList2"/>
    <dgm:cxn modelId="{B61C9F14-69A6-4992-A1E9-CC95C5E854F8}" type="presParOf" srcId="{593472CF-C2EC-46E7-BCE2-1BE33BC1AFE0}" destId="{A401187F-B9FC-4321-8625-1B582A0E5ACD}" srcOrd="2" destOrd="0" presId="urn:microsoft.com/office/officeart/2005/8/layout/bList2"/>
    <dgm:cxn modelId="{EDDDB29F-3434-401B-9620-67263602C9EC}" type="presParOf" srcId="{593472CF-C2EC-46E7-BCE2-1BE33BC1AFE0}" destId="{02E6A032-8052-419E-87E5-0A4843464E6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l" rtl="0">
            <a:defRPr b="1"/>
          </a:pPr>
          <a:r>
            <a:rPr lang="de-AT" sz="1600" dirty="0"/>
            <a:t>AWS IoT Device Management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CCCD07A9-3D02-4546-9EA2-3FCDB0F5FB62}">
      <dgm:prSet/>
      <dgm:spPr/>
      <dgm:t>
        <a:bodyPr anchor="ctr"/>
        <a:lstStyle/>
        <a:p>
          <a:pPr algn="ctr">
            <a:buNone/>
          </a:pPr>
          <a:r>
            <a:rPr lang="de-AT"/>
            <a:t>Nehmen Sie IoT-Geräte auf, organisieren Sie sie und verwalten Sie diese per Fernzugriff</a:t>
          </a:r>
        </a:p>
      </dgm:t>
    </dgm:pt>
    <dgm:pt modelId="{4BB8F701-6066-481C-AD12-5056D495DB46}" type="parTrans" cxnId="{9369F759-ECE9-437C-9AA1-5D042799E4E7}">
      <dgm:prSet/>
      <dgm:spPr/>
      <dgm:t>
        <a:bodyPr/>
        <a:lstStyle/>
        <a:p>
          <a:endParaRPr lang="de-AT"/>
        </a:p>
      </dgm:t>
    </dgm:pt>
    <dgm:pt modelId="{8865F196-263C-4FB9-AE3A-BE9DE56A7BAC}" type="sibTrans" cxnId="{9369F759-ECE9-437C-9AA1-5D042799E4E7}">
      <dgm:prSet/>
      <dgm:spPr/>
      <dgm:t>
        <a:bodyPr/>
        <a:lstStyle/>
        <a:p>
          <a:endParaRPr lang="de-AT"/>
        </a:p>
      </dgm:t>
    </dgm:pt>
    <dgm:pt modelId="{B4342548-A885-45A1-BF27-E6F6B11F3FB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Events</a:t>
          </a:r>
        </a:p>
      </dgm:t>
    </dgm:pt>
    <dgm:pt modelId="{DD6C0A79-B208-4F9F-B4E8-065812E354CA}" type="parTrans" cxnId="{F4119B96-0057-43E0-B65F-C0660078A1E8}">
      <dgm:prSet/>
      <dgm:spPr/>
      <dgm:t>
        <a:bodyPr/>
        <a:lstStyle/>
        <a:p>
          <a:endParaRPr lang="de-AT"/>
        </a:p>
      </dgm:t>
    </dgm:pt>
    <dgm:pt modelId="{E0C98425-6591-49DB-9B33-BC916A7E18BF}" type="sibTrans" cxnId="{F4119B96-0057-43E0-B65F-C0660078A1E8}">
      <dgm:prSet/>
      <dgm:spPr/>
      <dgm:t>
        <a:bodyPr/>
        <a:lstStyle/>
        <a:p>
          <a:endParaRPr lang="de-AT"/>
        </a:p>
      </dgm:t>
    </dgm:pt>
    <dgm:pt modelId="{EA28B2AE-79E6-4C4F-90A8-19B75C59C384}">
      <dgm:prSet/>
      <dgm:spPr/>
      <dgm:t>
        <a:bodyPr anchor="ctr"/>
        <a:lstStyle/>
        <a:p>
          <a:pPr algn="ctr">
            <a:buNone/>
          </a:pPr>
          <a:r>
            <a:rPr lang="de-AT"/>
            <a:t>IoT-Ereigniserkennung und -reaktion</a:t>
          </a:r>
        </a:p>
      </dgm:t>
    </dgm:pt>
    <dgm:pt modelId="{437815B6-8750-4DD8-B0A8-C6B5A1B9BF47}" type="parTrans" cxnId="{96AB7BAF-A149-4748-81B8-C570F2C2FB85}">
      <dgm:prSet/>
      <dgm:spPr/>
      <dgm:t>
        <a:bodyPr/>
        <a:lstStyle/>
        <a:p>
          <a:endParaRPr lang="de-AT"/>
        </a:p>
      </dgm:t>
    </dgm:pt>
    <dgm:pt modelId="{D09C90B5-F132-436A-98F5-0AC3603B8D95}" type="sibTrans" cxnId="{96AB7BAF-A149-4748-81B8-C570F2C2FB85}">
      <dgm:prSet/>
      <dgm:spPr/>
      <dgm:t>
        <a:bodyPr/>
        <a:lstStyle/>
        <a:p>
          <a:endParaRPr lang="de-AT"/>
        </a:p>
      </dgm:t>
    </dgm:pt>
    <dgm:pt modelId="{415BC6F3-8719-424A-9A81-F2721225AC9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</a:t>
          </a:r>
          <a:r>
            <a:rPr lang="de-AT" sz="1600" b="1" dirty="0" err="1"/>
            <a:t>SiteWise</a:t>
          </a:r>
          <a:endParaRPr lang="de-AT" sz="1600" b="1" dirty="0"/>
        </a:p>
      </dgm:t>
    </dgm:pt>
    <dgm:pt modelId="{E38FF8C5-1E98-44B5-8B6A-AEFEC030B262}" type="parTrans" cxnId="{C83E515C-A808-4D5A-97F7-41F8D2B898CF}">
      <dgm:prSet/>
      <dgm:spPr/>
      <dgm:t>
        <a:bodyPr/>
        <a:lstStyle/>
        <a:p>
          <a:endParaRPr lang="de-AT"/>
        </a:p>
      </dgm:t>
    </dgm:pt>
    <dgm:pt modelId="{6D165793-7730-4792-A66E-016A68887CE6}" type="sibTrans" cxnId="{C83E515C-A808-4D5A-97F7-41F8D2B898CF}">
      <dgm:prSet/>
      <dgm:spPr/>
      <dgm:t>
        <a:bodyPr/>
        <a:lstStyle/>
        <a:p>
          <a:endParaRPr lang="de-AT"/>
        </a:p>
      </dgm:t>
    </dgm:pt>
    <dgm:pt modelId="{7E94166F-6D0A-4430-B47B-9C9C0DEFED23}">
      <dgm:prSet/>
      <dgm:spPr/>
      <dgm:t>
        <a:bodyPr anchor="ctr"/>
        <a:lstStyle/>
        <a:p>
          <a:pPr algn="ctr">
            <a:buNone/>
          </a:pPr>
          <a:r>
            <a:rPr lang="de-AT"/>
            <a:t>IoT-Datenerfassung und -interpretation</a:t>
          </a:r>
        </a:p>
      </dgm:t>
    </dgm:pt>
    <dgm:pt modelId="{0B7F6C37-11F9-4A81-BB77-153B637127F0}" type="parTrans" cxnId="{C53DAD6C-52A2-4CA2-AB5F-CCD72A000CD4}">
      <dgm:prSet/>
      <dgm:spPr/>
      <dgm:t>
        <a:bodyPr/>
        <a:lstStyle/>
        <a:p>
          <a:endParaRPr lang="de-AT"/>
        </a:p>
      </dgm:t>
    </dgm:pt>
    <dgm:pt modelId="{4EF25A37-79DA-4E6A-84B6-72E315ABEBEF}" type="sibTrans" cxnId="{C53DAD6C-52A2-4CA2-AB5F-CCD72A000CD4}">
      <dgm:prSet/>
      <dgm:spPr/>
      <dgm:t>
        <a:bodyPr/>
        <a:lstStyle/>
        <a:p>
          <a:endParaRPr lang="de-AT"/>
        </a:p>
      </dgm:t>
    </dgm:pt>
    <dgm:pt modelId="{C21891B9-9D6D-40B7-9B52-433AACD612F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IoT Things Graph</a:t>
          </a:r>
        </a:p>
      </dgm:t>
    </dgm:pt>
    <dgm:pt modelId="{4FD88D41-AAC4-4CCF-935C-72BFA59F4E08}" type="parTrans" cxnId="{31CF34FA-AA90-42B5-818A-8294D86CEC3B}">
      <dgm:prSet/>
      <dgm:spPr/>
      <dgm:t>
        <a:bodyPr/>
        <a:lstStyle/>
        <a:p>
          <a:endParaRPr lang="de-AT"/>
        </a:p>
      </dgm:t>
    </dgm:pt>
    <dgm:pt modelId="{F9BCD137-EBE0-40D2-AABA-F99149F128BB}" type="sibTrans" cxnId="{31CF34FA-AA90-42B5-818A-8294D86CEC3B}">
      <dgm:prSet/>
      <dgm:spPr/>
      <dgm:t>
        <a:bodyPr/>
        <a:lstStyle/>
        <a:p>
          <a:endParaRPr lang="de-AT"/>
        </a:p>
      </dgm:t>
    </dgm:pt>
    <dgm:pt modelId="{550133BE-20E3-4424-9D88-B8286B7B272F}">
      <dgm:prSet/>
      <dgm:spPr/>
      <dgm:t>
        <a:bodyPr anchor="ctr"/>
        <a:lstStyle/>
        <a:p>
          <a:pPr algn="ctr">
            <a:buNone/>
          </a:pPr>
          <a:r>
            <a:rPr lang="de-AT" dirty="0"/>
            <a:t>Einfache Verbindung von Geräten und Webservices</a:t>
          </a:r>
        </a:p>
      </dgm:t>
    </dgm:pt>
    <dgm:pt modelId="{FFA9C80C-E607-414C-934F-341150B34B0F}" type="parTrans" cxnId="{2E9FE366-5ECE-4BE3-B81D-75DF55B1BD56}">
      <dgm:prSet/>
      <dgm:spPr/>
      <dgm:t>
        <a:bodyPr/>
        <a:lstStyle/>
        <a:p>
          <a:endParaRPr lang="de-AT"/>
        </a:p>
      </dgm:t>
    </dgm:pt>
    <dgm:pt modelId="{2E21B980-D7C1-441A-B4AA-270B15501EB6}" type="sibTrans" cxnId="{2E9FE366-5ECE-4BE3-B81D-75DF55B1BD56}">
      <dgm:prSet/>
      <dgm:spPr/>
      <dgm:t>
        <a:bodyPr/>
        <a:lstStyle/>
        <a:p>
          <a:endParaRPr lang="de-AT"/>
        </a:p>
      </dgm:t>
    </dgm:pt>
    <dgm:pt modelId="{8257BF7F-52EE-4230-80CF-5BE5BD61345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Partner Device Catalog</a:t>
          </a:r>
        </a:p>
      </dgm:t>
    </dgm:pt>
    <dgm:pt modelId="{9429EC22-761C-4154-98E6-346F885464BA}" type="parTrans" cxnId="{AA02CCCC-8787-4AA7-A6F3-304B528D3756}">
      <dgm:prSet/>
      <dgm:spPr/>
      <dgm:t>
        <a:bodyPr/>
        <a:lstStyle/>
        <a:p>
          <a:endParaRPr lang="de-AT"/>
        </a:p>
      </dgm:t>
    </dgm:pt>
    <dgm:pt modelId="{A1A0E7E7-06AB-409A-829D-CD555993C055}" type="sibTrans" cxnId="{AA02CCCC-8787-4AA7-A6F3-304B528D3756}">
      <dgm:prSet/>
      <dgm:spPr/>
      <dgm:t>
        <a:bodyPr/>
        <a:lstStyle/>
        <a:p>
          <a:endParaRPr lang="de-AT"/>
        </a:p>
      </dgm:t>
    </dgm:pt>
    <dgm:pt modelId="{3B7BF2F3-2256-4908-886A-68A09DB94F8D}">
      <dgm:prSet/>
      <dgm:spPr/>
      <dgm:t>
        <a:bodyPr anchor="ctr"/>
        <a:lstStyle/>
        <a:p>
          <a:pPr algn="ctr">
            <a:buNone/>
          </a:pPr>
          <a:r>
            <a:rPr lang="de-AT" dirty="0"/>
            <a:t>Kuratierter Katalog mit AWS-kompatibler IoT-Hardware</a:t>
          </a:r>
        </a:p>
      </dgm:t>
    </dgm:pt>
    <dgm:pt modelId="{26575607-E9E3-4A1F-8BDF-623D1BE4636A}" type="parTrans" cxnId="{B9026B5E-EA82-4C9A-ADBC-9262986468DB}">
      <dgm:prSet/>
      <dgm:spPr/>
      <dgm:t>
        <a:bodyPr/>
        <a:lstStyle/>
        <a:p>
          <a:endParaRPr lang="de-AT"/>
        </a:p>
      </dgm:t>
    </dgm:pt>
    <dgm:pt modelId="{664B0CCC-074B-48A0-AF1F-884FB30EF195}" type="sibTrans" cxnId="{B9026B5E-EA82-4C9A-ADBC-9262986468DB}">
      <dgm:prSet/>
      <dgm:spPr/>
      <dgm:t>
        <a:bodyPr/>
        <a:lstStyle/>
        <a:p>
          <a:endParaRPr lang="de-AT"/>
        </a:p>
      </dgm:t>
    </dgm:pt>
    <dgm:pt modelId="{06A1CE40-02E0-446D-9ED9-25383F26D99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 err="1"/>
            <a:t>FreeRTOS</a:t>
          </a:r>
          <a:endParaRPr lang="de-AT" sz="1600" b="1" dirty="0"/>
        </a:p>
      </dgm:t>
    </dgm:pt>
    <dgm:pt modelId="{A82D1F0B-C649-4E2A-BBD0-29A8EF521A2A}" type="parTrans" cxnId="{5644A050-B20C-4559-8EFF-150E67FDE27A}">
      <dgm:prSet/>
      <dgm:spPr/>
      <dgm:t>
        <a:bodyPr/>
        <a:lstStyle/>
        <a:p>
          <a:endParaRPr lang="de-AT"/>
        </a:p>
      </dgm:t>
    </dgm:pt>
    <dgm:pt modelId="{41CD3C18-2ED1-437A-B2CD-D5879E64E252}" type="sibTrans" cxnId="{5644A050-B20C-4559-8EFF-150E67FDE27A}">
      <dgm:prSet/>
      <dgm:spPr/>
      <dgm:t>
        <a:bodyPr/>
        <a:lstStyle/>
        <a:p>
          <a:endParaRPr lang="de-AT"/>
        </a:p>
      </dgm:t>
    </dgm:pt>
    <dgm:pt modelId="{A8012AB8-CEEA-43BD-AF38-D611C92C7E3C}">
      <dgm:prSet/>
      <dgm:spPr/>
      <dgm:t>
        <a:bodyPr anchor="ctr"/>
        <a:lstStyle/>
        <a:p>
          <a:pPr algn="ctr">
            <a:buNone/>
          </a:pPr>
          <a:r>
            <a:rPr lang="de-AT"/>
            <a:t>Echtzeitbetriebssystem für Mikrocontroller</a:t>
          </a:r>
        </a:p>
      </dgm:t>
    </dgm:pt>
    <dgm:pt modelId="{E7509C9B-BF19-46F9-96A4-4CFEBBD7D2C8}" type="parTrans" cxnId="{0B941D96-658B-4E8C-B8B2-78F8F813360A}">
      <dgm:prSet/>
      <dgm:spPr/>
      <dgm:t>
        <a:bodyPr/>
        <a:lstStyle/>
        <a:p>
          <a:endParaRPr lang="de-AT"/>
        </a:p>
      </dgm:t>
    </dgm:pt>
    <dgm:pt modelId="{B7BDE8DC-943A-4F7E-A41C-B20A0D154330}" type="sibTrans" cxnId="{0B941D96-658B-4E8C-B8B2-78F8F813360A}">
      <dgm:prSet/>
      <dgm:spPr/>
      <dgm:t>
        <a:bodyPr/>
        <a:lstStyle/>
        <a:p>
          <a:endParaRPr lang="de-AT"/>
        </a:p>
      </dgm:t>
    </dgm:pt>
    <dgm:pt modelId="{3A533115-66AE-4B5E-B260-D7984F4D8478}" type="pres">
      <dgm:prSet presAssocID="{23A4CF80-68AA-424B-8F8A-88D2F4D4C080}" presName="diagram" presStyleCnt="0">
        <dgm:presLayoutVars>
          <dgm:dir/>
          <dgm:animLvl val="lvl"/>
          <dgm:resizeHandles val="exact"/>
        </dgm:presLayoutVars>
      </dgm:prSet>
      <dgm:spPr/>
    </dgm:pt>
    <dgm:pt modelId="{BA3995DD-3AAF-4E22-AF1A-6B2893632E99}" type="pres">
      <dgm:prSet presAssocID="{1579B090-B57A-4234-8F40-245EAA5E4AC9}" presName="compNode" presStyleCnt="0"/>
      <dgm:spPr/>
    </dgm:pt>
    <dgm:pt modelId="{23DC1A36-9242-4A2E-B8E4-D78F3DC0BAFB}" type="pres">
      <dgm:prSet presAssocID="{1579B090-B57A-4234-8F40-245EAA5E4AC9}" presName="childRect" presStyleLbl="bgAcc1" presStyleIdx="0" presStyleCnt="6">
        <dgm:presLayoutVars>
          <dgm:bulletEnabled val="1"/>
        </dgm:presLayoutVars>
      </dgm:prSet>
      <dgm:spPr/>
    </dgm:pt>
    <dgm:pt modelId="{8CAAA90C-B897-4A6E-9AA4-5DA7C205AC39}" type="pres">
      <dgm:prSet presAssocID="{1579B090-B57A-4234-8F40-245EAA5E4A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F27ACC-242F-4DB8-9B9D-B3F4A0D80612}" type="pres">
      <dgm:prSet presAssocID="{1579B090-B57A-4234-8F40-245EAA5E4AC9}" presName="parentRect" presStyleLbl="alignNode1" presStyleIdx="0" presStyleCnt="6"/>
      <dgm:spPr/>
    </dgm:pt>
    <dgm:pt modelId="{85E5C354-02C0-413E-950A-B18D20A09D49}" type="pres">
      <dgm:prSet presAssocID="{1579B090-B57A-4234-8F40-245EAA5E4AC9}" presName="adorn" presStyleLbl="fgAccFollowNode1" presStyleIdx="0" presStyleCnt="6"/>
      <dgm:spPr>
        <a:noFill/>
        <a:ln>
          <a:noFill/>
        </a:ln>
      </dgm:spPr>
    </dgm:pt>
    <dgm:pt modelId="{E0B3FF79-9033-4569-838A-C9B40ED9C02E}" type="pres">
      <dgm:prSet presAssocID="{704471F8-5E0D-45EC-8F7C-33AD28A4D654}" presName="sibTrans" presStyleLbl="sibTrans2D1" presStyleIdx="0" presStyleCnt="0"/>
      <dgm:spPr/>
    </dgm:pt>
    <dgm:pt modelId="{2C6AE4D8-223D-43E1-B1C7-95B0A3ADC5AD}" type="pres">
      <dgm:prSet presAssocID="{B4342548-A885-45A1-BF27-E6F6B11F3FBD}" presName="compNode" presStyleCnt="0"/>
      <dgm:spPr/>
    </dgm:pt>
    <dgm:pt modelId="{CF607E87-94B0-4C5F-89E7-71CBDD537438}" type="pres">
      <dgm:prSet presAssocID="{B4342548-A885-45A1-BF27-E6F6B11F3FBD}" presName="childRect" presStyleLbl="bgAcc1" presStyleIdx="1" presStyleCnt="6">
        <dgm:presLayoutVars>
          <dgm:bulletEnabled val="1"/>
        </dgm:presLayoutVars>
      </dgm:prSet>
      <dgm:spPr/>
    </dgm:pt>
    <dgm:pt modelId="{A312CBF5-3AA4-4BCE-9B67-7E9D51C2C095}" type="pres">
      <dgm:prSet presAssocID="{B4342548-A885-45A1-BF27-E6F6B11F3F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484CED-248A-4F95-AA1C-10F9A0BB777C}" type="pres">
      <dgm:prSet presAssocID="{B4342548-A885-45A1-BF27-E6F6B11F3FBD}" presName="parentRect" presStyleLbl="alignNode1" presStyleIdx="1" presStyleCnt="6"/>
      <dgm:spPr/>
    </dgm:pt>
    <dgm:pt modelId="{C6A148A2-D38A-4341-9E96-8AC73A316065}" type="pres">
      <dgm:prSet presAssocID="{B4342548-A885-45A1-BF27-E6F6B11F3FBD}" presName="adorn" presStyleLbl="fgAccFollowNode1" presStyleIdx="1" presStyleCnt="6"/>
      <dgm:spPr>
        <a:noFill/>
        <a:ln>
          <a:noFill/>
        </a:ln>
      </dgm:spPr>
    </dgm:pt>
    <dgm:pt modelId="{FC4F965F-0530-4BFF-9790-2555C8B91228}" type="pres">
      <dgm:prSet presAssocID="{E0C98425-6591-49DB-9B33-BC916A7E18BF}" presName="sibTrans" presStyleLbl="sibTrans2D1" presStyleIdx="0" presStyleCnt="0"/>
      <dgm:spPr/>
    </dgm:pt>
    <dgm:pt modelId="{07B7192C-AB32-446B-A72C-00E449EB26E2}" type="pres">
      <dgm:prSet presAssocID="{415BC6F3-8719-424A-9A81-F2721225AC99}" presName="compNode" presStyleCnt="0"/>
      <dgm:spPr/>
    </dgm:pt>
    <dgm:pt modelId="{F7FB9122-252A-42E8-A80F-D6BC3DD849DC}" type="pres">
      <dgm:prSet presAssocID="{415BC6F3-8719-424A-9A81-F2721225AC99}" presName="childRect" presStyleLbl="bgAcc1" presStyleIdx="2" presStyleCnt="6">
        <dgm:presLayoutVars>
          <dgm:bulletEnabled val="1"/>
        </dgm:presLayoutVars>
      </dgm:prSet>
      <dgm:spPr/>
    </dgm:pt>
    <dgm:pt modelId="{B98E7042-21C7-4BE1-AE8B-75414537FDEA}" type="pres">
      <dgm:prSet presAssocID="{415BC6F3-8719-424A-9A81-F2721225AC9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920574E-4835-4C31-9E4F-7409ECE3560D}" type="pres">
      <dgm:prSet presAssocID="{415BC6F3-8719-424A-9A81-F2721225AC99}" presName="parentRect" presStyleLbl="alignNode1" presStyleIdx="2" presStyleCnt="6"/>
      <dgm:spPr/>
    </dgm:pt>
    <dgm:pt modelId="{8011EF48-671F-475F-8CC6-13863A6D810F}" type="pres">
      <dgm:prSet presAssocID="{415BC6F3-8719-424A-9A81-F2721225AC99}" presName="adorn" presStyleLbl="fgAccFollowNode1" presStyleIdx="2" presStyleCnt="6"/>
      <dgm:spPr>
        <a:noFill/>
        <a:ln>
          <a:noFill/>
        </a:ln>
      </dgm:spPr>
    </dgm:pt>
    <dgm:pt modelId="{9D5D18E2-4CDA-4B96-81C3-0447B9F71B27}" type="pres">
      <dgm:prSet presAssocID="{6D165793-7730-4792-A66E-016A68887CE6}" presName="sibTrans" presStyleLbl="sibTrans2D1" presStyleIdx="0" presStyleCnt="0"/>
      <dgm:spPr/>
    </dgm:pt>
    <dgm:pt modelId="{7DB0182E-F07E-45A4-8D56-EF43ABBAB8A7}" type="pres">
      <dgm:prSet presAssocID="{C21891B9-9D6D-40B7-9B52-433AACD612FD}" presName="compNode" presStyleCnt="0"/>
      <dgm:spPr/>
    </dgm:pt>
    <dgm:pt modelId="{E8482D68-BA16-479A-8551-32B25724515B}" type="pres">
      <dgm:prSet presAssocID="{C21891B9-9D6D-40B7-9B52-433AACD612FD}" presName="childRect" presStyleLbl="bgAcc1" presStyleIdx="3" presStyleCnt="6">
        <dgm:presLayoutVars>
          <dgm:bulletEnabled val="1"/>
        </dgm:presLayoutVars>
      </dgm:prSet>
      <dgm:spPr/>
    </dgm:pt>
    <dgm:pt modelId="{0D2E08F6-36A0-4C48-B2A4-8B00C340BC45}" type="pres">
      <dgm:prSet presAssocID="{C21891B9-9D6D-40B7-9B52-433AACD612F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0E26B57-7648-46A3-819F-65F12FCDBD66}" type="pres">
      <dgm:prSet presAssocID="{C21891B9-9D6D-40B7-9B52-433AACD612FD}" presName="parentRect" presStyleLbl="alignNode1" presStyleIdx="3" presStyleCnt="6"/>
      <dgm:spPr/>
    </dgm:pt>
    <dgm:pt modelId="{EE21D1AF-7CE0-4B2C-BE98-021962B60352}" type="pres">
      <dgm:prSet presAssocID="{C21891B9-9D6D-40B7-9B52-433AACD612FD}" presName="adorn" presStyleLbl="fgAccFollowNode1" presStyleIdx="3" presStyleCnt="6"/>
      <dgm:spPr>
        <a:noFill/>
        <a:ln>
          <a:noFill/>
        </a:ln>
      </dgm:spPr>
    </dgm:pt>
    <dgm:pt modelId="{401758DF-7C2B-4F2B-B727-1C75F7DA9761}" type="pres">
      <dgm:prSet presAssocID="{F9BCD137-EBE0-40D2-AABA-F99149F128BB}" presName="sibTrans" presStyleLbl="sibTrans2D1" presStyleIdx="0" presStyleCnt="0"/>
      <dgm:spPr/>
    </dgm:pt>
    <dgm:pt modelId="{5C15C7BC-A7C6-4258-80FA-95F346EFBFBD}" type="pres">
      <dgm:prSet presAssocID="{8257BF7F-52EE-4230-80CF-5BE5BD61345B}" presName="compNode" presStyleCnt="0"/>
      <dgm:spPr/>
    </dgm:pt>
    <dgm:pt modelId="{1F11F75B-447D-4C1B-B3D8-97951B9E3751}" type="pres">
      <dgm:prSet presAssocID="{8257BF7F-52EE-4230-80CF-5BE5BD61345B}" presName="childRect" presStyleLbl="bgAcc1" presStyleIdx="4" presStyleCnt="6">
        <dgm:presLayoutVars>
          <dgm:bulletEnabled val="1"/>
        </dgm:presLayoutVars>
      </dgm:prSet>
      <dgm:spPr/>
    </dgm:pt>
    <dgm:pt modelId="{403CAF89-9587-4F9F-9AE4-28FD5DA99652}" type="pres">
      <dgm:prSet presAssocID="{8257BF7F-52EE-4230-80CF-5BE5BD61345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B5F8429-664A-4D2A-B0B6-1945B444EAF1}" type="pres">
      <dgm:prSet presAssocID="{8257BF7F-52EE-4230-80CF-5BE5BD61345B}" presName="parentRect" presStyleLbl="alignNode1" presStyleIdx="4" presStyleCnt="6"/>
      <dgm:spPr/>
    </dgm:pt>
    <dgm:pt modelId="{9FF8FB5B-C801-445D-BC0D-D40F9A85067C}" type="pres">
      <dgm:prSet presAssocID="{8257BF7F-52EE-4230-80CF-5BE5BD61345B}" presName="adorn" presStyleLbl="fgAccFollowNode1" presStyleIdx="4" presStyleCnt="6"/>
      <dgm:spPr>
        <a:noFill/>
        <a:ln>
          <a:noFill/>
        </a:ln>
      </dgm:spPr>
    </dgm:pt>
    <dgm:pt modelId="{1B5FDAF7-8F1A-4387-B81D-F2905E2EA78D}" type="pres">
      <dgm:prSet presAssocID="{A1A0E7E7-06AB-409A-829D-CD555993C055}" presName="sibTrans" presStyleLbl="sibTrans2D1" presStyleIdx="0" presStyleCnt="0"/>
      <dgm:spPr/>
    </dgm:pt>
    <dgm:pt modelId="{B8A7D4B7-21BB-4D58-B5CE-F42A3B91407E}" type="pres">
      <dgm:prSet presAssocID="{06A1CE40-02E0-446D-9ED9-25383F26D992}" presName="compNode" presStyleCnt="0"/>
      <dgm:spPr/>
    </dgm:pt>
    <dgm:pt modelId="{7EE364BC-BFE0-4EA0-9743-7E2979DDD194}" type="pres">
      <dgm:prSet presAssocID="{06A1CE40-02E0-446D-9ED9-25383F26D992}" presName="childRect" presStyleLbl="bgAcc1" presStyleIdx="5" presStyleCnt="6">
        <dgm:presLayoutVars>
          <dgm:bulletEnabled val="1"/>
        </dgm:presLayoutVars>
      </dgm:prSet>
      <dgm:spPr/>
    </dgm:pt>
    <dgm:pt modelId="{E5F90D2B-149F-485A-9862-4C8CC6AFDD3F}" type="pres">
      <dgm:prSet presAssocID="{06A1CE40-02E0-446D-9ED9-25383F26D99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66301C-3A5A-44F1-96C2-1EDA1BE5142A}" type="pres">
      <dgm:prSet presAssocID="{06A1CE40-02E0-446D-9ED9-25383F26D992}" presName="parentRect" presStyleLbl="alignNode1" presStyleIdx="5" presStyleCnt="6"/>
      <dgm:spPr/>
    </dgm:pt>
    <dgm:pt modelId="{9C54945B-2377-4B88-9150-BFCC7FD1561F}" type="pres">
      <dgm:prSet presAssocID="{06A1CE40-02E0-446D-9ED9-25383F26D992}" presName="adorn" presStyleLbl="fgAccFollowNode1" presStyleIdx="5" presStyleCnt="6"/>
      <dgm:spPr>
        <a:noFill/>
        <a:ln>
          <a:noFill/>
        </a:ln>
      </dgm:spPr>
    </dgm:pt>
  </dgm:ptLst>
  <dgm:cxnLst>
    <dgm:cxn modelId="{0596E00D-71E6-4DED-AD33-CCB5246809CD}" type="presOf" srcId="{06A1CE40-02E0-446D-9ED9-25383F26D992}" destId="{E5F90D2B-149F-485A-9862-4C8CC6AFDD3F}" srcOrd="0" destOrd="0" presId="urn:microsoft.com/office/officeart/2005/8/layout/bList2"/>
    <dgm:cxn modelId="{793E7026-BABA-4972-B959-0CB59393BE7B}" type="presOf" srcId="{6D165793-7730-4792-A66E-016A68887CE6}" destId="{9D5D18E2-4CDA-4B96-81C3-0447B9F71B27}" srcOrd="0" destOrd="0" presId="urn:microsoft.com/office/officeart/2005/8/layout/bList2"/>
    <dgm:cxn modelId="{8E5E2936-3D9C-463F-8318-124251C8EA79}" type="presOf" srcId="{C21891B9-9D6D-40B7-9B52-433AACD612FD}" destId="{0D2E08F6-36A0-4C48-B2A4-8B00C340BC45}" srcOrd="0" destOrd="0" presId="urn:microsoft.com/office/officeart/2005/8/layout/bList2"/>
    <dgm:cxn modelId="{C382BD40-F462-48EC-B1C0-5DE8BC5239EA}" type="presOf" srcId="{1579B090-B57A-4234-8F40-245EAA5E4AC9}" destId="{CAF27ACC-242F-4DB8-9B9D-B3F4A0D80612}" srcOrd="1" destOrd="0" presId="urn:microsoft.com/office/officeart/2005/8/layout/bList2"/>
    <dgm:cxn modelId="{A199175B-E9B9-4CA2-9B82-67CF9B202AD7}" type="presOf" srcId="{F9BCD137-EBE0-40D2-AABA-F99149F128BB}" destId="{401758DF-7C2B-4F2B-B727-1C75F7DA9761}" srcOrd="0" destOrd="0" presId="urn:microsoft.com/office/officeart/2005/8/layout/bList2"/>
    <dgm:cxn modelId="{C83E515C-A808-4D5A-97F7-41F8D2B898CF}" srcId="{23A4CF80-68AA-424B-8F8A-88D2F4D4C080}" destId="{415BC6F3-8719-424A-9A81-F2721225AC99}" srcOrd="2" destOrd="0" parTransId="{E38FF8C5-1E98-44B5-8B6A-AEFEC030B262}" sibTransId="{6D165793-7730-4792-A66E-016A68887CE6}"/>
    <dgm:cxn modelId="{B9026B5E-EA82-4C9A-ADBC-9262986468DB}" srcId="{8257BF7F-52EE-4230-80CF-5BE5BD61345B}" destId="{3B7BF2F3-2256-4908-886A-68A09DB94F8D}" srcOrd="0" destOrd="0" parTransId="{26575607-E9E3-4A1F-8BDF-623D1BE4636A}" sibTransId="{664B0CCC-074B-48A0-AF1F-884FB30EF195}"/>
    <dgm:cxn modelId="{98237E5E-15DD-4189-AFAD-C91E07879479}" type="presOf" srcId="{8257BF7F-52EE-4230-80CF-5BE5BD61345B}" destId="{2B5F8429-664A-4D2A-B0B6-1945B444EAF1}" srcOrd="1" destOrd="0" presId="urn:microsoft.com/office/officeart/2005/8/layout/bList2"/>
    <dgm:cxn modelId="{A188BC41-DFCA-46F9-9DE2-EF22F9C88367}" type="presOf" srcId="{C21891B9-9D6D-40B7-9B52-433AACD612FD}" destId="{40E26B57-7648-46A3-819F-65F12FCDBD66}" srcOrd="1" destOrd="0" presId="urn:microsoft.com/office/officeart/2005/8/layout/bList2"/>
    <dgm:cxn modelId="{E86E4242-46E7-44E7-A8B8-C533614C5330}" type="presOf" srcId="{A1A0E7E7-06AB-409A-829D-CD555993C055}" destId="{1B5FDAF7-8F1A-4387-B81D-F2905E2EA78D}" srcOrd="0" destOrd="0" presId="urn:microsoft.com/office/officeart/2005/8/layout/bList2"/>
    <dgm:cxn modelId="{A0355A62-98AC-4C2A-A1CC-EAC76B7C142B}" type="presOf" srcId="{EA28B2AE-79E6-4C4F-90A8-19B75C59C384}" destId="{CF607E87-94B0-4C5F-89E7-71CBDD537438}" srcOrd="0" destOrd="0" presId="urn:microsoft.com/office/officeart/2005/8/layout/bList2"/>
    <dgm:cxn modelId="{2E9FE366-5ECE-4BE3-B81D-75DF55B1BD56}" srcId="{C21891B9-9D6D-40B7-9B52-433AACD612FD}" destId="{550133BE-20E3-4424-9D88-B8286B7B272F}" srcOrd="0" destOrd="0" parTransId="{FFA9C80C-E607-414C-934F-341150B34B0F}" sibTransId="{2E21B980-D7C1-441A-B4AA-270B15501EB6}"/>
    <dgm:cxn modelId="{56E7376A-C0B4-4FE8-8425-9564094F276F}" type="presOf" srcId="{A8012AB8-CEEA-43BD-AF38-D611C92C7E3C}" destId="{7EE364BC-BFE0-4EA0-9743-7E2979DDD194}" srcOrd="0" destOrd="0" presId="urn:microsoft.com/office/officeart/2005/8/layout/bList2"/>
    <dgm:cxn modelId="{445FB44A-6469-4226-B265-84D7F70AC5F3}" type="presOf" srcId="{8257BF7F-52EE-4230-80CF-5BE5BD61345B}" destId="{403CAF89-9587-4F9F-9AE4-28FD5DA99652}" srcOrd="0" destOrd="0" presId="urn:microsoft.com/office/officeart/2005/8/layout/bList2"/>
    <dgm:cxn modelId="{C53DAD6C-52A2-4CA2-AB5F-CCD72A000CD4}" srcId="{415BC6F3-8719-424A-9A81-F2721225AC99}" destId="{7E94166F-6D0A-4430-B47B-9C9C0DEFED23}" srcOrd="0" destOrd="0" parTransId="{0B7F6C37-11F9-4A81-BB77-153B637127F0}" sibTransId="{4EF25A37-79DA-4E6A-84B6-72E315ABEBEF}"/>
    <dgm:cxn modelId="{733ACE4C-0CB7-4BF0-B139-CB420656AA00}" type="presOf" srcId="{B4342548-A885-45A1-BF27-E6F6B11F3FBD}" destId="{A312CBF5-3AA4-4BCE-9B67-7E9D51C2C095}" srcOrd="0" destOrd="0" presId="urn:microsoft.com/office/officeart/2005/8/layout/bList2"/>
    <dgm:cxn modelId="{5644A050-B20C-4559-8EFF-150E67FDE27A}" srcId="{23A4CF80-68AA-424B-8F8A-88D2F4D4C080}" destId="{06A1CE40-02E0-446D-9ED9-25383F26D992}" srcOrd="5" destOrd="0" parTransId="{A82D1F0B-C649-4E2A-BBD0-29A8EF521A2A}" sibTransId="{41CD3C18-2ED1-437A-B2CD-D5879E64E252}"/>
    <dgm:cxn modelId="{BEF03777-7023-49C0-93E3-585E82BB3FC8}" type="presOf" srcId="{704471F8-5E0D-45EC-8F7C-33AD28A4D654}" destId="{E0B3FF79-9033-4569-838A-C9B40ED9C02E}" srcOrd="0" destOrd="0" presId="urn:microsoft.com/office/officeart/2005/8/layout/bList2"/>
    <dgm:cxn modelId="{9369F759-ECE9-437C-9AA1-5D042799E4E7}" srcId="{1579B090-B57A-4234-8F40-245EAA5E4AC9}" destId="{CCCD07A9-3D02-4546-9EA2-3FCDB0F5FB62}" srcOrd="0" destOrd="0" parTransId="{4BB8F701-6066-481C-AD12-5056D495DB46}" sibTransId="{8865F196-263C-4FB9-AE3A-BE9DE56A7BAC}"/>
    <dgm:cxn modelId="{3E4E557E-AAB2-4F00-AE9A-A8A574527920}" type="presOf" srcId="{3B7BF2F3-2256-4908-886A-68A09DB94F8D}" destId="{1F11F75B-447D-4C1B-B3D8-97951B9E3751}" srcOrd="0" destOrd="0" presId="urn:microsoft.com/office/officeart/2005/8/layout/bList2"/>
    <dgm:cxn modelId="{5D2A5F8A-0395-46E1-B013-6A67C668EA40}" type="presOf" srcId="{E0C98425-6591-49DB-9B33-BC916A7E18BF}" destId="{FC4F965F-0530-4BFF-9790-2555C8B91228}" srcOrd="0" destOrd="0" presId="urn:microsoft.com/office/officeart/2005/8/layout/bList2"/>
    <dgm:cxn modelId="{AAB0728B-BAAF-4229-A9C8-F14194887FA0}" type="presOf" srcId="{550133BE-20E3-4424-9D88-B8286B7B272F}" destId="{E8482D68-BA16-479A-8551-32B25724515B}" srcOrd="0" destOrd="0" presId="urn:microsoft.com/office/officeart/2005/8/layout/bList2"/>
    <dgm:cxn modelId="{3A95B68B-08C5-4AC4-B162-73166FDC354E}" type="presOf" srcId="{415BC6F3-8719-424A-9A81-F2721225AC99}" destId="{B98E7042-21C7-4BE1-AE8B-75414537FDEA}" srcOrd="0" destOrd="0" presId="urn:microsoft.com/office/officeart/2005/8/layout/bList2"/>
    <dgm:cxn modelId="{0B941D96-658B-4E8C-B8B2-78F8F813360A}" srcId="{06A1CE40-02E0-446D-9ED9-25383F26D992}" destId="{A8012AB8-CEEA-43BD-AF38-D611C92C7E3C}" srcOrd="0" destOrd="0" parTransId="{E7509C9B-BF19-46F9-96A4-4CFEBBD7D2C8}" sibTransId="{B7BDE8DC-943A-4F7E-A41C-B20A0D154330}"/>
    <dgm:cxn modelId="{F4119B96-0057-43E0-B65F-C0660078A1E8}" srcId="{23A4CF80-68AA-424B-8F8A-88D2F4D4C080}" destId="{B4342548-A885-45A1-BF27-E6F6B11F3FBD}" srcOrd="1" destOrd="0" parTransId="{DD6C0A79-B208-4F9F-B4E8-065812E354CA}" sibTransId="{E0C98425-6591-49DB-9B33-BC916A7E18BF}"/>
    <dgm:cxn modelId="{DB5A20A8-C485-49BA-BA9F-3BD1625743F1}" type="presOf" srcId="{23A4CF80-68AA-424B-8F8A-88D2F4D4C080}" destId="{3A533115-66AE-4B5E-B260-D7984F4D8478}" srcOrd="0" destOrd="0" presId="urn:microsoft.com/office/officeart/2005/8/layout/bList2"/>
    <dgm:cxn modelId="{D4F926AA-B40B-467A-89FA-C8B6ED96AE4A}" type="presOf" srcId="{7E94166F-6D0A-4430-B47B-9C9C0DEFED23}" destId="{F7FB9122-252A-42E8-A80F-D6BC3DD849DC}" srcOrd="0" destOrd="0" presId="urn:microsoft.com/office/officeart/2005/8/layout/bList2"/>
    <dgm:cxn modelId="{96AB7BAF-A149-4748-81B8-C570F2C2FB85}" srcId="{B4342548-A885-45A1-BF27-E6F6B11F3FBD}" destId="{EA28B2AE-79E6-4C4F-90A8-19B75C59C384}" srcOrd="0" destOrd="0" parTransId="{437815B6-8750-4DD8-B0A8-C6B5A1B9BF47}" sibTransId="{D09C90B5-F132-436A-98F5-0AC3603B8D95}"/>
    <dgm:cxn modelId="{D05D36B9-C5D0-423B-BD66-D9AB6603A8A5}" type="presOf" srcId="{B4342548-A885-45A1-BF27-E6F6B11F3FBD}" destId="{5F484CED-248A-4F95-AA1C-10F9A0BB777C}" srcOrd="1" destOrd="0" presId="urn:microsoft.com/office/officeart/2005/8/layout/bList2"/>
    <dgm:cxn modelId="{DFDF66CA-D9D6-460B-BB4A-2062D0F708DD}" type="presOf" srcId="{06A1CE40-02E0-446D-9ED9-25383F26D992}" destId="{9566301C-3A5A-44F1-96C2-1EDA1BE5142A}" srcOrd="1" destOrd="0" presId="urn:microsoft.com/office/officeart/2005/8/layout/bList2"/>
    <dgm:cxn modelId="{F4C29DCC-8461-4D6B-8E2F-358FD7E7CDF8}" type="presOf" srcId="{1579B090-B57A-4234-8F40-245EAA5E4AC9}" destId="{8CAAA90C-B897-4A6E-9AA4-5DA7C205AC39}" srcOrd="0" destOrd="0" presId="urn:microsoft.com/office/officeart/2005/8/layout/bList2"/>
    <dgm:cxn modelId="{AA02CCCC-8787-4AA7-A6F3-304B528D3756}" srcId="{23A4CF80-68AA-424B-8F8A-88D2F4D4C080}" destId="{8257BF7F-52EE-4230-80CF-5BE5BD61345B}" srcOrd="4" destOrd="0" parTransId="{9429EC22-761C-4154-98E6-346F885464BA}" sibTransId="{A1A0E7E7-06AB-409A-829D-CD555993C055}"/>
    <dgm:cxn modelId="{CC25D9D6-0B22-42CB-A493-CCFEDF49DA88}" type="presOf" srcId="{CCCD07A9-3D02-4546-9EA2-3FCDB0F5FB62}" destId="{23DC1A36-9242-4A2E-B8E4-D78F3DC0BAFB}" srcOrd="0" destOrd="0" presId="urn:microsoft.com/office/officeart/2005/8/layout/bList2"/>
    <dgm:cxn modelId="{DAE85EE3-0287-4A9C-8B70-1FF384E07916}" type="presOf" srcId="{415BC6F3-8719-424A-9A81-F2721225AC99}" destId="{9920574E-4835-4C31-9E4F-7409ECE3560D}" srcOrd="1" destOrd="0" presId="urn:microsoft.com/office/officeart/2005/8/layout/bList2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31CF34FA-AA90-42B5-818A-8294D86CEC3B}" srcId="{23A4CF80-68AA-424B-8F8A-88D2F4D4C080}" destId="{C21891B9-9D6D-40B7-9B52-433AACD612FD}" srcOrd="3" destOrd="0" parTransId="{4FD88D41-AAC4-4CCF-935C-72BFA59F4E08}" sibTransId="{F9BCD137-EBE0-40D2-AABA-F99149F128BB}"/>
    <dgm:cxn modelId="{C9C1AEC1-6B67-4874-AB0E-1480CF21DF04}" type="presParOf" srcId="{3A533115-66AE-4B5E-B260-D7984F4D8478}" destId="{BA3995DD-3AAF-4E22-AF1A-6B2893632E99}" srcOrd="0" destOrd="0" presId="urn:microsoft.com/office/officeart/2005/8/layout/bList2"/>
    <dgm:cxn modelId="{C06FA1C1-9ED5-488F-9A8F-B33FB5530639}" type="presParOf" srcId="{BA3995DD-3AAF-4E22-AF1A-6B2893632E99}" destId="{23DC1A36-9242-4A2E-B8E4-D78F3DC0BAFB}" srcOrd="0" destOrd="0" presId="urn:microsoft.com/office/officeart/2005/8/layout/bList2"/>
    <dgm:cxn modelId="{427B0369-BBB1-48C5-A63C-E0F1B58628CB}" type="presParOf" srcId="{BA3995DD-3AAF-4E22-AF1A-6B2893632E99}" destId="{8CAAA90C-B897-4A6E-9AA4-5DA7C205AC39}" srcOrd="1" destOrd="0" presId="urn:microsoft.com/office/officeart/2005/8/layout/bList2"/>
    <dgm:cxn modelId="{44A0024F-750F-4118-B258-90D003841B08}" type="presParOf" srcId="{BA3995DD-3AAF-4E22-AF1A-6B2893632E99}" destId="{CAF27ACC-242F-4DB8-9B9D-B3F4A0D80612}" srcOrd="2" destOrd="0" presId="urn:microsoft.com/office/officeart/2005/8/layout/bList2"/>
    <dgm:cxn modelId="{60DB2404-29BF-443A-A3AC-7661C4E14600}" type="presParOf" srcId="{BA3995DD-3AAF-4E22-AF1A-6B2893632E99}" destId="{85E5C354-02C0-413E-950A-B18D20A09D49}" srcOrd="3" destOrd="0" presId="urn:microsoft.com/office/officeart/2005/8/layout/bList2"/>
    <dgm:cxn modelId="{6BEF259B-45D0-4C9F-9888-0B4576D20605}" type="presParOf" srcId="{3A533115-66AE-4B5E-B260-D7984F4D8478}" destId="{E0B3FF79-9033-4569-838A-C9B40ED9C02E}" srcOrd="1" destOrd="0" presId="urn:microsoft.com/office/officeart/2005/8/layout/bList2"/>
    <dgm:cxn modelId="{67149077-C71E-4D89-83AC-BA6653D4C2A5}" type="presParOf" srcId="{3A533115-66AE-4B5E-B260-D7984F4D8478}" destId="{2C6AE4D8-223D-43E1-B1C7-95B0A3ADC5AD}" srcOrd="2" destOrd="0" presId="urn:microsoft.com/office/officeart/2005/8/layout/bList2"/>
    <dgm:cxn modelId="{9D0B82CC-5C3C-49C7-8670-531485348FC5}" type="presParOf" srcId="{2C6AE4D8-223D-43E1-B1C7-95B0A3ADC5AD}" destId="{CF607E87-94B0-4C5F-89E7-71CBDD537438}" srcOrd="0" destOrd="0" presId="urn:microsoft.com/office/officeart/2005/8/layout/bList2"/>
    <dgm:cxn modelId="{BC9D5547-F68B-492D-BE01-9C3EF79B2A12}" type="presParOf" srcId="{2C6AE4D8-223D-43E1-B1C7-95B0A3ADC5AD}" destId="{A312CBF5-3AA4-4BCE-9B67-7E9D51C2C095}" srcOrd="1" destOrd="0" presId="urn:microsoft.com/office/officeart/2005/8/layout/bList2"/>
    <dgm:cxn modelId="{94BF611E-B926-4D7D-B8EC-05F4F677C039}" type="presParOf" srcId="{2C6AE4D8-223D-43E1-B1C7-95B0A3ADC5AD}" destId="{5F484CED-248A-4F95-AA1C-10F9A0BB777C}" srcOrd="2" destOrd="0" presId="urn:microsoft.com/office/officeart/2005/8/layout/bList2"/>
    <dgm:cxn modelId="{CD566D2B-AB1F-4504-97D4-402596D78E9C}" type="presParOf" srcId="{2C6AE4D8-223D-43E1-B1C7-95B0A3ADC5AD}" destId="{C6A148A2-D38A-4341-9E96-8AC73A316065}" srcOrd="3" destOrd="0" presId="urn:microsoft.com/office/officeart/2005/8/layout/bList2"/>
    <dgm:cxn modelId="{224FD21F-1136-4D4D-9680-125131735443}" type="presParOf" srcId="{3A533115-66AE-4B5E-B260-D7984F4D8478}" destId="{FC4F965F-0530-4BFF-9790-2555C8B91228}" srcOrd="3" destOrd="0" presId="urn:microsoft.com/office/officeart/2005/8/layout/bList2"/>
    <dgm:cxn modelId="{EB869F60-AF0F-4144-823D-8CBDA5E3D3B4}" type="presParOf" srcId="{3A533115-66AE-4B5E-B260-D7984F4D8478}" destId="{07B7192C-AB32-446B-A72C-00E449EB26E2}" srcOrd="4" destOrd="0" presId="urn:microsoft.com/office/officeart/2005/8/layout/bList2"/>
    <dgm:cxn modelId="{C6288964-E021-4905-816C-BD06602CDAE0}" type="presParOf" srcId="{07B7192C-AB32-446B-A72C-00E449EB26E2}" destId="{F7FB9122-252A-42E8-A80F-D6BC3DD849DC}" srcOrd="0" destOrd="0" presId="urn:microsoft.com/office/officeart/2005/8/layout/bList2"/>
    <dgm:cxn modelId="{A60A0CE1-1D7B-4094-9519-8EECED42D1D1}" type="presParOf" srcId="{07B7192C-AB32-446B-A72C-00E449EB26E2}" destId="{B98E7042-21C7-4BE1-AE8B-75414537FDEA}" srcOrd="1" destOrd="0" presId="urn:microsoft.com/office/officeart/2005/8/layout/bList2"/>
    <dgm:cxn modelId="{702C7CE9-0143-4DD1-B8DF-F128248FC90C}" type="presParOf" srcId="{07B7192C-AB32-446B-A72C-00E449EB26E2}" destId="{9920574E-4835-4C31-9E4F-7409ECE3560D}" srcOrd="2" destOrd="0" presId="urn:microsoft.com/office/officeart/2005/8/layout/bList2"/>
    <dgm:cxn modelId="{EC2D6EAE-D415-4E55-912A-32D9AE0B44E2}" type="presParOf" srcId="{07B7192C-AB32-446B-A72C-00E449EB26E2}" destId="{8011EF48-671F-475F-8CC6-13863A6D810F}" srcOrd="3" destOrd="0" presId="urn:microsoft.com/office/officeart/2005/8/layout/bList2"/>
    <dgm:cxn modelId="{DED533B7-9225-425E-97B1-C52C60295D84}" type="presParOf" srcId="{3A533115-66AE-4B5E-B260-D7984F4D8478}" destId="{9D5D18E2-4CDA-4B96-81C3-0447B9F71B27}" srcOrd="5" destOrd="0" presId="urn:microsoft.com/office/officeart/2005/8/layout/bList2"/>
    <dgm:cxn modelId="{0A54684C-25B1-46BA-B1B4-27195D6AA09E}" type="presParOf" srcId="{3A533115-66AE-4B5E-B260-D7984F4D8478}" destId="{7DB0182E-F07E-45A4-8D56-EF43ABBAB8A7}" srcOrd="6" destOrd="0" presId="urn:microsoft.com/office/officeart/2005/8/layout/bList2"/>
    <dgm:cxn modelId="{4CBB3257-717C-46C9-A83F-7F71FE6BDA8B}" type="presParOf" srcId="{7DB0182E-F07E-45A4-8D56-EF43ABBAB8A7}" destId="{E8482D68-BA16-479A-8551-32B25724515B}" srcOrd="0" destOrd="0" presId="urn:microsoft.com/office/officeart/2005/8/layout/bList2"/>
    <dgm:cxn modelId="{7F45D790-AC17-4368-80FA-7B2EF42A354D}" type="presParOf" srcId="{7DB0182E-F07E-45A4-8D56-EF43ABBAB8A7}" destId="{0D2E08F6-36A0-4C48-B2A4-8B00C340BC45}" srcOrd="1" destOrd="0" presId="urn:microsoft.com/office/officeart/2005/8/layout/bList2"/>
    <dgm:cxn modelId="{5342FBCB-4ED0-4B75-8298-D91E5C287A85}" type="presParOf" srcId="{7DB0182E-F07E-45A4-8D56-EF43ABBAB8A7}" destId="{40E26B57-7648-46A3-819F-65F12FCDBD66}" srcOrd="2" destOrd="0" presId="urn:microsoft.com/office/officeart/2005/8/layout/bList2"/>
    <dgm:cxn modelId="{379F6105-A976-457F-AB58-223E796EF1EA}" type="presParOf" srcId="{7DB0182E-F07E-45A4-8D56-EF43ABBAB8A7}" destId="{EE21D1AF-7CE0-4B2C-BE98-021962B60352}" srcOrd="3" destOrd="0" presId="urn:microsoft.com/office/officeart/2005/8/layout/bList2"/>
    <dgm:cxn modelId="{9FAA419A-12B8-4AC0-9AA5-23CD8199645D}" type="presParOf" srcId="{3A533115-66AE-4B5E-B260-D7984F4D8478}" destId="{401758DF-7C2B-4F2B-B727-1C75F7DA9761}" srcOrd="7" destOrd="0" presId="urn:microsoft.com/office/officeart/2005/8/layout/bList2"/>
    <dgm:cxn modelId="{97F09AAE-9B34-4FFD-ABE8-131E3D2B6865}" type="presParOf" srcId="{3A533115-66AE-4B5E-B260-D7984F4D8478}" destId="{5C15C7BC-A7C6-4258-80FA-95F346EFBFBD}" srcOrd="8" destOrd="0" presId="urn:microsoft.com/office/officeart/2005/8/layout/bList2"/>
    <dgm:cxn modelId="{775AE673-4597-49A9-9C22-C31F836C75AF}" type="presParOf" srcId="{5C15C7BC-A7C6-4258-80FA-95F346EFBFBD}" destId="{1F11F75B-447D-4C1B-B3D8-97951B9E3751}" srcOrd="0" destOrd="0" presId="urn:microsoft.com/office/officeart/2005/8/layout/bList2"/>
    <dgm:cxn modelId="{247E0E03-6E77-4726-9466-0BDE709E5338}" type="presParOf" srcId="{5C15C7BC-A7C6-4258-80FA-95F346EFBFBD}" destId="{403CAF89-9587-4F9F-9AE4-28FD5DA99652}" srcOrd="1" destOrd="0" presId="urn:microsoft.com/office/officeart/2005/8/layout/bList2"/>
    <dgm:cxn modelId="{1F7E641B-182B-4986-98B0-08E9BA401B1E}" type="presParOf" srcId="{5C15C7BC-A7C6-4258-80FA-95F346EFBFBD}" destId="{2B5F8429-664A-4D2A-B0B6-1945B444EAF1}" srcOrd="2" destOrd="0" presId="urn:microsoft.com/office/officeart/2005/8/layout/bList2"/>
    <dgm:cxn modelId="{75323196-B420-4016-9904-DB71958FA0DF}" type="presParOf" srcId="{5C15C7BC-A7C6-4258-80FA-95F346EFBFBD}" destId="{9FF8FB5B-C801-445D-BC0D-D40F9A85067C}" srcOrd="3" destOrd="0" presId="urn:microsoft.com/office/officeart/2005/8/layout/bList2"/>
    <dgm:cxn modelId="{1F7AE581-74DE-4002-A3EB-AB2C6BAD8728}" type="presParOf" srcId="{3A533115-66AE-4B5E-B260-D7984F4D8478}" destId="{1B5FDAF7-8F1A-4387-B81D-F2905E2EA78D}" srcOrd="9" destOrd="0" presId="urn:microsoft.com/office/officeart/2005/8/layout/bList2"/>
    <dgm:cxn modelId="{4416D1C7-34EA-4615-B2CA-F420DC5BE613}" type="presParOf" srcId="{3A533115-66AE-4B5E-B260-D7984F4D8478}" destId="{B8A7D4B7-21BB-4D58-B5CE-F42A3B91407E}" srcOrd="10" destOrd="0" presId="urn:microsoft.com/office/officeart/2005/8/layout/bList2"/>
    <dgm:cxn modelId="{516C1311-3D0B-47E4-BBD3-268CCAF5FDEA}" type="presParOf" srcId="{B8A7D4B7-21BB-4D58-B5CE-F42A3B91407E}" destId="{7EE364BC-BFE0-4EA0-9743-7E2979DDD194}" srcOrd="0" destOrd="0" presId="urn:microsoft.com/office/officeart/2005/8/layout/bList2"/>
    <dgm:cxn modelId="{4EA4C084-D24F-4C9A-8CD7-9120CA199784}" type="presParOf" srcId="{B8A7D4B7-21BB-4D58-B5CE-F42A3B91407E}" destId="{E5F90D2B-149F-485A-9862-4C8CC6AFDD3F}" srcOrd="1" destOrd="0" presId="urn:microsoft.com/office/officeart/2005/8/layout/bList2"/>
    <dgm:cxn modelId="{9D0ED715-5B4A-4DEC-9874-AEA6376DBFF6}" type="presParOf" srcId="{B8A7D4B7-21BB-4D58-B5CE-F42A3B91407E}" destId="{9566301C-3A5A-44F1-96C2-1EDA1BE5142A}" srcOrd="2" destOrd="0" presId="urn:microsoft.com/office/officeart/2005/8/layout/bList2"/>
    <dgm:cxn modelId="{5D7B9DE9-6C4C-4F1F-90E8-388CDE9FFCD3}" type="presParOf" srcId="{B8A7D4B7-21BB-4D58-B5CE-F42A3B91407E}" destId="{9C54945B-2377-4B88-9150-BFCC7FD1561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ctr" rtl="0">
            <a:lnSpc>
              <a:spcPct val="90000"/>
            </a:lnSpc>
            <a:buNone/>
            <a:defRPr b="1"/>
          </a:pPr>
          <a:r>
            <a:rPr lang="de-AT" sz="1400" dirty="0"/>
            <a:t>Amazon </a:t>
          </a:r>
          <a:r>
            <a:rPr lang="de-AT" sz="1400" dirty="0" err="1"/>
            <a:t>SageMaker</a:t>
          </a:r>
          <a:br>
            <a:rPr lang="de-AT" sz="1400" dirty="0"/>
          </a:br>
          <a:endParaRPr lang="de-DE" sz="1400" b="1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4068C640-9E8C-407F-B88C-7121ECA05B56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Erstellen, Trainieren und Bereitstellen von Machine Learning-Modellen nach Maß</a:t>
          </a:r>
        </a:p>
      </dgm:t>
    </dgm:pt>
    <dgm:pt modelId="{14E34CC6-E96F-48C7-8FE1-2C45691ACBEF}" type="parTrans" cxnId="{1F899BCA-D2F1-4E2B-A385-3F4F9809AC44}">
      <dgm:prSet/>
      <dgm:spPr/>
      <dgm:t>
        <a:bodyPr/>
        <a:lstStyle/>
        <a:p>
          <a:endParaRPr lang="de-AT"/>
        </a:p>
      </dgm:t>
    </dgm:pt>
    <dgm:pt modelId="{EEECEF49-EF41-4E74-B607-8948B75CDE8E}" type="sibTrans" cxnId="{1F899BCA-D2F1-4E2B-A385-3F4F9809AC44}">
      <dgm:prSet/>
      <dgm:spPr/>
      <dgm:t>
        <a:bodyPr/>
        <a:lstStyle/>
        <a:p>
          <a:endParaRPr lang="de-AT"/>
        </a:p>
      </dgm:t>
    </dgm:pt>
    <dgm:pt modelId="{59EA3447-71C5-46F1-BBB0-48FFC82B6160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br>
            <a:rPr lang="de-AT" sz="1400" b="1" dirty="0"/>
          </a:br>
          <a:r>
            <a:rPr lang="de-AT" sz="1400" b="1" dirty="0" err="1"/>
            <a:t>Augmented</a:t>
          </a:r>
          <a:r>
            <a:rPr lang="de-AT" sz="1400" b="1" dirty="0"/>
            <a:t> AI</a:t>
          </a:r>
          <a:br>
            <a:rPr lang="de-AT" sz="1400" b="1" dirty="0"/>
          </a:br>
          <a:endParaRPr lang="de-AT" sz="1400" b="1" dirty="0"/>
        </a:p>
      </dgm:t>
    </dgm:pt>
    <dgm:pt modelId="{714D2987-A785-4A6A-B1EA-4029E68BFEB5}" type="parTrans" cxnId="{876818C8-8C64-46D1-9B65-39B892E531FD}">
      <dgm:prSet/>
      <dgm:spPr/>
      <dgm:t>
        <a:bodyPr/>
        <a:lstStyle/>
        <a:p>
          <a:endParaRPr lang="de-AT"/>
        </a:p>
      </dgm:t>
    </dgm:pt>
    <dgm:pt modelId="{E4849BF3-2685-49E0-A9E2-915C5AB0F06B}" type="sibTrans" cxnId="{876818C8-8C64-46D1-9B65-39B892E531FD}">
      <dgm:prSet/>
      <dgm:spPr/>
      <dgm:t>
        <a:bodyPr/>
        <a:lstStyle/>
        <a:p>
          <a:endParaRPr lang="de-AT"/>
        </a:p>
      </dgm:t>
    </dgm:pt>
    <dgm:pt modelId="{CDCC95B2-D3DE-4F61-AAFE-424F415141A0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Implementieren Sie eine einfache menschliche Überprüfung der ML-Vorhersagen</a:t>
          </a:r>
        </a:p>
      </dgm:t>
    </dgm:pt>
    <dgm:pt modelId="{E9F82605-142F-4684-8311-EA7E37EDD1F0}" type="parTrans" cxnId="{3F2E5375-37C3-464E-931E-BB40A1F513AC}">
      <dgm:prSet/>
      <dgm:spPr/>
      <dgm:t>
        <a:bodyPr/>
        <a:lstStyle/>
        <a:p>
          <a:endParaRPr lang="de-AT"/>
        </a:p>
      </dgm:t>
    </dgm:pt>
    <dgm:pt modelId="{A65833D6-48F2-4743-B4C2-403FE5E99EBA}" type="sibTrans" cxnId="{3F2E5375-37C3-464E-931E-BB40A1F513AC}">
      <dgm:prSet/>
      <dgm:spPr/>
      <dgm:t>
        <a:bodyPr/>
        <a:lstStyle/>
        <a:p>
          <a:endParaRPr lang="de-AT"/>
        </a:p>
      </dgm:t>
    </dgm:pt>
    <dgm:pt modelId="{5F854EB7-38B0-4CE9-B7D3-10BFEAED9908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CodeGuru</a:t>
          </a:r>
          <a:br>
            <a:rPr lang="de-AT" sz="1400" b="1" dirty="0"/>
          </a:br>
          <a:endParaRPr lang="de-AT" sz="1400" b="1" dirty="0"/>
        </a:p>
      </dgm:t>
    </dgm:pt>
    <dgm:pt modelId="{71D5CD55-8EC9-4684-84CF-90DB4DAAC61B}" type="parTrans" cxnId="{ABA5D8D6-0CC8-4253-9A60-36EA4CC56C12}">
      <dgm:prSet/>
      <dgm:spPr/>
      <dgm:t>
        <a:bodyPr/>
        <a:lstStyle/>
        <a:p>
          <a:endParaRPr lang="de-AT"/>
        </a:p>
      </dgm:t>
    </dgm:pt>
    <dgm:pt modelId="{C675B5D0-0923-4932-A5CA-64BEB3F6BAFB}" type="sibTrans" cxnId="{ABA5D8D6-0CC8-4253-9A60-36EA4CC56C12}">
      <dgm:prSet/>
      <dgm:spPr/>
      <dgm:t>
        <a:bodyPr/>
        <a:lstStyle/>
        <a:p>
          <a:endParaRPr lang="de-AT"/>
        </a:p>
      </dgm:t>
    </dgm:pt>
    <dgm:pt modelId="{B4EAAA75-7D6D-4C5E-B309-CD35CF1471B6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Finden Sie Ihre teuersten Codezeilen</a:t>
          </a:r>
        </a:p>
      </dgm:t>
    </dgm:pt>
    <dgm:pt modelId="{51FE578E-1748-49C7-8E8F-5BA618C62EFE}" type="parTrans" cxnId="{5F2AA2AE-272E-4249-AB7B-61FF715815F9}">
      <dgm:prSet/>
      <dgm:spPr/>
      <dgm:t>
        <a:bodyPr/>
        <a:lstStyle/>
        <a:p>
          <a:endParaRPr lang="de-AT"/>
        </a:p>
      </dgm:t>
    </dgm:pt>
    <dgm:pt modelId="{880C6E99-6C68-4206-81B9-C9A3A756EAA5}" type="sibTrans" cxnId="{5F2AA2AE-272E-4249-AB7B-61FF715815F9}">
      <dgm:prSet/>
      <dgm:spPr/>
      <dgm:t>
        <a:bodyPr/>
        <a:lstStyle/>
        <a:p>
          <a:endParaRPr lang="de-AT"/>
        </a:p>
      </dgm:t>
    </dgm:pt>
    <dgm:pt modelId="{DE426444-5974-425C-ABB0-57EF060C0677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Comprehend</a:t>
          </a:r>
          <a:br>
            <a:rPr lang="de-AT" sz="1400" b="1" dirty="0"/>
          </a:br>
          <a:endParaRPr lang="de-AT" sz="1400" b="1" dirty="0"/>
        </a:p>
      </dgm:t>
    </dgm:pt>
    <dgm:pt modelId="{553A5650-8242-4AC6-972A-969552AF49AF}" type="parTrans" cxnId="{85C92924-9E69-44FB-A52C-C5FF0B4FDC29}">
      <dgm:prSet/>
      <dgm:spPr/>
      <dgm:t>
        <a:bodyPr/>
        <a:lstStyle/>
        <a:p>
          <a:endParaRPr lang="de-AT"/>
        </a:p>
      </dgm:t>
    </dgm:pt>
    <dgm:pt modelId="{F0F63E0B-6807-4A51-89FF-98082A36EC48}" type="sibTrans" cxnId="{85C92924-9E69-44FB-A52C-C5FF0B4FDC29}">
      <dgm:prSet/>
      <dgm:spPr/>
      <dgm:t>
        <a:bodyPr/>
        <a:lstStyle/>
        <a:p>
          <a:endParaRPr lang="de-AT"/>
        </a:p>
      </dgm:t>
    </dgm:pt>
    <dgm:pt modelId="{C22FDA56-0EC1-4359-8E45-A9F1391707BC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Einblicke gewinnen und Beziehungen in Texten erkennen</a:t>
          </a:r>
        </a:p>
      </dgm:t>
    </dgm:pt>
    <dgm:pt modelId="{4CE0A4B6-1313-4F7E-8C1B-8CB2DD6C387D}" type="parTrans" cxnId="{D2550694-B7D2-4FDB-8A43-E0A0CE611B86}">
      <dgm:prSet/>
      <dgm:spPr/>
      <dgm:t>
        <a:bodyPr/>
        <a:lstStyle/>
        <a:p>
          <a:endParaRPr lang="de-AT"/>
        </a:p>
      </dgm:t>
    </dgm:pt>
    <dgm:pt modelId="{D7852F8F-A867-45CB-9FCA-FAA56ED853D3}" type="sibTrans" cxnId="{D2550694-B7D2-4FDB-8A43-E0A0CE611B86}">
      <dgm:prSet/>
      <dgm:spPr/>
      <dgm:t>
        <a:bodyPr/>
        <a:lstStyle/>
        <a:p>
          <a:endParaRPr lang="de-AT"/>
        </a:p>
      </dgm:t>
    </dgm:pt>
    <dgm:pt modelId="{146EEC30-03FF-4522-979A-8F296FE1013A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400" b="1" dirty="0"/>
            <a:t>Amazon </a:t>
          </a:r>
          <a:br>
            <a:rPr lang="en-US" sz="1400" b="1" dirty="0"/>
          </a:br>
          <a:r>
            <a:rPr lang="en-US" sz="1400" b="1" dirty="0"/>
            <a:t>Elastic Inference</a:t>
          </a:r>
          <a:br>
            <a:rPr lang="en-US" sz="1400" b="1" dirty="0"/>
          </a:br>
          <a:endParaRPr lang="de-AT" sz="1400" b="1" dirty="0"/>
        </a:p>
      </dgm:t>
    </dgm:pt>
    <dgm:pt modelId="{63FCC827-D38E-4CEA-83D9-B5BB602B6350}" type="parTrans" cxnId="{EBC987F3-5EE0-4E12-AEDD-B8B0F86C5030}">
      <dgm:prSet/>
      <dgm:spPr/>
      <dgm:t>
        <a:bodyPr/>
        <a:lstStyle/>
        <a:p>
          <a:endParaRPr lang="de-AT"/>
        </a:p>
      </dgm:t>
    </dgm:pt>
    <dgm:pt modelId="{E964A4C1-C8ED-4533-B9F6-F3623FDAB480}" type="sibTrans" cxnId="{EBC987F3-5EE0-4E12-AEDD-B8B0F86C5030}">
      <dgm:prSet/>
      <dgm:spPr/>
      <dgm:t>
        <a:bodyPr/>
        <a:lstStyle/>
        <a:p>
          <a:endParaRPr lang="de-AT"/>
        </a:p>
      </dgm:t>
    </dgm:pt>
    <dgm:pt modelId="{D77A740F-08A1-447D-A0FD-ECCE3505BC55}">
      <dgm:prSet custT="1"/>
      <dgm:spPr/>
      <dgm:t>
        <a:bodyPr/>
        <a:lstStyle/>
        <a:p>
          <a:pPr algn="ctr">
            <a:buNone/>
          </a:pPr>
          <a:r>
            <a:rPr lang="en-US" sz="1400" dirty="0" err="1"/>
            <a:t>Beschleunigung</a:t>
          </a:r>
          <a:r>
            <a:rPr lang="en-US" sz="1400" dirty="0"/>
            <a:t> der Deep Learning-</a:t>
          </a:r>
          <a:r>
            <a:rPr lang="en-US" sz="1400" dirty="0" err="1"/>
            <a:t>Inferenz</a:t>
          </a:r>
          <a:endParaRPr lang="de-AT" sz="1400" dirty="0"/>
        </a:p>
      </dgm:t>
    </dgm:pt>
    <dgm:pt modelId="{692C1B33-0892-4E87-AB99-A33487F31668}" type="parTrans" cxnId="{AE7D39E4-1952-4E8D-9381-F3EB2FF62C61}">
      <dgm:prSet/>
      <dgm:spPr/>
      <dgm:t>
        <a:bodyPr/>
        <a:lstStyle/>
        <a:p>
          <a:endParaRPr lang="de-AT"/>
        </a:p>
      </dgm:t>
    </dgm:pt>
    <dgm:pt modelId="{4E6FF0F7-67FE-483A-AA56-C6AC72AEB16C}" type="sibTrans" cxnId="{AE7D39E4-1952-4E8D-9381-F3EB2FF62C61}">
      <dgm:prSet/>
      <dgm:spPr/>
      <dgm:t>
        <a:bodyPr/>
        <a:lstStyle/>
        <a:p>
          <a:endParaRPr lang="de-AT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5" custLinFactNeighborX="-7122" custLinFactNeighborY="34225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7038C556-B211-45A4-84D5-077719A2D5D4}" type="pres">
      <dgm:prSet presAssocID="{59EA3447-71C5-46F1-BBB0-48FFC82B6160}" presName="Name5" presStyleLbl="vennNode1" presStyleIdx="1" presStyleCnt="5" custLinFactNeighborY="-25033">
        <dgm:presLayoutVars>
          <dgm:bulletEnabled val="1"/>
        </dgm:presLayoutVars>
      </dgm:prSet>
      <dgm:spPr/>
    </dgm:pt>
    <dgm:pt modelId="{42CCEF03-7ABF-4624-BB0D-59ACA9256EB8}" type="pres">
      <dgm:prSet presAssocID="{E4849BF3-2685-49E0-A9E2-915C5AB0F06B}" presName="space" presStyleCnt="0"/>
      <dgm:spPr/>
    </dgm:pt>
    <dgm:pt modelId="{BEF94B7E-9434-4702-9ECF-2CB7414BD8CB}" type="pres">
      <dgm:prSet presAssocID="{5F854EB7-38B0-4CE9-B7D3-10BFEAED9908}" presName="Name5" presStyleLbl="vennNode1" presStyleIdx="2" presStyleCnt="5" custLinFactY="28683" custLinFactNeighborY="100000">
        <dgm:presLayoutVars>
          <dgm:bulletEnabled val="1"/>
        </dgm:presLayoutVars>
      </dgm:prSet>
      <dgm:spPr/>
    </dgm:pt>
    <dgm:pt modelId="{BF2FD24A-1331-4D26-A84E-19DD471D633A}" type="pres">
      <dgm:prSet presAssocID="{C675B5D0-0923-4932-A5CA-64BEB3F6BAFB}" presName="space" presStyleCnt="0"/>
      <dgm:spPr/>
    </dgm:pt>
    <dgm:pt modelId="{847FE3B9-D7ED-49E5-8B0E-952C6D1FA318}" type="pres">
      <dgm:prSet presAssocID="{DE426444-5974-425C-ABB0-57EF060C0677}" presName="Name5" presStyleLbl="vennNode1" presStyleIdx="3" presStyleCnt="5" custLinFactY="-555" custLinFactNeighborY="-100000">
        <dgm:presLayoutVars>
          <dgm:bulletEnabled val="1"/>
        </dgm:presLayoutVars>
      </dgm:prSet>
      <dgm:spPr/>
    </dgm:pt>
    <dgm:pt modelId="{8129E3C9-00D0-402D-AD14-D2E3A7293A79}" type="pres">
      <dgm:prSet presAssocID="{F0F63E0B-6807-4A51-89FF-98082A36EC48}" presName="space" presStyleCnt="0"/>
      <dgm:spPr/>
    </dgm:pt>
    <dgm:pt modelId="{ECFF4763-19F2-481D-8474-1C8FE2A974A2}" type="pres">
      <dgm:prSet presAssocID="{146EEC30-03FF-4522-979A-8F296FE1013A}" presName="Name5" presStyleLbl="vennNode1" presStyleIdx="4" presStyleCnt="5" custLinFactNeighborY="93523">
        <dgm:presLayoutVars>
          <dgm:bulletEnabled val="1"/>
        </dgm:presLayoutVars>
      </dgm:prSet>
      <dgm:spPr/>
    </dgm:pt>
  </dgm:ptLst>
  <dgm:cxnLst>
    <dgm:cxn modelId="{7B941706-78A3-4917-B3E2-F6046CABDA43}" type="presOf" srcId="{D77A740F-08A1-447D-A0FD-ECCE3505BC55}" destId="{ECFF4763-19F2-481D-8474-1C8FE2A974A2}" srcOrd="0" destOrd="1" presId="urn:microsoft.com/office/officeart/2005/8/layout/venn3"/>
    <dgm:cxn modelId="{6D322C1C-F770-4255-AD2F-55D80EB04BB2}" type="presOf" srcId="{59EA3447-71C5-46F1-BBB0-48FFC82B6160}" destId="{7038C556-B211-45A4-84D5-077719A2D5D4}" srcOrd="0" destOrd="0" presId="urn:microsoft.com/office/officeart/2005/8/layout/venn3"/>
    <dgm:cxn modelId="{85C92924-9E69-44FB-A52C-C5FF0B4FDC29}" srcId="{23A4CF80-68AA-424B-8F8A-88D2F4D4C080}" destId="{DE426444-5974-425C-ABB0-57EF060C0677}" srcOrd="3" destOrd="0" parTransId="{553A5650-8242-4AC6-972A-969552AF49AF}" sibTransId="{F0F63E0B-6807-4A51-89FF-98082A36EC48}"/>
    <dgm:cxn modelId="{A466572A-23EF-401C-BFD4-6DC6A76C58A9}" type="presOf" srcId="{4068C640-9E8C-407F-B88C-7121ECA05B56}" destId="{224A901B-3E02-4ADD-8FA7-B94DC2744EA6}" srcOrd="0" destOrd="1" presId="urn:microsoft.com/office/officeart/2005/8/layout/venn3"/>
    <dgm:cxn modelId="{3F2E5375-37C3-464E-931E-BB40A1F513AC}" srcId="{59EA3447-71C5-46F1-BBB0-48FFC82B6160}" destId="{CDCC95B2-D3DE-4F61-AAFE-424F415141A0}" srcOrd="0" destOrd="0" parTransId="{E9F82605-142F-4684-8311-EA7E37EDD1F0}" sibTransId="{A65833D6-48F2-4743-B4C2-403FE5E99EBA}"/>
    <dgm:cxn modelId="{B293CF87-FC51-4EEC-9D2E-974E4BD53A0B}" type="presOf" srcId="{5F854EB7-38B0-4CE9-B7D3-10BFEAED9908}" destId="{BEF94B7E-9434-4702-9ECF-2CB7414BD8CB}" srcOrd="0" destOrd="0" presId="urn:microsoft.com/office/officeart/2005/8/layout/venn3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4DAD4B8B-DCAD-4797-BCC9-AAA228725C5E}" type="presOf" srcId="{DE426444-5974-425C-ABB0-57EF060C0677}" destId="{847FE3B9-D7ED-49E5-8B0E-952C6D1FA318}" srcOrd="0" destOrd="0" presId="urn:microsoft.com/office/officeart/2005/8/layout/venn3"/>
    <dgm:cxn modelId="{D2550694-B7D2-4FDB-8A43-E0A0CE611B86}" srcId="{DE426444-5974-425C-ABB0-57EF060C0677}" destId="{C22FDA56-0EC1-4359-8E45-A9F1391707BC}" srcOrd="0" destOrd="0" parTransId="{4CE0A4B6-1313-4F7E-8C1B-8CB2DD6C387D}" sibTransId="{D7852F8F-A867-45CB-9FCA-FAA56ED853D3}"/>
    <dgm:cxn modelId="{1C2FCF98-BEAA-4A62-9041-F5D78D929B53}" type="presOf" srcId="{146EEC30-03FF-4522-979A-8F296FE1013A}" destId="{ECFF4763-19F2-481D-8474-1C8FE2A974A2}" srcOrd="0" destOrd="0" presId="urn:microsoft.com/office/officeart/2005/8/layout/venn3"/>
    <dgm:cxn modelId="{5F2AA2AE-272E-4249-AB7B-61FF715815F9}" srcId="{5F854EB7-38B0-4CE9-B7D3-10BFEAED9908}" destId="{B4EAAA75-7D6D-4C5E-B309-CD35CF1471B6}" srcOrd="0" destOrd="0" parTransId="{51FE578E-1748-49C7-8E8F-5BA618C62EFE}" sibTransId="{880C6E99-6C68-4206-81B9-C9A3A756EAA5}"/>
    <dgm:cxn modelId="{C3E072B3-8252-4EE6-8C09-ECBF289A8A55}" type="presOf" srcId="{CDCC95B2-D3DE-4F61-AAFE-424F415141A0}" destId="{7038C556-B211-45A4-84D5-077719A2D5D4}" srcOrd="0" destOrd="1" presId="urn:microsoft.com/office/officeart/2005/8/layout/venn3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876818C8-8C64-46D1-9B65-39B892E531FD}" srcId="{23A4CF80-68AA-424B-8F8A-88D2F4D4C080}" destId="{59EA3447-71C5-46F1-BBB0-48FFC82B6160}" srcOrd="1" destOrd="0" parTransId="{714D2987-A785-4A6A-B1EA-4029E68BFEB5}" sibTransId="{E4849BF3-2685-49E0-A9E2-915C5AB0F06B}"/>
    <dgm:cxn modelId="{1F899BCA-D2F1-4E2B-A385-3F4F9809AC44}" srcId="{1579B090-B57A-4234-8F40-245EAA5E4AC9}" destId="{4068C640-9E8C-407F-B88C-7121ECA05B56}" srcOrd="0" destOrd="0" parTransId="{14E34CC6-E96F-48C7-8FE1-2C45691ACBEF}" sibTransId="{EEECEF49-EF41-4E74-B607-8948B75CDE8E}"/>
    <dgm:cxn modelId="{ABA5D8D6-0CC8-4253-9A60-36EA4CC56C12}" srcId="{23A4CF80-68AA-424B-8F8A-88D2F4D4C080}" destId="{5F854EB7-38B0-4CE9-B7D3-10BFEAED9908}" srcOrd="2" destOrd="0" parTransId="{71D5CD55-8EC9-4684-84CF-90DB4DAAC61B}" sibTransId="{C675B5D0-0923-4932-A5CA-64BEB3F6BAFB}"/>
    <dgm:cxn modelId="{C20EA1DD-8908-41D4-9E7B-558F217270EB}" type="presOf" srcId="{B4EAAA75-7D6D-4C5E-B309-CD35CF1471B6}" destId="{BEF94B7E-9434-4702-9ECF-2CB7414BD8CB}" srcOrd="0" destOrd="1" presId="urn:microsoft.com/office/officeart/2005/8/layout/venn3"/>
    <dgm:cxn modelId="{AE7D39E4-1952-4E8D-9381-F3EB2FF62C61}" srcId="{146EEC30-03FF-4522-979A-8F296FE1013A}" destId="{D77A740F-08A1-447D-A0FD-ECCE3505BC55}" srcOrd="0" destOrd="0" parTransId="{692C1B33-0892-4E87-AB99-A33487F31668}" sibTransId="{4E6FF0F7-67FE-483A-AA56-C6AC72AEB16C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EBC987F3-5EE0-4E12-AEDD-B8B0F86C5030}" srcId="{23A4CF80-68AA-424B-8F8A-88D2F4D4C080}" destId="{146EEC30-03FF-4522-979A-8F296FE1013A}" srcOrd="4" destOrd="0" parTransId="{63FCC827-D38E-4CEA-83D9-B5BB602B6350}" sibTransId="{E964A4C1-C8ED-4533-B9F6-F3623FDAB480}"/>
    <dgm:cxn modelId="{648344F4-B444-4FFF-897B-51DE78CF6E56}" type="presOf" srcId="{C22FDA56-0EC1-4359-8E45-A9F1391707BC}" destId="{847FE3B9-D7ED-49E5-8B0E-952C6D1FA318}" srcOrd="0" destOrd="1" presId="urn:microsoft.com/office/officeart/2005/8/layout/venn3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83C31836-DA46-4610-ACAE-0C93571D2E1A}" type="presParOf" srcId="{B0E18A13-6505-46BB-AEFC-117313D24FB6}" destId="{7038C556-B211-45A4-84D5-077719A2D5D4}" srcOrd="2" destOrd="0" presId="urn:microsoft.com/office/officeart/2005/8/layout/venn3"/>
    <dgm:cxn modelId="{870D68F8-0556-4D30-A0A9-B121C18C13E8}" type="presParOf" srcId="{B0E18A13-6505-46BB-AEFC-117313D24FB6}" destId="{42CCEF03-7ABF-4624-BB0D-59ACA9256EB8}" srcOrd="3" destOrd="0" presId="urn:microsoft.com/office/officeart/2005/8/layout/venn3"/>
    <dgm:cxn modelId="{F2865D31-13A1-4D39-A06B-61BE72D9A940}" type="presParOf" srcId="{B0E18A13-6505-46BB-AEFC-117313D24FB6}" destId="{BEF94B7E-9434-4702-9ECF-2CB7414BD8CB}" srcOrd="4" destOrd="0" presId="urn:microsoft.com/office/officeart/2005/8/layout/venn3"/>
    <dgm:cxn modelId="{8A116D4E-4F95-413E-8C27-02EE26303BFA}" type="presParOf" srcId="{B0E18A13-6505-46BB-AEFC-117313D24FB6}" destId="{BF2FD24A-1331-4D26-A84E-19DD471D633A}" srcOrd="5" destOrd="0" presId="urn:microsoft.com/office/officeart/2005/8/layout/venn3"/>
    <dgm:cxn modelId="{5573450E-CF6F-4E4F-B37A-1A502833C8A8}" type="presParOf" srcId="{B0E18A13-6505-46BB-AEFC-117313D24FB6}" destId="{847FE3B9-D7ED-49E5-8B0E-952C6D1FA318}" srcOrd="6" destOrd="0" presId="urn:microsoft.com/office/officeart/2005/8/layout/venn3"/>
    <dgm:cxn modelId="{A17A0A9C-4021-4D92-A0B2-F2067F9F5F52}" type="presParOf" srcId="{B0E18A13-6505-46BB-AEFC-117313D24FB6}" destId="{8129E3C9-00D0-402D-AD14-D2E3A7293A79}" srcOrd="7" destOrd="0" presId="urn:microsoft.com/office/officeart/2005/8/layout/venn3"/>
    <dgm:cxn modelId="{13B93F8C-8D33-44B7-97E9-99915337E25B}" type="presParOf" srcId="{B0E18A13-6505-46BB-AEFC-117313D24FB6}" destId="{ECFF4763-19F2-481D-8474-1C8FE2A974A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ctr" rtl="0">
            <a:lnSpc>
              <a:spcPct val="90000"/>
            </a:lnSpc>
            <a:buNone/>
            <a:defRPr b="1"/>
          </a:pPr>
          <a:r>
            <a:rPr lang="en-US" sz="1400"/>
            <a:t>Amazon Forecast</a:t>
          </a:r>
          <a:endParaRPr lang="de-DE" sz="1400" b="1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E4166EB8-A002-49A3-8AC3-592F021DD340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Erhöhen Sie die </a:t>
          </a:r>
          <a:r>
            <a:rPr lang="de-AT" sz="1400" dirty="0" err="1"/>
            <a:t>Prognosegenauig-keit</a:t>
          </a:r>
          <a:r>
            <a:rPr lang="de-AT" sz="1400" dirty="0"/>
            <a:t> mithilfe von Machine Learning</a:t>
          </a:r>
        </a:p>
      </dgm:t>
    </dgm:pt>
    <dgm:pt modelId="{A72556CC-49A9-4FCE-B635-930D0E7DE41F}" type="parTrans" cxnId="{9DADB0F0-D738-4775-A1F0-9F84D6FD33C2}">
      <dgm:prSet/>
      <dgm:spPr/>
      <dgm:t>
        <a:bodyPr/>
        <a:lstStyle/>
        <a:p>
          <a:endParaRPr lang="de-AT"/>
        </a:p>
      </dgm:t>
    </dgm:pt>
    <dgm:pt modelId="{61420786-6C44-406F-8159-55BA0DDB7422}" type="sibTrans" cxnId="{9DADB0F0-D738-4775-A1F0-9F84D6FD33C2}">
      <dgm:prSet/>
      <dgm:spPr/>
      <dgm:t>
        <a:bodyPr/>
        <a:lstStyle/>
        <a:p>
          <a:endParaRPr lang="de-AT"/>
        </a:p>
      </dgm:t>
    </dgm:pt>
    <dgm:pt modelId="{DFF6B8BE-0D34-4E0E-B86C-789C84A624BF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Amazon-Betrugserkennung</a:t>
          </a:r>
          <a:br>
            <a:rPr lang="de-AT" sz="1400" b="1" dirty="0"/>
          </a:br>
          <a:endParaRPr lang="de-AT" sz="1400" b="1" dirty="0"/>
        </a:p>
      </dgm:t>
    </dgm:pt>
    <dgm:pt modelId="{E89DDA44-8AD1-4B46-BE78-7E582FF7348F}" type="parTrans" cxnId="{6C9C3CC1-0F5F-48C1-BC5E-1E59AF7A5E65}">
      <dgm:prSet/>
      <dgm:spPr/>
      <dgm:t>
        <a:bodyPr/>
        <a:lstStyle/>
        <a:p>
          <a:endParaRPr lang="de-AT"/>
        </a:p>
      </dgm:t>
    </dgm:pt>
    <dgm:pt modelId="{15F57299-0B01-4998-8B2C-183938F8294E}" type="sibTrans" cxnId="{6C9C3CC1-0F5F-48C1-BC5E-1E59AF7A5E65}">
      <dgm:prSet/>
      <dgm:spPr/>
      <dgm:t>
        <a:bodyPr/>
        <a:lstStyle/>
        <a:p>
          <a:endParaRPr lang="de-AT"/>
        </a:p>
      </dgm:t>
    </dgm:pt>
    <dgm:pt modelId="{258F6AB9-5FE6-41DA-B012-2885435B2D84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Erkennen Sie mehr Online-Betrugsversuche schneller</a:t>
          </a:r>
        </a:p>
      </dgm:t>
    </dgm:pt>
    <dgm:pt modelId="{6BC93099-D7F0-4C3E-B53D-D521597D3640}" type="parTrans" cxnId="{EBD8D46A-8555-451D-88D4-3EDE88DD3CCF}">
      <dgm:prSet/>
      <dgm:spPr/>
      <dgm:t>
        <a:bodyPr/>
        <a:lstStyle/>
        <a:p>
          <a:endParaRPr lang="de-AT"/>
        </a:p>
      </dgm:t>
    </dgm:pt>
    <dgm:pt modelId="{FFB9F75C-A8C9-439B-9031-0701FDC2FB7C}" type="sibTrans" cxnId="{EBD8D46A-8555-451D-88D4-3EDE88DD3CCF}">
      <dgm:prSet/>
      <dgm:spPr/>
      <dgm:t>
        <a:bodyPr/>
        <a:lstStyle/>
        <a:p>
          <a:endParaRPr lang="de-AT"/>
        </a:p>
      </dgm:t>
    </dgm:pt>
    <dgm:pt modelId="{00A74898-4BC2-463B-B6FF-F1533BE0A47D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Kendra</a:t>
          </a:r>
          <a:br>
            <a:rPr lang="de-AT" sz="1400" b="1" dirty="0"/>
          </a:br>
          <a:endParaRPr lang="de-AT" sz="1400" b="1" dirty="0"/>
        </a:p>
      </dgm:t>
    </dgm:pt>
    <dgm:pt modelId="{BE43B40F-09A1-4B95-A412-8F06AC433A0E}" type="parTrans" cxnId="{4CB6B400-2CFF-4502-804B-146812EB41D3}">
      <dgm:prSet/>
      <dgm:spPr/>
      <dgm:t>
        <a:bodyPr/>
        <a:lstStyle/>
        <a:p>
          <a:endParaRPr lang="de-AT"/>
        </a:p>
      </dgm:t>
    </dgm:pt>
    <dgm:pt modelId="{CF804B80-5E76-48BE-BA79-0332E6DC5FE1}" type="sibTrans" cxnId="{4CB6B400-2CFF-4502-804B-146812EB41D3}">
      <dgm:prSet/>
      <dgm:spPr/>
      <dgm:t>
        <a:bodyPr/>
        <a:lstStyle/>
        <a:p>
          <a:endParaRPr lang="de-AT"/>
        </a:p>
      </dgm:t>
    </dgm:pt>
    <dgm:pt modelId="{76FBB6FB-EE68-426C-962D-15119103A3F5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Erfinden Sie die Unternehmens-suche neu mit ML</a:t>
          </a:r>
        </a:p>
      </dgm:t>
    </dgm:pt>
    <dgm:pt modelId="{11F8AB88-F5D5-463B-9613-1E38AA0105A0}" type="parTrans" cxnId="{8B109218-F144-4389-B27B-6BD07F23C047}">
      <dgm:prSet/>
      <dgm:spPr/>
      <dgm:t>
        <a:bodyPr/>
        <a:lstStyle/>
        <a:p>
          <a:endParaRPr lang="de-AT"/>
        </a:p>
      </dgm:t>
    </dgm:pt>
    <dgm:pt modelId="{AE0BC584-14F3-4BC8-9087-1D716B307161}" type="sibTrans" cxnId="{8B109218-F144-4389-B27B-6BD07F23C047}">
      <dgm:prSet/>
      <dgm:spPr/>
      <dgm:t>
        <a:bodyPr/>
        <a:lstStyle/>
        <a:p>
          <a:endParaRPr lang="de-AT"/>
        </a:p>
      </dgm:t>
    </dgm:pt>
    <dgm:pt modelId="{971E018E-C7C5-4CC4-A5DF-143F2C25FCE2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Lex</a:t>
          </a:r>
          <a:br>
            <a:rPr lang="de-AT" sz="1400" b="1" dirty="0"/>
          </a:br>
          <a:endParaRPr lang="de-AT" sz="1400" b="1" dirty="0"/>
        </a:p>
      </dgm:t>
    </dgm:pt>
    <dgm:pt modelId="{8335164F-8460-4239-AC13-E63B78D75548}" type="parTrans" cxnId="{E2A9A873-A5A5-4473-89AC-89C484FEF51D}">
      <dgm:prSet/>
      <dgm:spPr/>
      <dgm:t>
        <a:bodyPr/>
        <a:lstStyle/>
        <a:p>
          <a:endParaRPr lang="de-AT"/>
        </a:p>
      </dgm:t>
    </dgm:pt>
    <dgm:pt modelId="{F923B021-8DD4-4371-BFF0-527897FEF31F}" type="sibTrans" cxnId="{E2A9A873-A5A5-4473-89AC-89C484FEF51D}">
      <dgm:prSet/>
      <dgm:spPr/>
      <dgm:t>
        <a:bodyPr/>
        <a:lstStyle/>
        <a:p>
          <a:endParaRPr lang="de-AT"/>
        </a:p>
      </dgm:t>
    </dgm:pt>
    <dgm:pt modelId="{E6B0F42A-1B31-45BC-998A-35DD67CA0AD4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Erstellen von Sprach- und Text-Chatbots</a:t>
          </a:r>
        </a:p>
      </dgm:t>
    </dgm:pt>
    <dgm:pt modelId="{01400E15-90BB-4D00-8354-D361E66C4422}" type="parTrans" cxnId="{F196CD24-4FA2-4F88-B714-93E5C0B411B7}">
      <dgm:prSet/>
      <dgm:spPr/>
      <dgm:t>
        <a:bodyPr/>
        <a:lstStyle/>
        <a:p>
          <a:endParaRPr lang="de-AT"/>
        </a:p>
      </dgm:t>
    </dgm:pt>
    <dgm:pt modelId="{F7CCEEE7-F677-4A9D-A973-9B1897A84EC6}" type="sibTrans" cxnId="{F196CD24-4FA2-4F88-B714-93E5C0B411B7}">
      <dgm:prSet/>
      <dgm:spPr/>
      <dgm:t>
        <a:bodyPr/>
        <a:lstStyle/>
        <a:p>
          <a:endParaRPr lang="de-AT"/>
        </a:p>
      </dgm:t>
    </dgm:pt>
    <dgm:pt modelId="{626FAA75-A123-4799-9870-3C5BDC8397BB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Personalize</a:t>
          </a:r>
          <a:br>
            <a:rPr lang="de-AT" sz="1400" b="1" dirty="0"/>
          </a:br>
          <a:endParaRPr lang="de-AT" sz="1400" b="1" dirty="0"/>
        </a:p>
      </dgm:t>
    </dgm:pt>
    <dgm:pt modelId="{B6689239-2B10-417F-B653-07A091CE8B0D}" type="parTrans" cxnId="{325C825A-D046-4330-84CA-6434D3E356C2}">
      <dgm:prSet/>
      <dgm:spPr/>
      <dgm:t>
        <a:bodyPr/>
        <a:lstStyle/>
        <a:p>
          <a:endParaRPr lang="de-AT"/>
        </a:p>
      </dgm:t>
    </dgm:pt>
    <dgm:pt modelId="{F283811A-3D8E-4C66-918E-5BAC8CC0B275}" type="sibTrans" cxnId="{325C825A-D046-4330-84CA-6434D3E356C2}">
      <dgm:prSet/>
      <dgm:spPr/>
      <dgm:t>
        <a:bodyPr/>
        <a:lstStyle/>
        <a:p>
          <a:endParaRPr lang="de-AT"/>
        </a:p>
      </dgm:t>
    </dgm:pt>
    <dgm:pt modelId="{CBCEF536-5CBE-4170-A078-B4FA0CCF2DB8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Integrieren Sie Echtzeitempfehlungen in Ihre Anwendungen</a:t>
          </a:r>
        </a:p>
      </dgm:t>
    </dgm:pt>
    <dgm:pt modelId="{A897D316-C8B6-42DB-A2B4-1A1F80EFF4B4}" type="parTrans" cxnId="{F342F055-60BE-4D55-9CCC-374989B5C891}">
      <dgm:prSet/>
      <dgm:spPr/>
      <dgm:t>
        <a:bodyPr/>
        <a:lstStyle/>
        <a:p>
          <a:endParaRPr lang="de-AT"/>
        </a:p>
      </dgm:t>
    </dgm:pt>
    <dgm:pt modelId="{6A8A65F6-3860-4EE8-B32B-E1B8DE756A40}" type="sibTrans" cxnId="{F342F055-60BE-4D55-9CCC-374989B5C891}">
      <dgm:prSet/>
      <dgm:spPr/>
      <dgm:t>
        <a:bodyPr/>
        <a:lstStyle/>
        <a:p>
          <a:endParaRPr lang="de-AT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5" custLinFactNeighborX="-7122" custLinFactNeighborY="34225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93BF477A-0649-4E38-93EB-48D7713FEF46}" type="pres">
      <dgm:prSet presAssocID="{DFF6B8BE-0D34-4E0E-B86C-789C84A624BF}" presName="Name5" presStyleLbl="vennNode1" presStyleIdx="1" presStyleCnt="5" custLinFactNeighborY="-90007">
        <dgm:presLayoutVars>
          <dgm:bulletEnabled val="1"/>
        </dgm:presLayoutVars>
      </dgm:prSet>
      <dgm:spPr/>
    </dgm:pt>
    <dgm:pt modelId="{665A0D86-9B56-4ED5-9250-280CAB5F523D}" type="pres">
      <dgm:prSet presAssocID="{15F57299-0B01-4998-8B2C-183938F8294E}" presName="space" presStyleCnt="0"/>
      <dgm:spPr/>
    </dgm:pt>
    <dgm:pt modelId="{8F16B8A1-4B5E-407C-B098-179603FEB734}" type="pres">
      <dgm:prSet presAssocID="{00A74898-4BC2-463B-B6FF-F1533BE0A47D}" presName="Name5" presStyleLbl="vennNode1" presStyleIdx="2" presStyleCnt="5" custLinFactY="14619" custLinFactNeighborY="100000">
        <dgm:presLayoutVars>
          <dgm:bulletEnabled val="1"/>
        </dgm:presLayoutVars>
      </dgm:prSet>
      <dgm:spPr/>
    </dgm:pt>
    <dgm:pt modelId="{9C93F51F-36B0-4195-8F11-960C18369C1B}" type="pres">
      <dgm:prSet presAssocID="{CF804B80-5E76-48BE-BA79-0332E6DC5FE1}" presName="space" presStyleCnt="0"/>
      <dgm:spPr/>
    </dgm:pt>
    <dgm:pt modelId="{85563AEF-17B7-450B-9D6D-76301D72076A}" type="pres">
      <dgm:prSet presAssocID="{971E018E-C7C5-4CC4-A5DF-143F2C25FCE2}" presName="Name5" presStyleLbl="vennNode1" presStyleIdx="3" presStyleCnt="5" custLinFactNeighborY="-93171">
        <dgm:presLayoutVars>
          <dgm:bulletEnabled val="1"/>
        </dgm:presLayoutVars>
      </dgm:prSet>
      <dgm:spPr/>
    </dgm:pt>
    <dgm:pt modelId="{8CC38BDE-668C-4398-9E62-69CCFD90A714}" type="pres">
      <dgm:prSet presAssocID="{F923B021-8DD4-4371-BFF0-527897FEF31F}" presName="space" presStyleCnt="0"/>
      <dgm:spPr/>
    </dgm:pt>
    <dgm:pt modelId="{2327F286-E942-4157-A195-D5C020BC5296}" type="pres">
      <dgm:prSet presAssocID="{626FAA75-A123-4799-9870-3C5BDC8397BB}" presName="Name5" presStyleLbl="vennNode1" presStyleIdx="4" presStyleCnt="5" custLinFactY="81423" custLinFactNeighborY="100000">
        <dgm:presLayoutVars>
          <dgm:bulletEnabled val="1"/>
        </dgm:presLayoutVars>
      </dgm:prSet>
      <dgm:spPr/>
    </dgm:pt>
  </dgm:ptLst>
  <dgm:cxnLst>
    <dgm:cxn modelId="{4CB6B400-2CFF-4502-804B-146812EB41D3}" srcId="{23A4CF80-68AA-424B-8F8A-88D2F4D4C080}" destId="{00A74898-4BC2-463B-B6FF-F1533BE0A47D}" srcOrd="2" destOrd="0" parTransId="{BE43B40F-09A1-4B95-A412-8F06AC433A0E}" sibTransId="{CF804B80-5E76-48BE-BA79-0332E6DC5FE1}"/>
    <dgm:cxn modelId="{F9410417-0438-4242-84E0-4846DC9368FA}" type="presOf" srcId="{258F6AB9-5FE6-41DA-B012-2885435B2D84}" destId="{93BF477A-0649-4E38-93EB-48D7713FEF46}" srcOrd="0" destOrd="1" presId="urn:microsoft.com/office/officeart/2005/8/layout/venn3"/>
    <dgm:cxn modelId="{8B109218-F144-4389-B27B-6BD07F23C047}" srcId="{00A74898-4BC2-463B-B6FF-F1533BE0A47D}" destId="{76FBB6FB-EE68-426C-962D-15119103A3F5}" srcOrd="0" destOrd="0" parTransId="{11F8AB88-F5D5-463B-9613-1E38AA0105A0}" sibTransId="{AE0BC584-14F3-4BC8-9087-1D716B307161}"/>
    <dgm:cxn modelId="{F196CD24-4FA2-4F88-B714-93E5C0B411B7}" srcId="{971E018E-C7C5-4CC4-A5DF-143F2C25FCE2}" destId="{E6B0F42A-1B31-45BC-998A-35DD67CA0AD4}" srcOrd="0" destOrd="0" parTransId="{01400E15-90BB-4D00-8354-D361E66C4422}" sibTransId="{F7CCEEE7-F677-4A9D-A973-9B1897A84EC6}"/>
    <dgm:cxn modelId="{F9A65D34-6106-4E31-AD70-9946322D50D8}" type="presOf" srcId="{971E018E-C7C5-4CC4-A5DF-143F2C25FCE2}" destId="{85563AEF-17B7-450B-9D6D-76301D72076A}" srcOrd="0" destOrd="0" presId="urn:microsoft.com/office/officeart/2005/8/layout/venn3"/>
    <dgm:cxn modelId="{677F795F-0073-4FC7-9C8F-C658C135AF1A}" type="presOf" srcId="{CBCEF536-5CBE-4170-A078-B4FA0CCF2DB8}" destId="{2327F286-E942-4157-A195-D5C020BC5296}" srcOrd="0" destOrd="1" presId="urn:microsoft.com/office/officeart/2005/8/layout/venn3"/>
    <dgm:cxn modelId="{82229F49-054E-4EE3-9CFA-A9F00B6D1638}" type="presOf" srcId="{00A74898-4BC2-463B-B6FF-F1533BE0A47D}" destId="{8F16B8A1-4B5E-407C-B098-179603FEB734}" srcOrd="0" destOrd="0" presId="urn:microsoft.com/office/officeart/2005/8/layout/venn3"/>
    <dgm:cxn modelId="{EBD8D46A-8555-451D-88D4-3EDE88DD3CCF}" srcId="{DFF6B8BE-0D34-4E0E-B86C-789C84A624BF}" destId="{258F6AB9-5FE6-41DA-B012-2885435B2D84}" srcOrd="0" destOrd="0" parTransId="{6BC93099-D7F0-4C3E-B53D-D521597D3640}" sibTransId="{FFB9F75C-A8C9-439B-9031-0701FDC2FB7C}"/>
    <dgm:cxn modelId="{0860C24B-F51E-4D48-954E-C8620ADEBE76}" type="presOf" srcId="{626FAA75-A123-4799-9870-3C5BDC8397BB}" destId="{2327F286-E942-4157-A195-D5C020BC5296}" srcOrd="0" destOrd="0" presId="urn:microsoft.com/office/officeart/2005/8/layout/venn3"/>
    <dgm:cxn modelId="{E2A9A873-A5A5-4473-89AC-89C484FEF51D}" srcId="{23A4CF80-68AA-424B-8F8A-88D2F4D4C080}" destId="{971E018E-C7C5-4CC4-A5DF-143F2C25FCE2}" srcOrd="3" destOrd="0" parTransId="{8335164F-8460-4239-AC13-E63B78D75548}" sibTransId="{F923B021-8DD4-4371-BFF0-527897FEF31F}"/>
    <dgm:cxn modelId="{F342F055-60BE-4D55-9CCC-374989B5C891}" srcId="{626FAA75-A123-4799-9870-3C5BDC8397BB}" destId="{CBCEF536-5CBE-4170-A078-B4FA0CCF2DB8}" srcOrd="0" destOrd="0" parTransId="{A897D316-C8B6-42DB-A2B4-1A1F80EFF4B4}" sibTransId="{6A8A65F6-3860-4EE8-B32B-E1B8DE756A40}"/>
    <dgm:cxn modelId="{325C825A-D046-4330-84CA-6434D3E356C2}" srcId="{23A4CF80-68AA-424B-8F8A-88D2F4D4C080}" destId="{626FAA75-A123-4799-9870-3C5BDC8397BB}" srcOrd="4" destOrd="0" parTransId="{B6689239-2B10-417F-B653-07A091CE8B0D}" sibTransId="{F283811A-3D8E-4C66-918E-5BAC8CC0B275}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822287BA-63A9-485A-A47E-DD8352729534}" type="presOf" srcId="{E4166EB8-A002-49A3-8AC3-592F021DD340}" destId="{224A901B-3E02-4ADD-8FA7-B94DC2744EA6}" srcOrd="0" destOrd="1" presId="urn:microsoft.com/office/officeart/2005/8/layout/venn3"/>
    <dgm:cxn modelId="{6C9C3CC1-0F5F-48C1-BC5E-1E59AF7A5E65}" srcId="{23A4CF80-68AA-424B-8F8A-88D2F4D4C080}" destId="{DFF6B8BE-0D34-4E0E-B86C-789C84A624BF}" srcOrd="1" destOrd="0" parTransId="{E89DDA44-8AD1-4B46-BE78-7E582FF7348F}" sibTransId="{15F57299-0B01-4998-8B2C-183938F8294E}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634978C2-352E-4415-A1E9-D004B63F63E6}" type="presOf" srcId="{76FBB6FB-EE68-426C-962D-15119103A3F5}" destId="{8F16B8A1-4B5E-407C-B098-179603FEB734}" srcOrd="0" destOrd="1" presId="urn:microsoft.com/office/officeart/2005/8/layout/venn3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ADB0F0-D738-4775-A1F0-9F84D6FD33C2}" srcId="{1579B090-B57A-4234-8F40-245EAA5E4AC9}" destId="{E4166EB8-A002-49A3-8AC3-592F021DD340}" srcOrd="0" destOrd="0" parTransId="{A72556CC-49A9-4FCE-B635-930D0E7DE41F}" sibTransId="{61420786-6C44-406F-8159-55BA0DDB7422}"/>
    <dgm:cxn modelId="{40DC90FB-DA45-48E9-BB37-D660B31F42CD}" type="presOf" srcId="{DFF6B8BE-0D34-4E0E-B86C-789C84A624BF}" destId="{93BF477A-0649-4E38-93EB-48D7713FEF46}" srcOrd="0" destOrd="0" presId="urn:microsoft.com/office/officeart/2005/8/layout/venn3"/>
    <dgm:cxn modelId="{0637F0FD-A3A0-4A64-8D8B-EE2783947375}" type="presOf" srcId="{E6B0F42A-1B31-45BC-998A-35DD67CA0AD4}" destId="{85563AEF-17B7-450B-9D6D-76301D72076A}" srcOrd="0" destOrd="1" presId="urn:microsoft.com/office/officeart/2005/8/layout/venn3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ADC8AAD1-404D-4249-9D42-B31688AC377E}" type="presParOf" srcId="{B0E18A13-6505-46BB-AEFC-117313D24FB6}" destId="{93BF477A-0649-4E38-93EB-48D7713FEF46}" srcOrd="2" destOrd="0" presId="urn:microsoft.com/office/officeart/2005/8/layout/venn3"/>
    <dgm:cxn modelId="{0FF0F33E-5C2A-4F4C-A333-F36BA0430483}" type="presParOf" srcId="{B0E18A13-6505-46BB-AEFC-117313D24FB6}" destId="{665A0D86-9B56-4ED5-9250-280CAB5F523D}" srcOrd="3" destOrd="0" presId="urn:microsoft.com/office/officeart/2005/8/layout/venn3"/>
    <dgm:cxn modelId="{98939864-B868-4028-93EA-178D4C0DEA1B}" type="presParOf" srcId="{B0E18A13-6505-46BB-AEFC-117313D24FB6}" destId="{8F16B8A1-4B5E-407C-B098-179603FEB734}" srcOrd="4" destOrd="0" presId="urn:microsoft.com/office/officeart/2005/8/layout/venn3"/>
    <dgm:cxn modelId="{943BCD11-6B2B-4812-B3E0-648B0A48C4C6}" type="presParOf" srcId="{B0E18A13-6505-46BB-AEFC-117313D24FB6}" destId="{9C93F51F-36B0-4195-8F11-960C18369C1B}" srcOrd="5" destOrd="0" presId="urn:microsoft.com/office/officeart/2005/8/layout/venn3"/>
    <dgm:cxn modelId="{AFC37DA0-F64F-43A7-AE53-02FF08608DF7}" type="presParOf" srcId="{B0E18A13-6505-46BB-AEFC-117313D24FB6}" destId="{85563AEF-17B7-450B-9D6D-76301D72076A}" srcOrd="6" destOrd="0" presId="urn:microsoft.com/office/officeart/2005/8/layout/venn3"/>
    <dgm:cxn modelId="{749F4269-6DF8-4AB1-BE19-D6A157B970F1}" type="presParOf" srcId="{B0E18A13-6505-46BB-AEFC-117313D24FB6}" destId="{8CC38BDE-668C-4398-9E62-69CCFD90A714}" srcOrd="7" destOrd="0" presId="urn:microsoft.com/office/officeart/2005/8/layout/venn3"/>
    <dgm:cxn modelId="{9580F0E5-8DC2-448F-A0B4-8F727087FD55}" type="presParOf" srcId="{B0E18A13-6505-46BB-AEFC-117313D24FB6}" destId="{2327F286-E942-4157-A195-D5C020BC529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ctr" rtl="0">
            <a:lnSpc>
              <a:spcPct val="90000"/>
            </a:lnSpc>
            <a:buNone/>
            <a:defRPr b="1"/>
          </a:pPr>
          <a:r>
            <a:rPr lang="de-AT" sz="1600" dirty="0"/>
            <a:t>Amazon Polly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E25F5B-C3C3-47B3-AEF1-E5605ED91257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Verwandeln Sie Text in natürliche Sprache</a:t>
          </a:r>
        </a:p>
      </dgm:t>
    </dgm:pt>
    <dgm:pt modelId="{0FBAEA3E-0B15-4C8C-9A77-2C550218475E}" type="parTrans" cxnId="{604AEA3C-75D3-4584-BF2A-94E75EBB646A}">
      <dgm:prSet/>
      <dgm:spPr/>
      <dgm:t>
        <a:bodyPr/>
        <a:lstStyle/>
        <a:p>
          <a:endParaRPr lang="de-AT"/>
        </a:p>
      </dgm:t>
    </dgm:pt>
    <dgm:pt modelId="{D55AC609-9716-4A2A-B784-F885DC2D0E5B}" type="sibTrans" cxnId="{604AEA3C-75D3-4584-BF2A-94E75EBB646A}">
      <dgm:prSet/>
      <dgm:spPr/>
      <dgm:t>
        <a:bodyPr/>
        <a:lstStyle/>
        <a:p>
          <a:endParaRPr lang="de-AT"/>
        </a:p>
      </dgm:t>
    </dgm:pt>
    <dgm:pt modelId="{44279EEE-B807-4CE0-91FB-B62E9FA2553D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Rekognition</a:t>
          </a:r>
          <a:br>
            <a:rPr lang="de-AT" sz="1600" b="1" dirty="0"/>
          </a:br>
          <a:endParaRPr lang="de-AT" sz="1600" b="1" dirty="0"/>
        </a:p>
      </dgm:t>
    </dgm:pt>
    <dgm:pt modelId="{2CC08FD6-35ED-4064-9554-A4355059C52E}" type="parTrans" cxnId="{447562EF-8F8B-4376-83B3-71D2CA480D96}">
      <dgm:prSet/>
      <dgm:spPr/>
      <dgm:t>
        <a:bodyPr/>
        <a:lstStyle/>
        <a:p>
          <a:endParaRPr lang="de-AT"/>
        </a:p>
      </dgm:t>
    </dgm:pt>
    <dgm:pt modelId="{3EF9B969-78E3-4DD6-B4C8-5FB92B30F482}" type="sibTrans" cxnId="{447562EF-8F8B-4376-83B3-71D2CA480D96}">
      <dgm:prSet/>
      <dgm:spPr/>
      <dgm:t>
        <a:bodyPr/>
        <a:lstStyle/>
        <a:p>
          <a:endParaRPr lang="de-AT"/>
        </a:p>
      </dgm:t>
    </dgm:pt>
    <dgm:pt modelId="{6CD8F858-FE69-4503-82BB-073A7670CEBB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Analysieren von Bildern und Videos</a:t>
          </a:r>
        </a:p>
      </dgm:t>
    </dgm:pt>
    <dgm:pt modelId="{0A8D1451-A846-45C1-B0B8-BD10C5134C06}" type="parTrans" cxnId="{26A8B98B-B5FD-49F0-AC12-6B9926784ED8}">
      <dgm:prSet/>
      <dgm:spPr/>
      <dgm:t>
        <a:bodyPr/>
        <a:lstStyle/>
        <a:p>
          <a:endParaRPr lang="de-AT"/>
        </a:p>
      </dgm:t>
    </dgm:pt>
    <dgm:pt modelId="{31621ED7-10DF-41E7-933F-D2C33BD515F0}" type="sibTrans" cxnId="{26A8B98B-B5FD-49F0-AC12-6B9926784ED8}">
      <dgm:prSet/>
      <dgm:spPr/>
      <dgm:t>
        <a:bodyPr/>
        <a:lstStyle/>
        <a:p>
          <a:endParaRPr lang="de-AT"/>
        </a:p>
      </dgm:t>
    </dgm:pt>
    <dgm:pt modelId="{1FBC2C6A-3896-450D-B801-95047EFA65D1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SageMaker</a:t>
          </a:r>
          <a:r>
            <a:rPr lang="de-AT" sz="1600" b="1" dirty="0"/>
            <a:t> Ground Truth</a:t>
          </a:r>
          <a:br>
            <a:rPr lang="de-AT" sz="1600" b="1" dirty="0"/>
          </a:br>
          <a:endParaRPr lang="de-AT" sz="1600" b="1" dirty="0"/>
        </a:p>
      </dgm:t>
    </dgm:pt>
    <dgm:pt modelId="{7CB50818-3C02-4E75-AE9B-48D0B7B55B58}" type="parTrans" cxnId="{15777EDD-8531-4A6F-92C5-898CAD17BA08}">
      <dgm:prSet/>
      <dgm:spPr/>
      <dgm:t>
        <a:bodyPr/>
        <a:lstStyle/>
        <a:p>
          <a:endParaRPr lang="de-AT"/>
        </a:p>
      </dgm:t>
    </dgm:pt>
    <dgm:pt modelId="{9A9A9D51-B63F-40DC-87C4-595B047A885E}" type="sibTrans" cxnId="{15777EDD-8531-4A6F-92C5-898CAD17BA08}">
      <dgm:prSet/>
      <dgm:spPr/>
      <dgm:t>
        <a:bodyPr/>
        <a:lstStyle/>
        <a:p>
          <a:endParaRPr lang="de-AT"/>
        </a:p>
      </dgm:t>
    </dgm:pt>
    <dgm:pt modelId="{290AF336-FCE7-4FD6-B6FE-39E46BA8C2C4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Erstellen Sie akkurate ML-Schulungsdaten-sätze</a:t>
          </a:r>
        </a:p>
      </dgm:t>
    </dgm:pt>
    <dgm:pt modelId="{81FE1319-BB8F-4C6A-AB48-D05DD2C81DB6}" type="parTrans" cxnId="{B52B410F-1D76-4DF2-BDB0-2BC184758CDD}">
      <dgm:prSet/>
      <dgm:spPr/>
      <dgm:t>
        <a:bodyPr/>
        <a:lstStyle/>
        <a:p>
          <a:endParaRPr lang="de-AT"/>
        </a:p>
      </dgm:t>
    </dgm:pt>
    <dgm:pt modelId="{3CB64173-FDC5-4F60-8895-F6928C891455}" type="sibTrans" cxnId="{B52B410F-1D76-4DF2-BDB0-2BC184758CDD}">
      <dgm:prSet/>
      <dgm:spPr/>
      <dgm:t>
        <a:bodyPr/>
        <a:lstStyle/>
        <a:p>
          <a:endParaRPr lang="de-AT"/>
        </a:p>
      </dgm:t>
    </dgm:pt>
    <dgm:pt modelId="{EA84DB27-83ED-4780-BA9B-CB4CA7D91A7F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Textract</a:t>
          </a:r>
          <a:br>
            <a:rPr lang="de-AT" sz="1600" b="1" dirty="0"/>
          </a:br>
          <a:endParaRPr lang="de-AT" sz="1600" b="1" dirty="0"/>
        </a:p>
      </dgm:t>
    </dgm:pt>
    <dgm:pt modelId="{9FEC4D57-A4E5-4611-ABA9-7A2DEAC3FC15}" type="parTrans" cxnId="{D96A39D3-FD93-4218-9640-411DF90C53F3}">
      <dgm:prSet/>
      <dgm:spPr/>
      <dgm:t>
        <a:bodyPr/>
        <a:lstStyle/>
        <a:p>
          <a:endParaRPr lang="de-AT"/>
        </a:p>
      </dgm:t>
    </dgm:pt>
    <dgm:pt modelId="{282DE590-4AD0-4E61-9D50-C92DC90E285C}" type="sibTrans" cxnId="{D96A39D3-FD93-4218-9640-411DF90C53F3}">
      <dgm:prSet/>
      <dgm:spPr/>
      <dgm:t>
        <a:bodyPr/>
        <a:lstStyle/>
        <a:p>
          <a:endParaRPr lang="de-AT"/>
        </a:p>
      </dgm:t>
    </dgm:pt>
    <dgm:pt modelId="{D1584B01-5E31-4293-94E4-538C26053620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Extrahieren Sie Text und Daten aus Dokumenten</a:t>
          </a:r>
        </a:p>
      </dgm:t>
    </dgm:pt>
    <dgm:pt modelId="{043D2D39-F08C-4308-9583-B14B278756A7}" type="parTrans" cxnId="{8BC473FA-704A-4054-8466-EA0A6C06FBF2}">
      <dgm:prSet/>
      <dgm:spPr/>
      <dgm:t>
        <a:bodyPr/>
        <a:lstStyle/>
        <a:p>
          <a:endParaRPr lang="de-AT"/>
        </a:p>
      </dgm:t>
    </dgm:pt>
    <dgm:pt modelId="{88F560B3-C79C-404B-9697-AC46B3CC1C78}" type="sibTrans" cxnId="{8BC473FA-704A-4054-8466-EA0A6C06FBF2}">
      <dgm:prSet/>
      <dgm:spPr/>
      <dgm:t>
        <a:bodyPr/>
        <a:lstStyle/>
        <a:p>
          <a:endParaRPr lang="de-AT"/>
        </a:p>
      </dgm:t>
    </dgm:pt>
    <dgm:pt modelId="{68E10E98-E925-413A-B3EB-F38D8D0F3559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Translate</a:t>
          </a:r>
          <a:br>
            <a:rPr lang="de-AT" sz="1600" b="1" dirty="0"/>
          </a:br>
          <a:endParaRPr lang="de-AT" sz="1600" b="1" dirty="0"/>
        </a:p>
      </dgm:t>
    </dgm:pt>
    <dgm:pt modelId="{48A77439-3D9F-44F2-B534-A3BC3C6278D8}" type="parTrans" cxnId="{32A4F69F-ACDE-4899-8A30-73CEB8FD1A4E}">
      <dgm:prSet/>
      <dgm:spPr/>
      <dgm:t>
        <a:bodyPr/>
        <a:lstStyle/>
        <a:p>
          <a:endParaRPr lang="de-AT"/>
        </a:p>
      </dgm:t>
    </dgm:pt>
    <dgm:pt modelId="{2127AC77-AB71-45FB-8F50-37C2FFD36692}" type="sibTrans" cxnId="{32A4F69F-ACDE-4899-8A30-73CEB8FD1A4E}">
      <dgm:prSet/>
      <dgm:spPr/>
      <dgm:t>
        <a:bodyPr/>
        <a:lstStyle/>
        <a:p>
          <a:endParaRPr lang="de-AT"/>
        </a:p>
      </dgm:t>
    </dgm:pt>
    <dgm:pt modelId="{62EBF5CB-D195-4176-9777-8AB3ED4D198E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Natürlich klingende, flüssige Übersetzungen</a:t>
          </a:r>
        </a:p>
      </dgm:t>
    </dgm:pt>
    <dgm:pt modelId="{B63BE8B3-7E03-4398-BB9D-32AD2FE9EFD4}" type="parTrans" cxnId="{899C055B-79A9-46D4-B9D8-4F6A645313D6}">
      <dgm:prSet/>
      <dgm:spPr/>
      <dgm:t>
        <a:bodyPr/>
        <a:lstStyle/>
        <a:p>
          <a:endParaRPr lang="de-AT"/>
        </a:p>
      </dgm:t>
    </dgm:pt>
    <dgm:pt modelId="{14593B9B-EC91-42F2-9AAC-5033521ACB05}" type="sibTrans" cxnId="{899C055B-79A9-46D4-B9D8-4F6A645313D6}">
      <dgm:prSet/>
      <dgm:spPr/>
      <dgm:t>
        <a:bodyPr/>
        <a:lstStyle/>
        <a:p>
          <a:endParaRPr lang="de-AT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5" custLinFactNeighborX="-7122" custLinFactNeighborY="34225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60049161-343D-46FF-B532-4677D2964EAD}" type="pres">
      <dgm:prSet presAssocID="{44279EEE-B807-4CE0-91FB-B62E9FA2553D}" presName="Name5" presStyleLbl="vennNode1" presStyleIdx="1" presStyleCnt="5" custLinFactY="-21651" custLinFactNeighborY="-100000">
        <dgm:presLayoutVars>
          <dgm:bulletEnabled val="1"/>
        </dgm:presLayoutVars>
      </dgm:prSet>
      <dgm:spPr/>
    </dgm:pt>
    <dgm:pt modelId="{E6AA95E6-AE10-4133-81BE-8060AA50F10D}" type="pres">
      <dgm:prSet presAssocID="{3EF9B969-78E3-4DD6-B4C8-5FB92B30F482}" presName="space" presStyleCnt="0"/>
      <dgm:spPr/>
    </dgm:pt>
    <dgm:pt modelId="{CA0E04AA-65F2-4926-B2E9-3D2989FB8EC8}" type="pres">
      <dgm:prSet presAssocID="{1FBC2C6A-3896-450D-B801-95047EFA65D1}" presName="Name5" presStyleLbl="vennNode1" presStyleIdx="2" presStyleCnt="5" custLinFactNeighborY="79459">
        <dgm:presLayoutVars>
          <dgm:bulletEnabled val="1"/>
        </dgm:presLayoutVars>
      </dgm:prSet>
      <dgm:spPr/>
    </dgm:pt>
    <dgm:pt modelId="{EEB22BFF-3B12-4162-90E7-987F3BF133B9}" type="pres">
      <dgm:prSet presAssocID="{9A9A9D51-B63F-40DC-87C4-595B047A885E}" presName="space" presStyleCnt="0"/>
      <dgm:spPr/>
    </dgm:pt>
    <dgm:pt modelId="{EC0A02FA-5196-40D1-A3DD-F00D78EFE708}" type="pres">
      <dgm:prSet presAssocID="{EA84DB27-83ED-4780-BA9B-CB4CA7D91A7F}" presName="Name5" presStyleLbl="vennNode1" presStyleIdx="3" presStyleCnt="5" custLinFactNeighborY="-82975">
        <dgm:presLayoutVars>
          <dgm:bulletEnabled val="1"/>
        </dgm:presLayoutVars>
      </dgm:prSet>
      <dgm:spPr/>
    </dgm:pt>
    <dgm:pt modelId="{6F14987A-9090-4976-8DD0-DC9DA3851E26}" type="pres">
      <dgm:prSet presAssocID="{282DE590-4AD0-4E61-9D50-C92DC90E285C}" presName="space" presStyleCnt="0"/>
      <dgm:spPr/>
    </dgm:pt>
    <dgm:pt modelId="{3413B4BC-BB8F-4669-BEC5-AD0E04E693C2}" type="pres">
      <dgm:prSet presAssocID="{68E10E98-E925-413A-B3EB-F38D8D0F3559}" presName="Name5" presStyleLbl="vennNode1" presStyleIdx="4" presStyleCnt="5" custLinFactNeighborY="97039">
        <dgm:presLayoutVars>
          <dgm:bulletEnabled val="1"/>
        </dgm:presLayoutVars>
      </dgm:prSet>
      <dgm:spPr/>
    </dgm:pt>
  </dgm:ptLst>
  <dgm:cxnLst>
    <dgm:cxn modelId="{6285F206-CC24-4AFF-90CB-FC0AD5D0CB78}" type="presOf" srcId="{1FBC2C6A-3896-450D-B801-95047EFA65D1}" destId="{CA0E04AA-65F2-4926-B2E9-3D2989FB8EC8}" srcOrd="0" destOrd="0" presId="urn:microsoft.com/office/officeart/2005/8/layout/venn3"/>
    <dgm:cxn modelId="{F020FB09-EA7E-476F-9EF5-9A7A57A1BDD9}" type="presOf" srcId="{68E10E98-E925-413A-B3EB-F38D8D0F3559}" destId="{3413B4BC-BB8F-4669-BEC5-AD0E04E693C2}" srcOrd="0" destOrd="0" presId="urn:microsoft.com/office/officeart/2005/8/layout/venn3"/>
    <dgm:cxn modelId="{B52B410F-1D76-4DF2-BDB0-2BC184758CDD}" srcId="{1FBC2C6A-3896-450D-B801-95047EFA65D1}" destId="{290AF336-FCE7-4FD6-B6FE-39E46BA8C2C4}" srcOrd="0" destOrd="0" parTransId="{81FE1319-BB8F-4C6A-AB48-D05DD2C81DB6}" sibTransId="{3CB64173-FDC5-4F60-8895-F6928C891455}"/>
    <dgm:cxn modelId="{A925D726-CD40-4B56-BA24-219ABD251EA0}" type="presOf" srcId="{9EE25F5B-C3C3-47B3-AEF1-E5605ED91257}" destId="{224A901B-3E02-4ADD-8FA7-B94DC2744EA6}" srcOrd="0" destOrd="1" presId="urn:microsoft.com/office/officeart/2005/8/layout/venn3"/>
    <dgm:cxn modelId="{604AEA3C-75D3-4584-BF2A-94E75EBB646A}" srcId="{1579B090-B57A-4234-8F40-245EAA5E4AC9}" destId="{9EE25F5B-C3C3-47B3-AEF1-E5605ED91257}" srcOrd="0" destOrd="0" parTransId="{0FBAEA3E-0B15-4C8C-9A77-2C550218475E}" sibTransId="{D55AC609-9716-4A2A-B784-F885DC2D0E5B}"/>
    <dgm:cxn modelId="{899C055B-79A9-46D4-B9D8-4F6A645313D6}" srcId="{68E10E98-E925-413A-B3EB-F38D8D0F3559}" destId="{62EBF5CB-D195-4176-9777-8AB3ED4D198E}" srcOrd="0" destOrd="0" parTransId="{B63BE8B3-7E03-4398-BB9D-32AD2FE9EFD4}" sibTransId="{14593B9B-EC91-42F2-9AAC-5033521ACB05}"/>
    <dgm:cxn modelId="{E2A94457-86CD-45C8-B9C4-7E97B02D95A6}" type="presOf" srcId="{EA84DB27-83ED-4780-BA9B-CB4CA7D91A7F}" destId="{EC0A02FA-5196-40D1-A3DD-F00D78EFE708}" srcOrd="0" destOrd="0" presId="urn:microsoft.com/office/officeart/2005/8/layout/venn3"/>
    <dgm:cxn modelId="{9AF97E79-8615-486F-B89E-BD1373E1D6F4}" type="presOf" srcId="{6CD8F858-FE69-4503-82BB-073A7670CEBB}" destId="{60049161-343D-46FF-B532-4677D2964EAD}" srcOrd="0" destOrd="1" presId="urn:microsoft.com/office/officeart/2005/8/layout/venn3"/>
    <dgm:cxn modelId="{6F63EE5A-3A75-47A7-9FCC-A212B43B6A05}" type="presOf" srcId="{44279EEE-B807-4CE0-91FB-B62E9FA2553D}" destId="{60049161-343D-46FF-B532-4677D2964EAD}" srcOrd="0" destOrd="0" presId="urn:microsoft.com/office/officeart/2005/8/layout/venn3"/>
    <dgm:cxn modelId="{EE42A484-EA95-4289-87D2-9C15AF4EB78F}" type="presOf" srcId="{D1584B01-5E31-4293-94E4-538C26053620}" destId="{EC0A02FA-5196-40D1-A3DD-F00D78EFE708}" srcOrd="0" destOrd="1" presId="urn:microsoft.com/office/officeart/2005/8/layout/venn3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26A8B98B-B5FD-49F0-AC12-6B9926784ED8}" srcId="{44279EEE-B807-4CE0-91FB-B62E9FA2553D}" destId="{6CD8F858-FE69-4503-82BB-073A7670CEBB}" srcOrd="0" destOrd="0" parTransId="{0A8D1451-A846-45C1-B0B8-BD10C5134C06}" sibTransId="{31621ED7-10DF-41E7-933F-D2C33BD515F0}"/>
    <dgm:cxn modelId="{5629DE93-9134-4053-A867-171013DA62E8}" type="presOf" srcId="{62EBF5CB-D195-4176-9777-8AB3ED4D198E}" destId="{3413B4BC-BB8F-4669-BEC5-AD0E04E693C2}" srcOrd="0" destOrd="1" presId="urn:microsoft.com/office/officeart/2005/8/layout/venn3"/>
    <dgm:cxn modelId="{7FA9769D-835A-4244-B041-0FCFA4801EBF}" type="presOf" srcId="{290AF336-FCE7-4FD6-B6FE-39E46BA8C2C4}" destId="{CA0E04AA-65F2-4926-B2E9-3D2989FB8EC8}" srcOrd="0" destOrd="1" presId="urn:microsoft.com/office/officeart/2005/8/layout/venn3"/>
    <dgm:cxn modelId="{32A4F69F-ACDE-4899-8A30-73CEB8FD1A4E}" srcId="{23A4CF80-68AA-424B-8F8A-88D2F4D4C080}" destId="{68E10E98-E925-413A-B3EB-F38D8D0F3559}" srcOrd="4" destOrd="0" parTransId="{48A77439-3D9F-44F2-B534-A3BC3C6278D8}" sibTransId="{2127AC77-AB71-45FB-8F50-37C2FFD36692}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D96A39D3-FD93-4218-9640-411DF90C53F3}" srcId="{23A4CF80-68AA-424B-8F8A-88D2F4D4C080}" destId="{EA84DB27-83ED-4780-BA9B-CB4CA7D91A7F}" srcOrd="3" destOrd="0" parTransId="{9FEC4D57-A4E5-4611-ABA9-7A2DEAC3FC15}" sibTransId="{282DE590-4AD0-4E61-9D50-C92DC90E285C}"/>
    <dgm:cxn modelId="{15777EDD-8531-4A6F-92C5-898CAD17BA08}" srcId="{23A4CF80-68AA-424B-8F8A-88D2F4D4C080}" destId="{1FBC2C6A-3896-450D-B801-95047EFA65D1}" srcOrd="2" destOrd="0" parTransId="{7CB50818-3C02-4E75-AE9B-48D0B7B55B58}" sibTransId="{9A9A9D51-B63F-40DC-87C4-595B047A885E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447562EF-8F8B-4376-83B3-71D2CA480D96}" srcId="{23A4CF80-68AA-424B-8F8A-88D2F4D4C080}" destId="{44279EEE-B807-4CE0-91FB-B62E9FA2553D}" srcOrd="1" destOrd="0" parTransId="{2CC08FD6-35ED-4064-9554-A4355059C52E}" sibTransId="{3EF9B969-78E3-4DD6-B4C8-5FB92B30F482}"/>
    <dgm:cxn modelId="{8BC473FA-704A-4054-8466-EA0A6C06FBF2}" srcId="{EA84DB27-83ED-4780-BA9B-CB4CA7D91A7F}" destId="{D1584B01-5E31-4293-94E4-538C26053620}" srcOrd="0" destOrd="0" parTransId="{043D2D39-F08C-4308-9583-B14B278756A7}" sibTransId="{88F560B3-C79C-404B-9697-AC46B3CC1C78}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4B69FB93-39A3-4DD4-A709-1D12952CDB3A}" type="presParOf" srcId="{B0E18A13-6505-46BB-AEFC-117313D24FB6}" destId="{60049161-343D-46FF-B532-4677D2964EAD}" srcOrd="2" destOrd="0" presId="urn:microsoft.com/office/officeart/2005/8/layout/venn3"/>
    <dgm:cxn modelId="{0ABC591D-D2B8-42F1-B252-54149ED32F2E}" type="presParOf" srcId="{B0E18A13-6505-46BB-AEFC-117313D24FB6}" destId="{E6AA95E6-AE10-4133-81BE-8060AA50F10D}" srcOrd="3" destOrd="0" presId="urn:microsoft.com/office/officeart/2005/8/layout/venn3"/>
    <dgm:cxn modelId="{B0FF92DB-C9D2-4234-A576-F2A34F971C9F}" type="presParOf" srcId="{B0E18A13-6505-46BB-AEFC-117313D24FB6}" destId="{CA0E04AA-65F2-4926-B2E9-3D2989FB8EC8}" srcOrd="4" destOrd="0" presId="urn:microsoft.com/office/officeart/2005/8/layout/venn3"/>
    <dgm:cxn modelId="{AF8CA759-BA1E-4F7E-9F7E-EAA1038F2ED3}" type="presParOf" srcId="{B0E18A13-6505-46BB-AEFC-117313D24FB6}" destId="{EEB22BFF-3B12-4162-90E7-987F3BF133B9}" srcOrd="5" destOrd="0" presId="urn:microsoft.com/office/officeart/2005/8/layout/venn3"/>
    <dgm:cxn modelId="{D5862687-D577-435D-A9DD-12DD7D53EE86}" type="presParOf" srcId="{B0E18A13-6505-46BB-AEFC-117313D24FB6}" destId="{EC0A02FA-5196-40D1-A3DD-F00D78EFE708}" srcOrd="6" destOrd="0" presId="urn:microsoft.com/office/officeart/2005/8/layout/venn3"/>
    <dgm:cxn modelId="{05F775DB-4CC1-4701-91D8-428BA66A0B4D}" type="presParOf" srcId="{B0E18A13-6505-46BB-AEFC-117313D24FB6}" destId="{6F14987A-9090-4976-8DD0-DC9DA3851E26}" srcOrd="7" destOrd="0" presId="urn:microsoft.com/office/officeart/2005/8/layout/venn3"/>
    <dgm:cxn modelId="{33409776-0AE3-4146-9345-265766136D73}" type="presParOf" srcId="{B0E18A13-6505-46BB-AEFC-117313D24FB6}" destId="{3413B4BC-BB8F-4669-BEC5-AD0E04E693C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ctr" rtl="0">
            <a:lnSpc>
              <a:spcPct val="90000"/>
            </a:lnSpc>
            <a:buNone/>
            <a:defRPr b="1"/>
          </a:pPr>
          <a:r>
            <a:rPr lang="de-AT" sz="1600" dirty="0"/>
            <a:t>Amazon </a:t>
          </a:r>
          <a:r>
            <a:rPr lang="de-AT" sz="1600" dirty="0" err="1"/>
            <a:t>Transcribe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DFA06EF2-4FF3-4A82-B4E6-365402711F0A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Automatische Spracherkennung</a:t>
          </a:r>
        </a:p>
      </dgm:t>
    </dgm:pt>
    <dgm:pt modelId="{D9A325D8-FAA0-4A69-8C47-F030681C767D}" type="parTrans" cxnId="{FA7A0CA2-1286-42BD-9DC6-7B1E14272603}">
      <dgm:prSet/>
      <dgm:spPr/>
      <dgm:t>
        <a:bodyPr/>
        <a:lstStyle/>
        <a:p>
          <a:endParaRPr lang="de-AT"/>
        </a:p>
      </dgm:t>
    </dgm:pt>
    <dgm:pt modelId="{730A6BB6-AA60-463F-8528-80B5CD46261D}" type="sibTrans" cxnId="{FA7A0CA2-1286-42BD-9DC6-7B1E14272603}">
      <dgm:prSet/>
      <dgm:spPr/>
      <dgm:t>
        <a:bodyPr/>
        <a:lstStyle/>
        <a:p>
          <a:endParaRPr lang="de-AT"/>
        </a:p>
      </dgm:t>
    </dgm:pt>
    <dgm:pt modelId="{B1305838-2B7F-4B08-AAE6-B64BF0DF730D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Deep Learning-AMIs</a:t>
          </a:r>
          <a:br>
            <a:rPr lang="de-AT" sz="1600" b="1" dirty="0"/>
          </a:br>
          <a:endParaRPr lang="de-AT" sz="1600" b="1" dirty="0"/>
        </a:p>
      </dgm:t>
    </dgm:pt>
    <dgm:pt modelId="{FF945A83-30B8-4D8E-A628-EE19D1FEF278}" type="parTrans" cxnId="{D73E6976-0EA3-49CF-9517-F606EDA1AC18}">
      <dgm:prSet/>
      <dgm:spPr/>
      <dgm:t>
        <a:bodyPr/>
        <a:lstStyle/>
        <a:p>
          <a:endParaRPr lang="de-AT"/>
        </a:p>
      </dgm:t>
    </dgm:pt>
    <dgm:pt modelId="{3992EA11-FD25-4779-B31E-22F72164905C}" type="sibTrans" cxnId="{D73E6976-0EA3-49CF-9517-F606EDA1AC18}">
      <dgm:prSet/>
      <dgm:spPr/>
      <dgm:t>
        <a:bodyPr/>
        <a:lstStyle/>
        <a:p>
          <a:endParaRPr lang="de-AT"/>
        </a:p>
      </dgm:t>
    </dgm:pt>
    <dgm:pt modelId="{9CC3EDAB-4F5B-45A7-B78C-FD322B2D0216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Deep Learning </a:t>
          </a:r>
          <a:r>
            <a:rPr lang="en-US" sz="1400" dirty="0" err="1"/>
            <a:t>bei</a:t>
          </a:r>
          <a:r>
            <a:rPr lang="en-US" sz="1400" dirty="0"/>
            <a:t> Amazon EC2</a:t>
          </a:r>
          <a:endParaRPr lang="de-AT" sz="1400" dirty="0"/>
        </a:p>
      </dgm:t>
    </dgm:pt>
    <dgm:pt modelId="{AAE5536B-219B-43CE-BFC0-E37C117163F4}" type="parTrans" cxnId="{14E274BE-7056-45BA-BC3F-CDFA593B8151}">
      <dgm:prSet/>
      <dgm:spPr/>
      <dgm:t>
        <a:bodyPr/>
        <a:lstStyle/>
        <a:p>
          <a:endParaRPr lang="de-AT"/>
        </a:p>
      </dgm:t>
    </dgm:pt>
    <dgm:pt modelId="{DC2FF490-A9C9-4DFC-B1B2-2CAB5F5C9C66}" type="sibTrans" cxnId="{14E274BE-7056-45BA-BC3F-CDFA593B8151}">
      <dgm:prSet/>
      <dgm:spPr/>
      <dgm:t>
        <a:bodyPr/>
        <a:lstStyle/>
        <a:p>
          <a:endParaRPr lang="de-AT"/>
        </a:p>
      </dgm:t>
    </dgm:pt>
    <dgm:pt modelId="{034D2E2D-4E68-49CF-B90D-728AC4EE96D1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Deep Learning Containers</a:t>
          </a:r>
          <a:br>
            <a:rPr lang="en-US" sz="1600" b="1" dirty="0"/>
          </a:br>
          <a:endParaRPr lang="de-AT" sz="1600" b="1" dirty="0"/>
        </a:p>
      </dgm:t>
    </dgm:pt>
    <dgm:pt modelId="{698A8DE1-6692-4F7D-A4B2-DC35E43317DB}" type="parTrans" cxnId="{D55611D4-EF19-4E88-AA0B-1851349EE257}">
      <dgm:prSet/>
      <dgm:spPr/>
      <dgm:t>
        <a:bodyPr/>
        <a:lstStyle/>
        <a:p>
          <a:endParaRPr lang="de-AT"/>
        </a:p>
      </dgm:t>
    </dgm:pt>
    <dgm:pt modelId="{93DBBFBA-95DA-485C-8491-4A44051DD30B}" type="sibTrans" cxnId="{D55611D4-EF19-4E88-AA0B-1851349EE257}">
      <dgm:prSet/>
      <dgm:spPr/>
      <dgm:t>
        <a:bodyPr/>
        <a:lstStyle/>
        <a:p>
          <a:endParaRPr lang="de-AT"/>
        </a:p>
      </dgm:t>
    </dgm:pt>
    <dgm:pt modelId="{F0E90F84-03B6-4FC1-8BF7-3DC07C2F8CBE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Docker-Images </a:t>
          </a:r>
          <a:r>
            <a:rPr lang="en-US" sz="1400" dirty="0" err="1"/>
            <a:t>für</a:t>
          </a:r>
          <a:r>
            <a:rPr lang="en-US" sz="1400" dirty="0"/>
            <a:t> Deep Learning</a:t>
          </a:r>
          <a:endParaRPr lang="de-AT" sz="1400" dirty="0"/>
        </a:p>
      </dgm:t>
    </dgm:pt>
    <dgm:pt modelId="{52F9E257-53CF-43DC-BDCB-353030DA4085}" type="parTrans" cxnId="{FE145A6D-094C-43AE-9148-C0BFF231EEE3}">
      <dgm:prSet/>
      <dgm:spPr/>
      <dgm:t>
        <a:bodyPr/>
        <a:lstStyle/>
        <a:p>
          <a:endParaRPr lang="de-AT"/>
        </a:p>
      </dgm:t>
    </dgm:pt>
    <dgm:pt modelId="{9B0A40FD-1748-4531-9A0C-0284BD0FC688}" type="sibTrans" cxnId="{FE145A6D-094C-43AE-9148-C0BFF231EEE3}">
      <dgm:prSet/>
      <dgm:spPr/>
      <dgm:t>
        <a:bodyPr/>
        <a:lstStyle/>
        <a:p>
          <a:endParaRPr lang="de-AT"/>
        </a:p>
      </dgm:t>
    </dgm:pt>
    <dgm:pt modelId="{01D54943-CDD0-453D-A0D6-26C919FADE88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</a:t>
          </a:r>
          <a:r>
            <a:rPr lang="en-US" sz="1600" b="1" dirty="0" err="1"/>
            <a:t>DeepComposer</a:t>
          </a:r>
          <a:br>
            <a:rPr lang="en-US" sz="1600" b="1" dirty="0"/>
          </a:br>
          <a:endParaRPr lang="de-AT" sz="1600" b="1" dirty="0"/>
        </a:p>
      </dgm:t>
    </dgm:pt>
    <dgm:pt modelId="{F45215CC-3C3B-4376-ADB2-FB8FBF0E11A9}" type="parTrans" cxnId="{4BCD688C-27F3-4FA3-9BAB-97EB533E322B}">
      <dgm:prSet/>
      <dgm:spPr/>
      <dgm:t>
        <a:bodyPr/>
        <a:lstStyle/>
        <a:p>
          <a:endParaRPr lang="de-AT"/>
        </a:p>
      </dgm:t>
    </dgm:pt>
    <dgm:pt modelId="{1CD7F2A5-AC25-4328-B048-3B11A8D53DFC}" type="sibTrans" cxnId="{4BCD688C-27F3-4FA3-9BAB-97EB533E322B}">
      <dgm:prSet/>
      <dgm:spPr/>
      <dgm:t>
        <a:bodyPr/>
        <a:lstStyle/>
        <a:p>
          <a:endParaRPr lang="de-AT"/>
        </a:p>
      </dgm:t>
    </dgm:pt>
    <dgm:pt modelId="{0B726296-CABC-4E9E-AD33-E67CD3B182E7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ML-</a:t>
          </a:r>
          <a:r>
            <a:rPr lang="en-US" sz="1400" dirty="0" err="1"/>
            <a:t>fähiges</a:t>
          </a:r>
          <a:r>
            <a:rPr lang="en-US" sz="1400" dirty="0"/>
            <a:t> Keyboard</a:t>
          </a:r>
          <a:endParaRPr lang="de-AT" sz="1400" dirty="0"/>
        </a:p>
      </dgm:t>
    </dgm:pt>
    <dgm:pt modelId="{D028C8C7-66A8-4324-9DDE-4BCF10F50F0C}" type="parTrans" cxnId="{BB90CCE6-B42A-452E-A180-EFE4CAD40DAA}">
      <dgm:prSet/>
      <dgm:spPr/>
      <dgm:t>
        <a:bodyPr/>
        <a:lstStyle/>
        <a:p>
          <a:endParaRPr lang="de-AT"/>
        </a:p>
      </dgm:t>
    </dgm:pt>
    <dgm:pt modelId="{BAEB6D6A-9C48-4543-83ED-2AA582B0AD2D}" type="sibTrans" cxnId="{BB90CCE6-B42A-452E-A180-EFE4CAD40DAA}">
      <dgm:prSet/>
      <dgm:spPr/>
      <dgm:t>
        <a:bodyPr/>
        <a:lstStyle/>
        <a:p>
          <a:endParaRPr lang="de-AT"/>
        </a:p>
      </dgm:t>
    </dgm:pt>
    <dgm:pt modelId="{274FCC9A-AA18-4B0B-AF7F-458C05E1A6D7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</a:t>
          </a:r>
          <a:r>
            <a:rPr lang="en-US" sz="1600" b="1" dirty="0" err="1"/>
            <a:t>DeepLens</a:t>
          </a:r>
          <a:br>
            <a:rPr lang="en-US" sz="1600" b="1" dirty="0"/>
          </a:br>
          <a:endParaRPr lang="de-AT" sz="1600" b="1" dirty="0"/>
        </a:p>
      </dgm:t>
    </dgm:pt>
    <dgm:pt modelId="{9C722557-2B47-42EF-AB1C-165CD879430A}" type="parTrans" cxnId="{5C446EB2-4B9B-443F-A5F5-FBE36E5CECF6}">
      <dgm:prSet/>
      <dgm:spPr/>
      <dgm:t>
        <a:bodyPr/>
        <a:lstStyle/>
        <a:p>
          <a:endParaRPr lang="de-AT"/>
        </a:p>
      </dgm:t>
    </dgm:pt>
    <dgm:pt modelId="{BB0F1BD0-ECFC-41E7-8FB2-38FC500E8B9F}" type="sibTrans" cxnId="{5C446EB2-4B9B-443F-A5F5-FBE36E5CECF6}">
      <dgm:prSet/>
      <dgm:spPr/>
      <dgm:t>
        <a:bodyPr/>
        <a:lstStyle/>
        <a:p>
          <a:endParaRPr lang="de-AT"/>
        </a:p>
      </dgm:t>
    </dgm:pt>
    <dgm:pt modelId="{9D6B1810-CF7A-40DE-A4BD-2EBF28DF5EFC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Deep Learning-</a:t>
          </a:r>
          <a:r>
            <a:rPr lang="en-US" sz="1400" dirty="0" err="1"/>
            <a:t>fähige</a:t>
          </a:r>
          <a:r>
            <a:rPr lang="en-US" sz="1400" dirty="0"/>
            <a:t> </a:t>
          </a:r>
          <a:r>
            <a:rPr lang="en-US" sz="1400" dirty="0" err="1"/>
            <a:t>Videokamera</a:t>
          </a:r>
          <a:endParaRPr lang="de-AT" sz="1400" dirty="0"/>
        </a:p>
      </dgm:t>
    </dgm:pt>
    <dgm:pt modelId="{B24C808C-E424-4803-A70C-6069BC47E54C}" type="parTrans" cxnId="{BA45D3D1-9D1E-47B6-91B7-133F3F766778}">
      <dgm:prSet/>
      <dgm:spPr/>
      <dgm:t>
        <a:bodyPr/>
        <a:lstStyle/>
        <a:p>
          <a:endParaRPr lang="de-AT"/>
        </a:p>
      </dgm:t>
    </dgm:pt>
    <dgm:pt modelId="{DB6ACE62-2BFD-484D-8643-0DA05AF649E8}" type="sibTrans" cxnId="{BA45D3D1-9D1E-47B6-91B7-133F3F766778}">
      <dgm:prSet/>
      <dgm:spPr/>
      <dgm:t>
        <a:bodyPr/>
        <a:lstStyle/>
        <a:p>
          <a:endParaRPr lang="de-AT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5" custLinFactNeighborX="-7122" custLinFactNeighborY="34225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3F527F33-1B34-4F03-B7FB-02A391F076BA}" type="pres">
      <dgm:prSet presAssocID="{B1305838-2B7F-4B08-AAE6-B64BF0DF730D}" presName="Name5" presStyleLbl="vennNode1" presStyleIdx="1" presStyleCnt="5" custLinFactNeighborY="-61879">
        <dgm:presLayoutVars>
          <dgm:bulletEnabled val="1"/>
        </dgm:presLayoutVars>
      </dgm:prSet>
      <dgm:spPr/>
    </dgm:pt>
    <dgm:pt modelId="{AA3134C9-9466-4FB2-851A-A63FB71C6837}" type="pres">
      <dgm:prSet presAssocID="{3992EA11-FD25-4779-B31E-22F72164905C}" presName="space" presStyleCnt="0"/>
      <dgm:spPr/>
    </dgm:pt>
    <dgm:pt modelId="{FDDFE92B-669C-4854-9173-2548C5450739}" type="pres">
      <dgm:prSet presAssocID="{034D2E2D-4E68-49CF-B90D-728AC4EE96D1}" presName="Name5" presStyleLbl="vennNode1" presStyleIdx="2" presStyleCnt="5" custLinFactNeighborY="44651">
        <dgm:presLayoutVars>
          <dgm:bulletEnabled val="1"/>
        </dgm:presLayoutVars>
      </dgm:prSet>
      <dgm:spPr/>
    </dgm:pt>
    <dgm:pt modelId="{F28836DF-4253-443E-934A-3BD6F883A6BA}" type="pres">
      <dgm:prSet presAssocID="{93DBBFBA-95DA-485C-8491-4A44051DD30B}" presName="space" presStyleCnt="0"/>
      <dgm:spPr/>
    </dgm:pt>
    <dgm:pt modelId="{665D6784-B3C0-42B7-8FE9-D7DEC04199FA}" type="pres">
      <dgm:prSet presAssocID="{01D54943-CDD0-453D-A0D6-26C919FADE88}" presName="Name5" presStyleLbl="vennNode1" presStyleIdx="3" presStyleCnt="5" custLinFactNeighborY="-47815">
        <dgm:presLayoutVars>
          <dgm:bulletEnabled val="1"/>
        </dgm:presLayoutVars>
      </dgm:prSet>
      <dgm:spPr/>
    </dgm:pt>
    <dgm:pt modelId="{7CEF75EE-94F6-4A95-8539-F014EEB28BBC}" type="pres">
      <dgm:prSet presAssocID="{1CD7F2A5-AC25-4328-B048-3B11A8D53DFC}" presName="space" presStyleCnt="0"/>
      <dgm:spPr/>
    </dgm:pt>
    <dgm:pt modelId="{4C501421-D440-4BDF-AD37-E2462EC16831}" type="pres">
      <dgm:prSet presAssocID="{274FCC9A-AA18-4B0B-AF7F-458C05E1A6D7}" presName="Name5" presStyleLbl="vennNode1" presStyleIdx="4" presStyleCnt="5" custLinFactNeighborY="61879">
        <dgm:presLayoutVars>
          <dgm:bulletEnabled val="1"/>
        </dgm:presLayoutVars>
      </dgm:prSet>
      <dgm:spPr/>
    </dgm:pt>
  </dgm:ptLst>
  <dgm:cxnLst>
    <dgm:cxn modelId="{9683F202-5CF1-4B07-9767-BC696059AB91}" type="presOf" srcId="{9CC3EDAB-4F5B-45A7-B78C-FD322B2D0216}" destId="{3F527F33-1B34-4F03-B7FB-02A391F076BA}" srcOrd="0" destOrd="1" presId="urn:microsoft.com/office/officeart/2005/8/layout/venn3"/>
    <dgm:cxn modelId="{78B00615-2BF0-4725-A741-CD9992F6DDF8}" type="presOf" srcId="{034D2E2D-4E68-49CF-B90D-728AC4EE96D1}" destId="{FDDFE92B-669C-4854-9173-2548C5450739}" srcOrd="0" destOrd="0" presId="urn:microsoft.com/office/officeart/2005/8/layout/venn3"/>
    <dgm:cxn modelId="{8A476762-60AE-4179-A322-D53E81E84E86}" type="presOf" srcId="{B1305838-2B7F-4B08-AAE6-B64BF0DF730D}" destId="{3F527F33-1B34-4F03-B7FB-02A391F076BA}" srcOrd="0" destOrd="0" presId="urn:microsoft.com/office/officeart/2005/8/layout/venn3"/>
    <dgm:cxn modelId="{1E5A2466-9C54-43AA-955E-79A2FC665BBC}" type="presOf" srcId="{0B726296-CABC-4E9E-AD33-E67CD3B182E7}" destId="{665D6784-B3C0-42B7-8FE9-D7DEC04199FA}" srcOrd="0" destOrd="1" presId="urn:microsoft.com/office/officeart/2005/8/layout/venn3"/>
    <dgm:cxn modelId="{ECCD3F6D-E439-4513-BDBE-A3653362B974}" type="presOf" srcId="{01D54943-CDD0-453D-A0D6-26C919FADE88}" destId="{665D6784-B3C0-42B7-8FE9-D7DEC04199FA}" srcOrd="0" destOrd="0" presId="urn:microsoft.com/office/officeart/2005/8/layout/venn3"/>
    <dgm:cxn modelId="{FE145A6D-094C-43AE-9148-C0BFF231EEE3}" srcId="{034D2E2D-4E68-49CF-B90D-728AC4EE96D1}" destId="{F0E90F84-03B6-4FC1-8BF7-3DC07C2F8CBE}" srcOrd="0" destOrd="0" parTransId="{52F9E257-53CF-43DC-BDCB-353030DA4085}" sibTransId="{9B0A40FD-1748-4531-9A0C-0284BD0FC688}"/>
    <dgm:cxn modelId="{E0152C73-82C4-4FAC-8CA2-67BF08C646C5}" type="presOf" srcId="{9D6B1810-CF7A-40DE-A4BD-2EBF28DF5EFC}" destId="{4C501421-D440-4BDF-AD37-E2462EC16831}" srcOrd="0" destOrd="1" presId="urn:microsoft.com/office/officeart/2005/8/layout/venn3"/>
    <dgm:cxn modelId="{D73E6976-0EA3-49CF-9517-F606EDA1AC18}" srcId="{23A4CF80-68AA-424B-8F8A-88D2F4D4C080}" destId="{B1305838-2B7F-4B08-AAE6-B64BF0DF730D}" srcOrd="1" destOrd="0" parTransId="{FF945A83-30B8-4D8E-A628-EE19D1FEF278}" sibTransId="{3992EA11-FD25-4779-B31E-22F72164905C}"/>
    <dgm:cxn modelId="{B957D156-AFAC-4E56-A8F0-60F6D970195C}" type="presOf" srcId="{274FCC9A-AA18-4B0B-AF7F-458C05E1A6D7}" destId="{4C501421-D440-4BDF-AD37-E2462EC16831}" srcOrd="0" destOrd="0" presId="urn:microsoft.com/office/officeart/2005/8/layout/venn3"/>
    <dgm:cxn modelId="{C5061881-4A6C-4F12-B83E-D6011AFB097D}" type="presOf" srcId="{DFA06EF2-4FF3-4A82-B4E6-365402711F0A}" destId="{224A901B-3E02-4ADD-8FA7-B94DC2744EA6}" srcOrd="0" destOrd="1" presId="urn:microsoft.com/office/officeart/2005/8/layout/venn3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4BCD688C-27F3-4FA3-9BAB-97EB533E322B}" srcId="{23A4CF80-68AA-424B-8F8A-88D2F4D4C080}" destId="{01D54943-CDD0-453D-A0D6-26C919FADE88}" srcOrd="3" destOrd="0" parTransId="{F45215CC-3C3B-4376-ADB2-FB8FBF0E11A9}" sibTransId="{1CD7F2A5-AC25-4328-B048-3B11A8D53DFC}"/>
    <dgm:cxn modelId="{FA7A0CA2-1286-42BD-9DC6-7B1E14272603}" srcId="{1579B090-B57A-4234-8F40-245EAA5E4AC9}" destId="{DFA06EF2-4FF3-4A82-B4E6-365402711F0A}" srcOrd="0" destOrd="0" parTransId="{D9A325D8-FAA0-4A69-8C47-F030681C767D}" sibTransId="{730A6BB6-AA60-463F-8528-80B5CD46261D}"/>
    <dgm:cxn modelId="{5C446EB2-4B9B-443F-A5F5-FBE36E5CECF6}" srcId="{23A4CF80-68AA-424B-8F8A-88D2F4D4C080}" destId="{274FCC9A-AA18-4B0B-AF7F-458C05E1A6D7}" srcOrd="4" destOrd="0" parTransId="{9C722557-2B47-42EF-AB1C-165CD879430A}" sibTransId="{BB0F1BD0-ECFC-41E7-8FB2-38FC500E8B9F}"/>
    <dgm:cxn modelId="{14E274BE-7056-45BA-BC3F-CDFA593B8151}" srcId="{B1305838-2B7F-4B08-AAE6-B64BF0DF730D}" destId="{9CC3EDAB-4F5B-45A7-B78C-FD322B2D0216}" srcOrd="0" destOrd="0" parTransId="{AAE5536B-219B-43CE-BFC0-E37C117163F4}" sibTransId="{DC2FF490-A9C9-4DFC-B1B2-2CAB5F5C9C66}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BA45D3D1-9D1E-47B6-91B7-133F3F766778}" srcId="{274FCC9A-AA18-4B0B-AF7F-458C05E1A6D7}" destId="{9D6B1810-CF7A-40DE-A4BD-2EBF28DF5EFC}" srcOrd="0" destOrd="0" parTransId="{B24C808C-E424-4803-A70C-6069BC47E54C}" sibTransId="{DB6ACE62-2BFD-484D-8643-0DA05AF649E8}"/>
    <dgm:cxn modelId="{D55611D4-EF19-4E88-AA0B-1851349EE257}" srcId="{23A4CF80-68AA-424B-8F8A-88D2F4D4C080}" destId="{034D2E2D-4E68-49CF-B90D-728AC4EE96D1}" srcOrd="2" destOrd="0" parTransId="{698A8DE1-6692-4F7D-A4B2-DC35E43317DB}" sibTransId="{93DBBFBA-95DA-485C-8491-4A44051DD30B}"/>
    <dgm:cxn modelId="{BB90CCE6-B42A-452E-A180-EFE4CAD40DAA}" srcId="{01D54943-CDD0-453D-A0D6-26C919FADE88}" destId="{0B726296-CABC-4E9E-AD33-E67CD3B182E7}" srcOrd="0" destOrd="0" parTransId="{D028C8C7-66A8-4324-9DDE-4BCF10F50F0C}" sibTransId="{BAEB6D6A-9C48-4543-83ED-2AA582B0AD2D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AD6DBEFF-82F7-42E3-9BE1-4B4051CFB8CA}" type="presOf" srcId="{F0E90F84-03B6-4FC1-8BF7-3DC07C2F8CBE}" destId="{FDDFE92B-669C-4854-9173-2548C5450739}" srcOrd="0" destOrd="1" presId="urn:microsoft.com/office/officeart/2005/8/layout/venn3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E5A08231-50D2-472A-89D6-A609C0CD014C}" type="presParOf" srcId="{B0E18A13-6505-46BB-AEFC-117313D24FB6}" destId="{3F527F33-1B34-4F03-B7FB-02A391F076BA}" srcOrd="2" destOrd="0" presId="urn:microsoft.com/office/officeart/2005/8/layout/venn3"/>
    <dgm:cxn modelId="{AB21FFB7-31DC-478F-AEAB-EB08A2E50A35}" type="presParOf" srcId="{B0E18A13-6505-46BB-AEFC-117313D24FB6}" destId="{AA3134C9-9466-4FB2-851A-A63FB71C6837}" srcOrd="3" destOrd="0" presId="urn:microsoft.com/office/officeart/2005/8/layout/venn3"/>
    <dgm:cxn modelId="{76D769F2-B888-4109-ADF2-742D709BBFB5}" type="presParOf" srcId="{B0E18A13-6505-46BB-AEFC-117313D24FB6}" destId="{FDDFE92B-669C-4854-9173-2548C5450739}" srcOrd="4" destOrd="0" presId="urn:microsoft.com/office/officeart/2005/8/layout/venn3"/>
    <dgm:cxn modelId="{360F3C7E-3769-47BA-BB29-DAE927CB2B8B}" type="presParOf" srcId="{B0E18A13-6505-46BB-AEFC-117313D24FB6}" destId="{F28836DF-4253-443E-934A-3BD6F883A6BA}" srcOrd="5" destOrd="0" presId="urn:microsoft.com/office/officeart/2005/8/layout/venn3"/>
    <dgm:cxn modelId="{13796256-758A-410D-8A16-39667BCDD1E3}" type="presParOf" srcId="{B0E18A13-6505-46BB-AEFC-117313D24FB6}" destId="{665D6784-B3C0-42B7-8FE9-D7DEC04199FA}" srcOrd="6" destOrd="0" presId="urn:microsoft.com/office/officeart/2005/8/layout/venn3"/>
    <dgm:cxn modelId="{731FA415-15C7-4FE8-832E-958A1497DE9B}" type="presParOf" srcId="{B0E18A13-6505-46BB-AEFC-117313D24FB6}" destId="{7CEF75EE-94F6-4A95-8539-F014EEB28BBC}" srcOrd="7" destOrd="0" presId="urn:microsoft.com/office/officeart/2005/8/layout/venn3"/>
    <dgm:cxn modelId="{F970D8C1-3FE3-475C-B47E-98D1750F12AF}" type="presParOf" srcId="{B0E18A13-6505-46BB-AEFC-117313D24FB6}" destId="{4C501421-D440-4BDF-AD37-E2462EC1683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algn="ctr" rtl="0">
            <a:lnSpc>
              <a:spcPct val="90000"/>
            </a:lnSpc>
            <a:buNone/>
            <a:defRPr b="1"/>
          </a:pPr>
          <a:r>
            <a:rPr lang="en-US" sz="1600" dirty="0"/>
            <a:t>AWS </a:t>
          </a:r>
          <a:r>
            <a:rPr lang="en-US" sz="1600" dirty="0" err="1"/>
            <a:t>DeepRacer</a:t>
          </a:r>
          <a:br>
            <a:rPr lang="en-US" sz="1600" dirty="0"/>
          </a:br>
          <a:endParaRPr lang="de-DE" sz="1600" b="1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D79ACF9E-B8F9-495F-A103-79EE7EC009AD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Autonomes, von ML gelenktes Rennauto im Maßstab 1:18</a:t>
          </a:r>
        </a:p>
      </dgm:t>
    </dgm:pt>
    <dgm:pt modelId="{5A7D49D4-BF84-4948-ACA9-C704C3DB6F40}" type="parTrans" cxnId="{C05B3D6C-9C0C-4B5B-86FF-DDA043C8C9F7}">
      <dgm:prSet/>
      <dgm:spPr/>
      <dgm:t>
        <a:bodyPr/>
        <a:lstStyle/>
        <a:p>
          <a:endParaRPr lang="de-AT"/>
        </a:p>
      </dgm:t>
    </dgm:pt>
    <dgm:pt modelId="{C30CD3F1-7C7D-49A6-8F9B-C772F90D7B5D}" type="sibTrans" cxnId="{C05B3D6C-9C0C-4B5B-86FF-DDA043C8C9F7}">
      <dgm:prSet/>
      <dgm:spPr/>
      <dgm:t>
        <a:bodyPr/>
        <a:lstStyle/>
        <a:p>
          <a:endParaRPr lang="de-AT"/>
        </a:p>
      </dgm:t>
    </dgm:pt>
    <dgm:pt modelId="{85D76ED4-5F43-4F71-AE62-D8D6F379913F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</a:t>
          </a:r>
          <a:r>
            <a:rPr lang="en-US" sz="1600" b="1" dirty="0" err="1"/>
            <a:t>Inferentia</a:t>
          </a:r>
          <a:br>
            <a:rPr lang="en-US" sz="1600" b="1" dirty="0"/>
          </a:br>
          <a:endParaRPr lang="de-AT" sz="1600" b="1" dirty="0"/>
        </a:p>
      </dgm:t>
    </dgm:pt>
    <dgm:pt modelId="{B7D55DC2-A3D4-4B52-A704-BBAF4A71DCE7}" type="parTrans" cxnId="{E135976D-0B0A-4113-9C92-3B0916F73CF7}">
      <dgm:prSet/>
      <dgm:spPr/>
      <dgm:t>
        <a:bodyPr/>
        <a:lstStyle/>
        <a:p>
          <a:endParaRPr lang="de-AT"/>
        </a:p>
      </dgm:t>
    </dgm:pt>
    <dgm:pt modelId="{CBA60E7E-93AB-4828-BC4F-855E6D5B5842}" type="sibTrans" cxnId="{E135976D-0B0A-4113-9C92-3B0916F73CF7}">
      <dgm:prSet/>
      <dgm:spPr/>
      <dgm:t>
        <a:bodyPr/>
        <a:lstStyle/>
        <a:p>
          <a:endParaRPr lang="de-AT"/>
        </a:p>
      </dgm:t>
    </dgm:pt>
    <dgm:pt modelId="{737D4764-D791-4377-B1B8-164684581CE4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Machine Learning-</a:t>
          </a:r>
          <a:r>
            <a:rPr lang="en-US" sz="1400" dirty="0" err="1"/>
            <a:t>Inferenzchip</a:t>
          </a:r>
          <a:endParaRPr lang="de-AT" sz="1400" dirty="0"/>
        </a:p>
      </dgm:t>
    </dgm:pt>
    <dgm:pt modelId="{5434363B-EEEE-4729-A4E3-42D9F381CCC0}" type="parTrans" cxnId="{0DBBA17F-177C-472A-8EB4-ECD495D7C2E6}">
      <dgm:prSet/>
      <dgm:spPr/>
      <dgm:t>
        <a:bodyPr/>
        <a:lstStyle/>
        <a:p>
          <a:endParaRPr lang="de-AT"/>
        </a:p>
      </dgm:t>
    </dgm:pt>
    <dgm:pt modelId="{CB2C1EC4-F846-4D55-B347-BC3202EB2D19}" type="sibTrans" cxnId="{0DBBA17F-177C-472A-8EB4-ECD495D7C2E6}">
      <dgm:prSet/>
      <dgm:spPr/>
      <dgm:t>
        <a:bodyPr/>
        <a:lstStyle/>
        <a:p>
          <a:endParaRPr lang="de-AT"/>
        </a:p>
      </dgm:t>
    </dgm:pt>
    <dgm:pt modelId="{F924654A-A098-484C-A3BC-063DFC11D55B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Apache </a:t>
          </a:r>
          <a:r>
            <a:rPr lang="en-US" sz="1600" b="1" dirty="0" err="1"/>
            <a:t>MXNet</a:t>
          </a:r>
          <a:r>
            <a:rPr lang="en-US" sz="1600" b="1" dirty="0"/>
            <a:t> in AWS</a:t>
          </a:r>
          <a:br>
            <a:rPr lang="en-US" sz="1600" b="1" dirty="0"/>
          </a:br>
          <a:endParaRPr lang="de-AT" sz="1600" b="1" dirty="0"/>
        </a:p>
      </dgm:t>
    </dgm:pt>
    <dgm:pt modelId="{3469482F-0E31-4801-9A4F-3A671A924227}" type="parTrans" cxnId="{1F5D9454-6B94-4B12-A7F9-512A40A8D9D6}">
      <dgm:prSet/>
      <dgm:spPr/>
      <dgm:t>
        <a:bodyPr/>
        <a:lstStyle/>
        <a:p>
          <a:endParaRPr lang="de-AT"/>
        </a:p>
      </dgm:t>
    </dgm:pt>
    <dgm:pt modelId="{C387728C-3CAC-459F-A4D8-2286EF8D50FE}" type="sibTrans" cxnId="{1F5D9454-6B94-4B12-A7F9-512A40A8D9D6}">
      <dgm:prSet/>
      <dgm:spPr/>
      <dgm:t>
        <a:bodyPr/>
        <a:lstStyle/>
        <a:p>
          <a:endParaRPr lang="de-AT"/>
        </a:p>
      </dgm:t>
    </dgm:pt>
    <dgm:pt modelId="{7B0780ED-296F-4BA4-BD89-998B70C07C03}">
      <dgm:prSet custT="1"/>
      <dgm:spPr/>
      <dgm:t>
        <a:bodyPr/>
        <a:lstStyle/>
        <a:p>
          <a:pPr algn="ctr">
            <a:buNone/>
          </a:pPr>
          <a:r>
            <a:rPr lang="en-US" sz="1400" dirty="0" err="1"/>
            <a:t>Skalierbares</a:t>
          </a:r>
          <a:r>
            <a:rPr lang="en-US" sz="1400" dirty="0"/>
            <a:t>, Open-Source-Deep-Learning-Framework</a:t>
          </a:r>
          <a:endParaRPr lang="de-AT" sz="1400" dirty="0"/>
        </a:p>
      </dgm:t>
    </dgm:pt>
    <dgm:pt modelId="{08CE81BC-70E5-4AFF-878B-3CB7E13317BB}" type="parTrans" cxnId="{A42801FE-BA3E-469E-8513-8A00484B8475}">
      <dgm:prSet/>
      <dgm:spPr/>
      <dgm:t>
        <a:bodyPr/>
        <a:lstStyle/>
        <a:p>
          <a:endParaRPr lang="de-AT"/>
        </a:p>
      </dgm:t>
    </dgm:pt>
    <dgm:pt modelId="{20373F75-0AB6-4297-9338-FFC1667FBACC}" type="sibTrans" cxnId="{A42801FE-BA3E-469E-8513-8A00484B8475}">
      <dgm:prSet/>
      <dgm:spPr/>
      <dgm:t>
        <a:bodyPr/>
        <a:lstStyle/>
        <a:p>
          <a:endParaRPr lang="de-AT"/>
        </a:p>
      </dgm:t>
    </dgm:pt>
    <dgm:pt modelId="{A2DF79CB-6481-4F33-8D5E-921A1A2C1FB6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 err="1"/>
            <a:t>PyTorch</a:t>
          </a:r>
          <a:r>
            <a:rPr lang="en-US" sz="1600" b="1" dirty="0"/>
            <a:t> auf AWS</a:t>
          </a:r>
          <a:br>
            <a:rPr lang="en-US" sz="1600" b="1" dirty="0"/>
          </a:br>
          <a:endParaRPr lang="de-AT" sz="1600" b="1" dirty="0"/>
        </a:p>
      </dgm:t>
    </dgm:pt>
    <dgm:pt modelId="{CDB6D085-0C53-41BC-B3F7-25BF171B5B7D}" type="parTrans" cxnId="{E64E02F1-4CAB-4BE0-90A1-87B57A07D87A}">
      <dgm:prSet/>
      <dgm:spPr/>
      <dgm:t>
        <a:bodyPr/>
        <a:lstStyle/>
        <a:p>
          <a:endParaRPr lang="de-AT"/>
        </a:p>
      </dgm:t>
    </dgm:pt>
    <dgm:pt modelId="{04FCB95D-FC73-4CFD-8BF3-7542CE698640}" type="sibTrans" cxnId="{E64E02F1-4CAB-4BE0-90A1-87B57A07D87A}">
      <dgm:prSet/>
      <dgm:spPr/>
      <dgm:t>
        <a:bodyPr/>
        <a:lstStyle/>
        <a:p>
          <a:endParaRPr lang="de-AT"/>
        </a:p>
      </dgm:t>
    </dgm:pt>
    <dgm:pt modelId="{B0FA29A3-AD05-41C8-96D0-20E7B8DFC9B3}">
      <dgm:prSet custT="1"/>
      <dgm:spPr/>
      <dgm:t>
        <a:bodyPr/>
        <a:lstStyle/>
        <a:p>
          <a:pPr algn="ctr">
            <a:buNone/>
          </a:pPr>
          <a:r>
            <a:rPr lang="en-US" sz="1400" dirty="0"/>
            <a:t>Flexibles Open-Source-Framework </a:t>
          </a:r>
          <a:r>
            <a:rPr lang="en-US" sz="1400" dirty="0" err="1"/>
            <a:t>für</a:t>
          </a:r>
          <a:r>
            <a:rPr lang="en-US" sz="1400" dirty="0"/>
            <a:t> Machine Learning</a:t>
          </a:r>
          <a:endParaRPr lang="de-AT" sz="1400" dirty="0"/>
        </a:p>
      </dgm:t>
    </dgm:pt>
    <dgm:pt modelId="{7584F6E6-3AD6-4634-8B81-3A60FF45A67A}" type="parTrans" cxnId="{DE74585E-45FD-4FA2-BD11-B52A320AEECA}">
      <dgm:prSet/>
      <dgm:spPr/>
      <dgm:t>
        <a:bodyPr/>
        <a:lstStyle/>
        <a:p>
          <a:endParaRPr lang="de-AT"/>
        </a:p>
      </dgm:t>
    </dgm:pt>
    <dgm:pt modelId="{27F6DB20-7B7E-4B4A-AAB3-2DF3D4C373B6}" type="sibTrans" cxnId="{DE74585E-45FD-4FA2-BD11-B52A320AEECA}">
      <dgm:prSet/>
      <dgm:spPr/>
      <dgm:t>
        <a:bodyPr/>
        <a:lstStyle/>
        <a:p>
          <a:endParaRPr lang="de-AT"/>
        </a:p>
      </dgm:t>
    </dgm:pt>
    <dgm:pt modelId="{5AA88803-EB1A-4222-9C79-8EF0AA96CF69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 err="1"/>
            <a:t>TensorFlow</a:t>
          </a:r>
          <a:r>
            <a:rPr lang="de-AT" sz="1600" b="1" dirty="0"/>
            <a:t> </a:t>
          </a:r>
          <a:br>
            <a:rPr lang="de-AT" sz="1600" b="1" dirty="0"/>
          </a:br>
          <a:r>
            <a:rPr lang="de-AT" sz="1600" b="1" dirty="0"/>
            <a:t>auf AWS</a:t>
          </a:r>
          <a:br>
            <a:rPr lang="de-AT" sz="1600" b="1" dirty="0"/>
          </a:br>
          <a:endParaRPr lang="de-AT" sz="1600" b="1" dirty="0"/>
        </a:p>
      </dgm:t>
    </dgm:pt>
    <dgm:pt modelId="{1BF758BB-4B37-4D49-9654-C3580952FB27}" type="parTrans" cxnId="{92CDD93A-78DF-446D-B918-3E5D67F48A14}">
      <dgm:prSet/>
      <dgm:spPr/>
      <dgm:t>
        <a:bodyPr/>
        <a:lstStyle/>
        <a:p>
          <a:endParaRPr lang="de-AT"/>
        </a:p>
      </dgm:t>
    </dgm:pt>
    <dgm:pt modelId="{52BE77A2-E899-4C7F-BB85-0EFE19F9C504}" type="sibTrans" cxnId="{92CDD93A-78DF-446D-B918-3E5D67F48A14}">
      <dgm:prSet/>
      <dgm:spPr/>
      <dgm:t>
        <a:bodyPr/>
        <a:lstStyle/>
        <a:p>
          <a:endParaRPr lang="de-AT"/>
        </a:p>
      </dgm:t>
    </dgm:pt>
    <dgm:pt modelId="{91ADC8D2-4310-4891-8F5C-59AF0E20AFC3}">
      <dgm:prSet custT="1"/>
      <dgm:spPr/>
      <dgm:t>
        <a:bodyPr/>
        <a:lstStyle/>
        <a:p>
          <a:pPr algn="ctr">
            <a:buNone/>
          </a:pPr>
          <a:r>
            <a:rPr lang="de-AT" sz="1400" dirty="0"/>
            <a:t>Quelloffene Maschinenintelligenz-Bibliothek</a:t>
          </a:r>
        </a:p>
      </dgm:t>
    </dgm:pt>
    <dgm:pt modelId="{A5539D2F-8688-43E4-9FA4-95DBA2A8F965}" type="parTrans" cxnId="{F8728D20-EFF8-43BD-A16C-A347DD718AD7}">
      <dgm:prSet/>
      <dgm:spPr/>
      <dgm:t>
        <a:bodyPr/>
        <a:lstStyle/>
        <a:p>
          <a:endParaRPr lang="de-AT"/>
        </a:p>
      </dgm:t>
    </dgm:pt>
    <dgm:pt modelId="{7B6E5595-EB57-4D03-B241-260A8938FE48}" type="sibTrans" cxnId="{F8728D20-EFF8-43BD-A16C-A347DD718AD7}">
      <dgm:prSet/>
      <dgm:spPr/>
      <dgm:t>
        <a:bodyPr/>
        <a:lstStyle/>
        <a:p>
          <a:endParaRPr lang="de-AT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5" custLinFactNeighborX="-7122" custLinFactNeighborY="34225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A000D3CA-BE68-44D6-8003-99C6C7172160}" type="pres">
      <dgm:prSet presAssocID="{85D76ED4-5F43-4F71-AE62-D8D6F379913F}" presName="Name5" presStyleLbl="vennNode1" presStyleIdx="1" presStyleCnt="5" custLinFactNeighborY="-52574">
        <dgm:presLayoutVars>
          <dgm:bulletEnabled val="1"/>
        </dgm:presLayoutVars>
      </dgm:prSet>
      <dgm:spPr/>
    </dgm:pt>
    <dgm:pt modelId="{2AB25A63-740A-4A7E-83D1-69811E4CA9E3}" type="pres">
      <dgm:prSet presAssocID="{CBA60E7E-93AB-4828-BC4F-855E6D5B5842}" presName="space" presStyleCnt="0"/>
      <dgm:spPr/>
    </dgm:pt>
    <dgm:pt modelId="{44F5D1AA-42A3-4EB6-9376-B026D627CD44}" type="pres">
      <dgm:prSet presAssocID="{F924654A-A098-484C-A3BC-063DFC11D55B}" presName="Name5" presStyleLbl="vennNode1" presStyleIdx="2" presStyleCnt="5" custLinFactNeighborY="26428">
        <dgm:presLayoutVars>
          <dgm:bulletEnabled val="1"/>
        </dgm:presLayoutVars>
      </dgm:prSet>
      <dgm:spPr/>
    </dgm:pt>
    <dgm:pt modelId="{7837C6F0-34D0-4EED-AEAD-8E02518145CD}" type="pres">
      <dgm:prSet presAssocID="{C387728C-3CAC-459F-A4D8-2286EF8D50FE}" presName="space" presStyleCnt="0"/>
      <dgm:spPr/>
    </dgm:pt>
    <dgm:pt modelId="{C22147CE-7F96-4F74-A48A-F913B5C76521}" type="pres">
      <dgm:prSet presAssocID="{A2DF79CB-6481-4F33-8D5E-921A1A2C1FB6}" presName="Name5" presStyleLbl="vennNode1" presStyleIdx="3" presStyleCnt="5" custLinFactNeighborY="-22166">
        <dgm:presLayoutVars>
          <dgm:bulletEnabled val="1"/>
        </dgm:presLayoutVars>
      </dgm:prSet>
      <dgm:spPr/>
    </dgm:pt>
    <dgm:pt modelId="{6464375F-A0C1-4CE3-BBD7-ABF2FCF4C94D}" type="pres">
      <dgm:prSet presAssocID="{04FCB95D-FC73-4CFD-8BF3-7542CE698640}" presName="space" presStyleCnt="0"/>
      <dgm:spPr/>
    </dgm:pt>
    <dgm:pt modelId="{12F5F40F-CC1E-43E4-8623-D3DCEA475AB5}" type="pres">
      <dgm:prSet presAssocID="{5AA88803-EB1A-4222-9C79-8EF0AA96CF69}" presName="Name5" presStyleLbl="vennNode1" presStyleIdx="4" presStyleCnt="5" custLinFactNeighborY="36090">
        <dgm:presLayoutVars>
          <dgm:bulletEnabled val="1"/>
        </dgm:presLayoutVars>
      </dgm:prSet>
      <dgm:spPr/>
    </dgm:pt>
  </dgm:ptLst>
  <dgm:cxnLst>
    <dgm:cxn modelId="{3285C505-9E5F-487E-9EE8-E7AF459A1497}" type="presOf" srcId="{A2DF79CB-6481-4F33-8D5E-921A1A2C1FB6}" destId="{C22147CE-7F96-4F74-A48A-F913B5C76521}" srcOrd="0" destOrd="0" presId="urn:microsoft.com/office/officeart/2005/8/layout/venn3"/>
    <dgm:cxn modelId="{F8728D20-EFF8-43BD-A16C-A347DD718AD7}" srcId="{5AA88803-EB1A-4222-9C79-8EF0AA96CF69}" destId="{91ADC8D2-4310-4891-8F5C-59AF0E20AFC3}" srcOrd="0" destOrd="0" parTransId="{A5539D2F-8688-43E4-9FA4-95DBA2A8F965}" sibTransId="{7B6E5595-EB57-4D03-B241-260A8938FE48}"/>
    <dgm:cxn modelId="{92CDD93A-78DF-446D-B918-3E5D67F48A14}" srcId="{23A4CF80-68AA-424B-8F8A-88D2F4D4C080}" destId="{5AA88803-EB1A-4222-9C79-8EF0AA96CF69}" srcOrd="4" destOrd="0" parTransId="{1BF758BB-4B37-4D49-9654-C3580952FB27}" sibTransId="{52BE77A2-E899-4C7F-BB85-0EFE19F9C504}"/>
    <dgm:cxn modelId="{DE74585E-45FD-4FA2-BD11-B52A320AEECA}" srcId="{A2DF79CB-6481-4F33-8D5E-921A1A2C1FB6}" destId="{B0FA29A3-AD05-41C8-96D0-20E7B8DFC9B3}" srcOrd="0" destOrd="0" parTransId="{7584F6E6-3AD6-4634-8B81-3A60FF45A67A}" sibTransId="{27F6DB20-7B7E-4B4A-AAB3-2DF3D4C373B6}"/>
    <dgm:cxn modelId="{C05B3D6C-9C0C-4B5B-86FF-DDA043C8C9F7}" srcId="{1579B090-B57A-4234-8F40-245EAA5E4AC9}" destId="{D79ACF9E-B8F9-495F-A103-79EE7EC009AD}" srcOrd="0" destOrd="0" parTransId="{5A7D49D4-BF84-4948-ACA9-C704C3DB6F40}" sibTransId="{C30CD3F1-7C7D-49A6-8F9B-C772F90D7B5D}"/>
    <dgm:cxn modelId="{E135976D-0B0A-4113-9C92-3B0916F73CF7}" srcId="{23A4CF80-68AA-424B-8F8A-88D2F4D4C080}" destId="{85D76ED4-5F43-4F71-AE62-D8D6F379913F}" srcOrd="1" destOrd="0" parTransId="{B7D55DC2-A3D4-4B52-A704-BBAF4A71DCE7}" sibTransId="{CBA60E7E-93AB-4828-BC4F-855E6D5B5842}"/>
    <dgm:cxn modelId="{6F0FCA6D-527A-4D47-93DC-E8C08B82AD9A}" type="presOf" srcId="{91ADC8D2-4310-4891-8F5C-59AF0E20AFC3}" destId="{12F5F40F-CC1E-43E4-8623-D3DCEA475AB5}" srcOrd="0" destOrd="1" presId="urn:microsoft.com/office/officeart/2005/8/layout/venn3"/>
    <dgm:cxn modelId="{316A9253-6E2A-4F0D-AF19-B2D5BD4A7032}" type="presOf" srcId="{B0FA29A3-AD05-41C8-96D0-20E7B8DFC9B3}" destId="{C22147CE-7F96-4F74-A48A-F913B5C76521}" srcOrd="0" destOrd="1" presId="urn:microsoft.com/office/officeart/2005/8/layout/venn3"/>
    <dgm:cxn modelId="{1F5D9454-6B94-4B12-A7F9-512A40A8D9D6}" srcId="{23A4CF80-68AA-424B-8F8A-88D2F4D4C080}" destId="{F924654A-A098-484C-A3BC-063DFC11D55B}" srcOrd="2" destOrd="0" parTransId="{3469482F-0E31-4801-9A4F-3A671A924227}" sibTransId="{C387728C-3CAC-459F-A4D8-2286EF8D50FE}"/>
    <dgm:cxn modelId="{0DBBA17F-177C-472A-8EB4-ECD495D7C2E6}" srcId="{85D76ED4-5F43-4F71-AE62-D8D6F379913F}" destId="{737D4764-D791-4377-B1B8-164684581CE4}" srcOrd="0" destOrd="0" parTransId="{5434363B-EEEE-4729-A4E3-42D9F381CCC0}" sibTransId="{CB2C1EC4-F846-4D55-B347-BC3202EB2D19}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EDAF908E-4839-43DE-BDF0-B1A240EC8183}" type="presOf" srcId="{7B0780ED-296F-4BA4-BD89-998B70C07C03}" destId="{44F5D1AA-42A3-4EB6-9376-B026D627CD44}" srcOrd="0" destOrd="1" presId="urn:microsoft.com/office/officeart/2005/8/layout/venn3"/>
    <dgm:cxn modelId="{F77C59A5-D971-4A50-826A-D1300767256D}" type="presOf" srcId="{5AA88803-EB1A-4222-9C79-8EF0AA96CF69}" destId="{12F5F40F-CC1E-43E4-8623-D3DCEA475AB5}" srcOrd="0" destOrd="0" presId="urn:microsoft.com/office/officeart/2005/8/layout/venn3"/>
    <dgm:cxn modelId="{FC534CB1-1F7E-4413-9DAD-594DC16150D6}" type="presOf" srcId="{85D76ED4-5F43-4F71-AE62-D8D6F379913F}" destId="{A000D3CA-BE68-44D6-8003-99C6C7172160}" srcOrd="0" destOrd="0" presId="urn:microsoft.com/office/officeart/2005/8/layout/venn3"/>
    <dgm:cxn modelId="{E05421B2-F696-414D-B973-08F80F15F1A6}" type="presOf" srcId="{737D4764-D791-4377-B1B8-164684581CE4}" destId="{A000D3CA-BE68-44D6-8003-99C6C7172160}" srcOrd="0" destOrd="1" presId="urn:microsoft.com/office/officeart/2005/8/layout/venn3"/>
    <dgm:cxn modelId="{17A939B6-1141-4BFF-B9C7-1DEAEDC4E09C}" type="presOf" srcId="{D79ACF9E-B8F9-495F-A103-79EE7EC009AD}" destId="{224A901B-3E02-4ADD-8FA7-B94DC2744EA6}" srcOrd="0" destOrd="1" presId="urn:microsoft.com/office/officeart/2005/8/layout/venn3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E64E02F1-4CAB-4BE0-90A1-87B57A07D87A}" srcId="{23A4CF80-68AA-424B-8F8A-88D2F4D4C080}" destId="{A2DF79CB-6481-4F33-8D5E-921A1A2C1FB6}" srcOrd="3" destOrd="0" parTransId="{CDB6D085-0C53-41BC-B3F7-25BF171B5B7D}" sibTransId="{04FCB95D-FC73-4CFD-8BF3-7542CE698640}"/>
    <dgm:cxn modelId="{7CD66DF1-E053-4989-80ED-00638AC575CB}" type="presOf" srcId="{F924654A-A098-484C-A3BC-063DFC11D55B}" destId="{44F5D1AA-42A3-4EB6-9376-B026D627CD44}" srcOrd="0" destOrd="0" presId="urn:microsoft.com/office/officeart/2005/8/layout/venn3"/>
    <dgm:cxn modelId="{A42801FE-BA3E-469E-8513-8A00484B8475}" srcId="{F924654A-A098-484C-A3BC-063DFC11D55B}" destId="{7B0780ED-296F-4BA4-BD89-998B70C07C03}" srcOrd="0" destOrd="0" parTransId="{08CE81BC-70E5-4AFF-878B-3CB7E13317BB}" sibTransId="{20373F75-0AB6-4297-9338-FFC1667FBACC}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36C6532A-1DFE-4552-8ADD-E4F7C3D01B82}" type="presParOf" srcId="{B0E18A13-6505-46BB-AEFC-117313D24FB6}" destId="{A000D3CA-BE68-44D6-8003-99C6C7172160}" srcOrd="2" destOrd="0" presId="urn:microsoft.com/office/officeart/2005/8/layout/venn3"/>
    <dgm:cxn modelId="{435F1F61-3E3F-4902-B740-6560B1FF8D57}" type="presParOf" srcId="{B0E18A13-6505-46BB-AEFC-117313D24FB6}" destId="{2AB25A63-740A-4A7E-83D1-69811E4CA9E3}" srcOrd="3" destOrd="0" presId="urn:microsoft.com/office/officeart/2005/8/layout/venn3"/>
    <dgm:cxn modelId="{38E0D342-1AF7-4307-85D0-C1B0BBF63690}" type="presParOf" srcId="{B0E18A13-6505-46BB-AEFC-117313D24FB6}" destId="{44F5D1AA-42A3-4EB6-9376-B026D627CD44}" srcOrd="4" destOrd="0" presId="urn:microsoft.com/office/officeart/2005/8/layout/venn3"/>
    <dgm:cxn modelId="{9AA6460C-F485-48FC-A237-F1758BF3DB3F}" type="presParOf" srcId="{B0E18A13-6505-46BB-AEFC-117313D24FB6}" destId="{7837C6F0-34D0-4EED-AEAD-8E02518145CD}" srcOrd="5" destOrd="0" presId="urn:microsoft.com/office/officeart/2005/8/layout/venn3"/>
    <dgm:cxn modelId="{D769887C-4B7D-436C-81B0-0E31F0BDCEBE}" type="presParOf" srcId="{B0E18A13-6505-46BB-AEFC-117313D24FB6}" destId="{C22147CE-7F96-4F74-A48A-F913B5C76521}" srcOrd="6" destOrd="0" presId="urn:microsoft.com/office/officeart/2005/8/layout/venn3"/>
    <dgm:cxn modelId="{CF318295-7556-41A6-9B5E-8BC756440B6A}" type="presParOf" srcId="{B0E18A13-6505-46BB-AEFC-117313D24FB6}" destId="{6464375F-A0C1-4CE3-BBD7-ABF2FCF4C94D}" srcOrd="7" destOrd="0" presId="urn:microsoft.com/office/officeart/2005/8/layout/venn3"/>
    <dgm:cxn modelId="{B43CB859-8C65-466A-81B3-E04CF7B2D96B}" type="presParOf" srcId="{B0E18A13-6505-46BB-AEFC-117313D24FB6}" destId="{12F5F40F-CC1E-43E4-8623-D3DCEA475AB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Amazon </a:t>
          </a:r>
          <a:r>
            <a:rPr lang="de-AT" sz="1600" dirty="0" err="1"/>
            <a:t>CloudWatch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3E872B2-EEAB-4E32-81BE-8556BAC1047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Überwachen von Ressourcen und Anwendungen</a:t>
          </a:r>
        </a:p>
      </dgm:t>
    </dgm:pt>
    <dgm:pt modelId="{9DFF010B-E3BB-453E-A2FF-D9BCAAE4161C}" type="parTrans" cxnId="{96DF96F5-7530-4C98-A393-68536502108A}">
      <dgm:prSet/>
      <dgm:spPr/>
      <dgm:t>
        <a:bodyPr/>
        <a:lstStyle/>
        <a:p>
          <a:endParaRPr lang="de-AT"/>
        </a:p>
      </dgm:t>
    </dgm:pt>
    <dgm:pt modelId="{BBFA61B1-5281-4026-A22D-0B313DAB8170}" type="sibTrans" cxnId="{96DF96F5-7530-4C98-A393-68536502108A}">
      <dgm:prSet/>
      <dgm:spPr/>
      <dgm:t>
        <a:bodyPr/>
        <a:lstStyle/>
        <a:p>
          <a:endParaRPr lang="de-AT"/>
        </a:p>
      </dgm:t>
    </dgm:pt>
    <dgm:pt modelId="{E84489DA-3DB9-4241-99E9-FEE8825049EF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Auto </a:t>
          </a:r>
          <a:r>
            <a:rPr lang="de-AT" sz="1600" b="1" dirty="0" err="1"/>
            <a:t>Scaling</a:t>
          </a:r>
          <a:br>
            <a:rPr lang="de-AT" sz="1600" b="1" dirty="0"/>
          </a:br>
          <a:endParaRPr lang="de-AT" sz="1600" b="1" dirty="0"/>
        </a:p>
      </dgm:t>
    </dgm:pt>
    <dgm:pt modelId="{02C8F020-CA0F-435D-8A4C-E7439E50D63C}" type="parTrans" cxnId="{5861AA96-BEB3-4B62-A64E-D7DA44B0B27C}">
      <dgm:prSet/>
      <dgm:spPr/>
      <dgm:t>
        <a:bodyPr/>
        <a:lstStyle/>
        <a:p>
          <a:endParaRPr lang="de-AT"/>
        </a:p>
      </dgm:t>
    </dgm:pt>
    <dgm:pt modelId="{E1052281-7B50-441A-8E8A-FE22AC8E9F99}" type="sibTrans" cxnId="{5861AA96-BEB3-4B62-A64E-D7DA44B0B27C}">
      <dgm:prSet/>
      <dgm:spPr/>
      <dgm:t>
        <a:bodyPr/>
        <a:lstStyle/>
        <a:p>
          <a:endParaRPr lang="de-AT"/>
        </a:p>
      </dgm:t>
    </dgm:pt>
    <dgm:pt modelId="{4CB7C183-DEAB-4C16-9576-E0FC4BDD091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Mehrerer Ressourcen skalieren, um Anforderungen zu erfüllen</a:t>
          </a:r>
        </a:p>
      </dgm:t>
    </dgm:pt>
    <dgm:pt modelId="{A6A3B08F-4921-48A5-B22A-E3C048362847}" type="parTrans" cxnId="{9F3F672C-FA5A-41EA-9345-E0C47198D8FA}">
      <dgm:prSet/>
      <dgm:spPr/>
      <dgm:t>
        <a:bodyPr/>
        <a:lstStyle/>
        <a:p>
          <a:endParaRPr lang="de-AT"/>
        </a:p>
      </dgm:t>
    </dgm:pt>
    <dgm:pt modelId="{DBB5D814-8BAA-4DA4-BE49-C673CEF1D14B}" type="sibTrans" cxnId="{9F3F672C-FA5A-41EA-9345-E0C47198D8FA}">
      <dgm:prSet/>
      <dgm:spPr/>
      <dgm:t>
        <a:bodyPr/>
        <a:lstStyle/>
        <a:p>
          <a:endParaRPr lang="de-AT"/>
        </a:p>
      </dgm:t>
    </dgm:pt>
    <dgm:pt modelId="{51915905-6661-48BD-A479-364B8E87561C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Chatbot</a:t>
          </a:r>
          <a:br>
            <a:rPr lang="de-AT" sz="1600" b="1" dirty="0"/>
          </a:br>
          <a:endParaRPr lang="de-AT" sz="1600" b="1" dirty="0"/>
        </a:p>
      </dgm:t>
    </dgm:pt>
    <dgm:pt modelId="{1C73DB1D-A0CE-4018-9324-34C0D3CF1729}" type="parTrans" cxnId="{E48BB836-8C8A-4A4D-B341-A8C2C3E14D6B}">
      <dgm:prSet/>
      <dgm:spPr/>
      <dgm:t>
        <a:bodyPr/>
        <a:lstStyle/>
        <a:p>
          <a:endParaRPr lang="de-AT"/>
        </a:p>
      </dgm:t>
    </dgm:pt>
    <dgm:pt modelId="{6DB12D72-311C-45D0-B0D5-43EC95C4F3EE}" type="sibTrans" cxnId="{E48BB836-8C8A-4A4D-B341-A8C2C3E14D6B}">
      <dgm:prSet/>
      <dgm:spPr/>
      <dgm:t>
        <a:bodyPr/>
        <a:lstStyle/>
        <a:p>
          <a:endParaRPr lang="de-AT"/>
        </a:p>
      </dgm:t>
    </dgm:pt>
    <dgm:pt modelId="{266C38F7-FA9F-4066-A8B5-371ED6019334}">
      <dgm:prSet custT="1"/>
      <dgm:spPr/>
      <dgm:t>
        <a:bodyPr anchor="ctr"/>
        <a:lstStyle/>
        <a:p>
          <a:pPr algn="ctr">
            <a:buNone/>
          </a:pPr>
          <a:r>
            <a:rPr lang="de-AT" sz="1400" dirty="0" err="1"/>
            <a:t>ChatOps</a:t>
          </a:r>
          <a:r>
            <a:rPr lang="de-AT" sz="1400" dirty="0"/>
            <a:t> für AWS</a:t>
          </a:r>
        </a:p>
      </dgm:t>
    </dgm:pt>
    <dgm:pt modelId="{1FB94DDE-7290-44B0-B35A-FB1A94D7064E}" type="parTrans" cxnId="{D4EF3612-6ADD-4E8D-A54F-39CD84EF97F3}">
      <dgm:prSet/>
      <dgm:spPr/>
      <dgm:t>
        <a:bodyPr/>
        <a:lstStyle/>
        <a:p>
          <a:endParaRPr lang="de-AT"/>
        </a:p>
      </dgm:t>
    </dgm:pt>
    <dgm:pt modelId="{2E0B2BF7-85B3-4443-AD79-E9451E3183FE}" type="sibTrans" cxnId="{D4EF3612-6ADD-4E8D-A54F-39CD84EF97F3}">
      <dgm:prSet/>
      <dgm:spPr/>
      <dgm:t>
        <a:bodyPr/>
        <a:lstStyle/>
        <a:p>
          <a:endParaRPr lang="de-AT"/>
        </a:p>
      </dgm:t>
    </dgm:pt>
    <dgm:pt modelId="{7740172C-99D8-416A-B0DA-E8B2321D45A7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CloudFormation</a:t>
          </a:r>
          <a:br>
            <a:rPr lang="de-AT" sz="1600" b="1" dirty="0"/>
          </a:br>
          <a:endParaRPr lang="de-AT" sz="1600" b="1" dirty="0"/>
        </a:p>
      </dgm:t>
    </dgm:pt>
    <dgm:pt modelId="{F8780661-CADA-45D8-B000-C7E8DDAD5E91}" type="parTrans" cxnId="{ED0D96C6-05F5-42B1-96E0-D62A59FD6CFF}">
      <dgm:prSet/>
      <dgm:spPr/>
      <dgm:t>
        <a:bodyPr/>
        <a:lstStyle/>
        <a:p>
          <a:endParaRPr lang="de-AT"/>
        </a:p>
      </dgm:t>
    </dgm:pt>
    <dgm:pt modelId="{70DC17FC-1E54-494D-9247-D54A7D82F8BA}" type="sibTrans" cxnId="{ED0D96C6-05F5-42B1-96E0-D62A59FD6CFF}">
      <dgm:prSet/>
      <dgm:spPr/>
      <dgm:t>
        <a:bodyPr/>
        <a:lstStyle/>
        <a:p>
          <a:endParaRPr lang="de-AT"/>
        </a:p>
      </dgm:t>
    </dgm:pt>
    <dgm:pt modelId="{AB6C1BB1-D528-4992-B1FD-FDF7BC549198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Ressourcen mit Vorlagen erstellen und verwalten</a:t>
          </a:r>
        </a:p>
      </dgm:t>
    </dgm:pt>
    <dgm:pt modelId="{CEC613FB-9AF3-4664-9FCB-11E40652E29F}" type="parTrans" cxnId="{F1D12969-C7BB-4620-9A59-7815CB79A3D0}">
      <dgm:prSet/>
      <dgm:spPr/>
      <dgm:t>
        <a:bodyPr/>
        <a:lstStyle/>
        <a:p>
          <a:endParaRPr lang="de-AT"/>
        </a:p>
      </dgm:t>
    </dgm:pt>
    <dgm:pt modelId="{CC426D76-44F0-4D03-9B70-04B7A96E317F}" type="sibTrans" cxnId="{F1D12969-C7BB-4620-9A59-7815CB79A3D0}">
      <dgm:prSet/>
      <dgm:spPr/>
      <dgm:t>
        <a:bodyPr/>
        <a:lstStyle/>
        <a:p>
          <a:endParaRPr lang="de-AT"/>
        </a:p>
      </dgm:t>
    </dgm:pt>
    <dgm:pt modelId="{B3947B32-FD1D-453F-B423-F8248309A7C4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CloudTrail</a:t>
          </a:r>
          <a:br>
            <a:rPr lang="de-AT" sz="1400" b="1" dirty="0"/>
          </a:br>
          <a:br>
            <a:rPr lang="de-AT" sz="1400" dirty="0"/>
          </a:br>
          <a:r>
            <a:rPr lang="de-AT" sz="1400" dirty="0"/>
            <a:t>Benutzeraktivitäten und API-Nutzung nachverfolgen</a:t>
          </a:r>
          <a:endParaRPr lang="de-AT" sz="1400" b="1" dirty="0"/>
        </a:p>
      </dgm:t>
    </dgm:pt>
    <dgm:pt modelId="{FC41FECF-0DDE-494A-8A94-E871B3EA85B8}" type="parTrans" cxnId="{96C2A6D9-1C7B-4EBD-85BF-EB73A7E7E81B}">
      <dgm:prSet/>
      <dgm:spPr/>
      <dgm:t>
        <a:bodyPr/>
        <a:lstStyle/>
        <a:p>
          <a:endParaRPr lang="de-AT"/>
        </a:p>
      </dgm:t>
    </dgm:pt>
    <dgm:pt modelId="{68F5ECBC-5D82-4ACB-91DD-9750F5172726}" type="sibTrans" cxnId="{96C2A6D9-1C7B-4EBD-85BF-EB73A7E7E81B}">
      <dgm:prSet/>
      <dgm:spPr/>
      <dgm:t>
        <a:bodyPr/>
        <a:lstStyle/>
        <a:p>
          <a:endParaRPr lang="de-AT"/>
        </a:p>
      </dgm:t>
    </dgm:pt>
    <dgm:pt modelId="{61083F01-5480-4BF4-B696-D502247C6932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AWS-Befehlszeilenschnittstelle</a:t>
          </a:r>
          <a:br>
            <a:rPr lang="de-AT" sz="1400" b="1" dirty="0"/>
          </a:br>
          <a:br>
            <a:rPr lang="de-AT" sz="1400" b="1" dirty="0"/>
          </a:br>
          <a:r>
            <a:rPr lang="de-AT" sz="1400" dirty="0"/>
            <a:t>Einheitliches Tool zur Verwaltung von AWS-Services</a:t>
          </a:r>
          <a:endParaRPr lang="de-AT" sz="1400" b="1" dirty="0"/>
        </a:p>
      </dgm:t>
    </dgm:pt>
    <dgm:pt modelId="{FEFA178B-98E2-488E-96FC-AA0D28C91F6B}" type="parTrans" cxnId="{F78ABAB5-E1AE-42EF-8991-53547C6A6335}">
      <dgm:prSet/>
      <dgm:spPr/>
      <dgm:t>
        <a:bodyPr/>
        <a:lstStyle/>
        <a:p>
          <a:endParaRPr lang="de-AT"/>
        </a:p>
      </dgm:t>
    </dgm:pt>
    <dgm:pt modelId="{F3EAC789-F74D-4929-BB0B-14EEB77C90E8}" type="sibTrans" cxnId="{F78ABAB5-E1AE-42EF-8991-53547C6A6335}">
      <dgm:prSet/>
      <dgm:spPr/>
      <dgm:t>
        <a:bodyPr/>
        <a:lstStyle/>
        <a:p>
          <a:endParaRPr lang="de-AT"/>
        </a:p>
      </dgm:t>
    </dgm:pt>
    <dgm:pt modelId="{94C8D8E8-EA9C-4F2B-BFB9-C936B02A2B36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Compute</a:t>
          </a:r>
          <a:r>
            <a:rPr lang="de-AT" sz="1600" b="1" dirty="0"/>
            <a:t> Optimizer</a:t>
          </a:r>
          <a:br>
            <a:rPr lang="de-AT" sz="1600" b="1" dirty="0"/>
          </a:br>
          <a:endParaRPr lang="de-AT" sz="1600" b="1" dirty="0"/>
        </a:p>
      </dgm:t>
    </dgm:pt>
    <dgm:pt modelId="{499711A4-6888-4D4A-B769-B0C522A3C413}" type="parTrans" cxnId="{E6BF224E-5902-42D9-883B-0E78B85AABAB}">
      <dgm:prSet/>
      <dgm:spPr/>
      <dgm:t>
        <a:bodyPr/>
        <a:lstStyle/>
        <a:p>
          <a:endParaRPr lang="de-AT"/>
        </a:p>
      </dgm:t>
    </dgm:pt>
    <dgm:pt modelId="{FD8522D3-A54F-446A-BD25-F527BCFD71AC}" type="sibTrans" cxnId="{E6BF224E-5902-42D9-883B-0E78B85AABAB}">
      <dgm:prSet/>
      <dgm:spPr/>
      <dgm:t>
        <a:bodyPr/>
        <a:lstStyle/>
        <a:p>
          <a:endParaRPr lang="de-AT"/>
        </a:p>
      </dgm:t>
    </dgm:pt>
    <dgm:pt modelId="{BD1820AD-D848-498F-BD09-2DF497E354E2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Identifizieren Sie die optimalen AWS </a:t>
          </a:r>
          <a:r>
            <a:rPr lang="de-AT" sz="1400" dirty="0" err="1"/>
            <a:t>Compute</a:t>
          </a:r>
          <a:r>
            <a:rPr lang="de-AT" sz="1400" dirty="0"/>
            <a:t>-Ressourcen</a:t>
          </a:r>
        </a:p>
      </dgm:t>
    </dgm:pt>
    <dgm:pt modelId="{44891F8D-2926-4A58-8BD6-6B1E8CF81847}" type="parTrans" cxnId="{76CA0B2D-A8EA-4F5B-951D-BC49AA6225D5}">
      <dgm:prSet/>
      <dgm:spPr/>
      <dgm:t>
        <a:bodyPr/>
        <a:lstStyle/>
        <a:p>
          <a:endParaRPr lang="de-AT"/>
        </a:p>
      </dgm:t>
    </dgm:pt>
    <dgm:pt modelId="{C9DBF6EB-1D27-4208-BDE0-DA2F13D03360}" type="sibTrans" cxnId="{76CA0B2D-A8EA-4F5B-951D-BC49AA6225D5}">
      <dgm:prSet/>
      <dgm:spPr/>
      <dgm:t>
        <a:bodyPr/>
        <a:lstStyle/>
        <a:p>
          <a:endParaRPr lang="de-AT"/>
        </a:p>
      </dgm:t>
    </dgm:pt>
    <dgm:pt modelId="{15BC052C-B700-410B-BFB1-92C28FA82B7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Config</a:t>
          </a:r>
          <a:br>
            <a:rPr lang="de-AT" sz="1600" b="1" dirty="0"/>
          </a:br>
          <a:endParaRPr lang="de-AT" sz="1600" b="1" dirty="0"/>
        </a:p>
      </dgm:t>
    </dgm:pt>
    <dgm:pt modelId="{784368F3-FD9D-4E50-A215-CFF4157FC058}" type="parTrans" cxnId="{14ACDEE0-FF9D-40A2-8574-65478A63B20D}">
      <dgm:prSet/>
      <dgm:spPr/>
      <dgm:t>
        <a:bodyPr/>
        <a:lstStyle/>
        <a:p>
          <a:endParaRPr lang="de-AT"/>
        </a:p>
      </dgm:t>
    </dgm:pt>
    <dgm:pt modelId="{A89C7580-05F2-4242-BA20-04FC2AA9CD5C}" type="sibTrans" cxnId="{14ACDEE0-FF9D-40A2-8574-65478A63B20D}">
      <dgm:prSet/>
      <dgm:spPr/>
      <dgm:t>
        <a:bodyPr/>
        <a:lstStyle/>
        <a:p>
          <a:endParaRPr lang="de-AT"/>
        </a:p>
      </dgm:t>
    </dgm:pt>
    <dgm:pt modelId="{E29E906F-DD72-4AF1-8F1B-6174319CC4F3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Nachverfolgen von Ressourcenbestand und -änderungen</a:t>
          </a:r>
        </a:p>
      </dgm:t>
    </dgm:pt>
    <dgm:pt modelId="{699ECF15-2DAB-43F9-B03C-7E5BC116019A}" type="parTrans" cxnId="{A3FE60CD-FC0B-4A6A-A780-97C17B4298EF}">
      <dgm:prSet/>
      <dgm:spPr/>
      <dgm:t>
        <a:bodyPr/>
        <a:lstStyle/>
        <a:p>
          <a:endParaRPr lang="de-AT"/>
        </a:p>
      </dgm:t>
    </dgm:pt>
    <dgm:pt modelId="{100FB421-DC04-4B29-BF5A-AA832EEE747B}" type="sibTrans" cxnId="{A3FE60CD-FC0B-4A6A-A780-97C17B4298EF}">
      <dgm:prSet/>
      <dgm:spPr/>
      <dgm:t>
        <a:bodyPr/>
        <a:lstStyle/>
        <a:p>
          <a:endParaRPr lang="de-AT"/>
        </a:p>
      </dgm:t>
    </dgm:pt>
    <dgm:pt modelId="{7BC401BF-4A60-4570-A4E4-2DE2A3395E08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Control Tower</a:t>
          </a:r>
          <a:br>
            <a:rPr lang="de-AT" sz="1600" b="1" dirty="0"/>
          </a:br>
          <a:endParaRPr lang="de-AT" sz="1600" b="1" dirty="0"/>
        </a:p>
      </dgm:t>
    </dgm:pt>
    <dgm:pt modelId="{FF5E5B3F-21EC-4379-882A-F08D6ABEC885}" type="parTrans" cxnId="{E2DAF72C-2CC9-469F-994A-0976A2D87187}">
      <dgm:prSet/>
      <dgm:spPr/>
      <dgm:t>
        <a:bodyPr/>
        <a:lstStyle/>
        <a:p>
          <a:endParaRPr lang="de-AT"/>
        </a:p>
      </dgm:t>
    </dgm:pt>
    <dgm:pt modelId="{66F3D522-6E63-4D3E-8847-D32DA06B6CFD}" type="sibTrans" cxnId="{E2DAF72C-2CC9-469F-994A-0976A2D87187}">
      <dgm:prSet/>
      <dgm:spPr/>
      <dgm:t>
        <a:bodyPr/>
        <a:lstStyle/>
        <a:p>
          <a:endParaRPr lang="de-AT"/>
        </a:p>
      </dgm:t>
    </dgm:pt>
    <dgm:pt modelId="{76171F3D-BF44-4AB9-83B7-980E49DDB7D9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Steuern und richten Sie eine sichere, kompatible Umgebung mit mehreren Konten ein</a:t>
          </a:r>
        </a:p>
      </dgm:t>
    </dgm:pt>
    <dgm:pt modelId="{D2326BE5-AF84-4E9A-B861-BFA0B7A7E564}" type="parTrans" cxnId="{C3A6E2E9-54BE-43F7-9B25-FEA09BA3362D}">
      <dgm:prSet/>
      <dgm:spPr/>
      <dgm:t>
        <a:bodyPr/>
        <a:lstStyle/>
        <a:p>
          <a:endParaRPr lang="de-AT"/>
        </a:p>
      </dgm:t>
    </dgm:pt>
    <dgm:pt modelId="{95E42EDC-E045-43D9-BF79-1BB66B11C0A9}" type="sibTrans" cxnId="{C3A6E2E9-54BE-43F7-9B25-FEA09BA3362D}">
      <dgm:prSet/>
      <dgm:spPr/>
      <dgm:t>
        <a:bodyPr/>
        <a:lstStyle/>
        <a:p>
          <a:endParaRPr lang="de-AT"/>
        </a:p>
      </dgm:t>
    </dgm:pt>
    <dgm:pt modelId="{A1BD5AE3-1A86-4D22-8799-8E890E1B1BA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AWS-Konsole – Mobile Anwendung</a:t>
          </a:r>
          <a:br>
            <a:rPr lang="de-AT" sz="1600" b="1" dirty="0"/>
          </a:br>
          <a:endParaRPr lang="de-AT" sz="1600" b="1" dirty="0"/>
        </a:p>
      </dgm:t>
    </dgm:pt>
    <dgm:pt modelId="{951D74B5-40F8-456F-A1C6-03FB11531310}" type="parTrans" cxnId="{64E63EF8-48FE-4E3C-8EBF-4BAE6065650D}">
      <dgm:prSet/>
      <dgm:spPr/>
      <dgm:t>
        <a:bodyPr/>
        <a:lstStyle/>
        <a:p>
          <a:endParaRPr lang="de-AT"/>
        </a:p>
      </dgm:t>
    </dgm:pt>
    <dgm:pt modelId="{F069D0DF-3E68-4891-BFCF-B8D9BA89FDC5}" type="sibTrans" cxnId="{64E63EF8-48FE-4E3C-8EBF-4BAE6065650D}">
      <dgm:prSet/>
      <dgm:spPr/>
      <dgm:t>
        <a:bodyPr/>
        <a:lstStyle/>
        <a:p>
          <a:endParaRPr lang="de-AT"/>
        </a:p>
      </dgm:t>
    </dgm:pt>
    <dgm:pt modelId="{2D8FF988-BAF8-4F86-AE25-8D08A85AF804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Greifen Sie auch unterwegs </a:t>
          </a:r>
          <a:br>
            <a:rPr lang="de-AT" sz="1400" dirty="0"/>
          </a:br>
          <a:r>
            <a:rPr lang="de-AT" sz="1400" dirty="0"/>
            <a:t>auf Ihre Ressourcen zu</a:t>
          </a:r>
        </a:p>
      </dgm:t>
    </dgm:pt>
    <dgm:pt modelId="{89E584B8-88B4-4357-B86C-9DCB6A522BDD}" type="parTrans" cxnId="{4F79C97F-C5B8-4CB6-9A87-156BAD1E6656}">
      <dgm:prSet/>
      <dgm:spPr/>
      <dgm:t>
        <a:bodyPr/>
        <a:lstStyle/>
        <a:p>
          <a:endParaRPr lang="de-AT"/>
        </a:p>
      </dgm:t>
    </dgm:pt>
    <dgm:pt modelId="{10067207-38BA-45D2-9271-16269D221D3A}" type="sibTrans" cxnId="{4F79C97F-C5B8-4CB6-9A87-156BAD1E6656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10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27DA25D9-6825-4805-A590-9982180C3EDB}" type="pres">
      <dgm:prSet presAssocID="{E84489DA-3DB9-4241-99E9-FEE8825049EF}" presName="node" presStyleLbl="node1" presStyleIdx="1" presStyleCnt="10">
        <dgm:presLayoutVars>
          <dgm:bulletEnabled val="1"/>
        </dgm:presLayoutVars>
      </dgm:prSet>
      <dgm:spPr/>
    </dgm:pt>
    <dgm:pt modelId="{8F5DB75B-C0D4-446A-B8F2-6C66810CC7DE}" type="pres">
      <dgm:prSet presAssocID="{E1052281-7B50-441A-8E8A-FE22AC8E9F99}" presName="sibTrans" presStyleCnt="0"/>
      <dgm:spPr/>
    </dgm:pt>
    <dgm:pt modelId="{9056338B-8B9C-4742-90D9-55F911FD5E1F}" type="pres">
      <dgm:prSet presAssocID="{51915905-6661-48BD-A479-364B8E87561C}" presName="node" presStyleLbl="node1" presStyleIdx="2" presStyleCnt="10">
        <dgm:presLayoutVars>
          <dgm:bulletEnabled val="1"/>
        </dgm:presLayoutVars>
      </dgm:prSet>
      <dgm:spPr/>
    </dgm:pt>
    <dgm:pt modelId="{A2F476AC-2B57-45F8-9A23-B1523DA0918C}" type="pres">
      <dgm:prSet presAssocID="{6DB12D72-311C-45D0-B0D5-43EC95C4F3EE}" presName="sibTrans" presStyleCnt="0"/>
      <dgm:spPr/>
    </dgm:pt>
    <dgm:pt modelId="{422AF44D-7D46-4667-895F-9297C3E7AB43}" type="pres">
      <dgm:prSet presAssocID="{7740172C-99D8-416A-B0DA-E8B2321D45A7}" presName="node" presStyleLbl="node1" presStyleIdx="3" presStyleCnt="10">
        <dgm:presLayoutVars>
          <dgm:bulletEnabled val="1"/>
        </dgm:presLayoutVars>
      </dgm:prSet>
      <dgm:spPr/>
    </dgm:pt>
    <dgm:pt modelId="{0C0899F3-2DD8-4D5D-A119-343C53F898D2}" type="pres">
      <dgm:prSet presAssocID="{70DC17FC-1E54-494D-9247-D54A7D82F8BA}" presName="sibTrans" presStyleCnt="0"/>
      <dgm:spPr/>
    </dgm:pt>
    <dgm:pt modelId="{2FBA863C-178D-47F3-8D02-4304328021E2}" type="pres">
      <dgm:prSet presAssocID="{B3947B32-FD1D-453F-B423-F8248309A7C4}" presName="node" presStyleLbl="node1" presStyleIdx="4" presStyleCnt="10">
        <dgm:presLayoutVars>
          <dgm:bulletEnabled val="1"/>
        </dgm:presLayoutVars>
      </dgm:prSet>
      <dgm:spPr/>
    </dgm:pt>
    <dgm:pt modelId="{F892BBC2-B9D9-4A28-B91D-69876581C3B9}" type="pres">
      <dgm:prSet presAssocID="{68F5ECBC-5D82-4ACB-91DD-9750F5172726}" presName="sibTrans" presStyleCnt="0"/>
      <dgm:spPr/>
    </dgm:pt>
    <dgm:pt modelId="{EAFB4E6C-CA5A-4ED4-9A99-34FBA49B2924}" type="pres">
      <dgm:prSet presAssocID="{61083F01-5480-4BF4-B696-D502247C6932}" presName="node" presStyleLbl="node1" presStyleIdx="5" presStyleCnt="10">
        <dgm:presLayoutVars>
          <dgm:bulletEnabled val="1"/>
        </dgm:presLayoutVars>
      </dgm:prSet>
      <dgm:spPr/>
    </dgm:pt>
    <dgm:pt modelId="{DDC868C3-AAC1-4506-B223-10E5AF5FF075}" type="pres">
      <dgm:prSet presAssocID="{F3EAC789-F74D-4929-BB0B-14EEB77C90E8}" presName="sibTrans" presStyleCnt="0"/>
      <dgm:spPr/>
    </dgm:pt>
    <dgm:pt modelId="{7D4C4700-76FF-45E5-B026-40E543643FD3}" type="pres">
      <dgm:prSet presAssocID="{94C8D8E8-EA9C-4F2B-BFB9-C936B02A2B36}" presName="node" presStyleLbl="node1" presStyleIdx="6" presStyleCnt="10">
        <dgm:presLayoutVars>
          <dgm:bulletEnabled val="1"/>
        </dgm:presLayoutVars>
      </dgm:prSet>
      <dgm:spPr/>
    </dgm:pt>
    <dgm:pt modelId="{64EE0AF5-102B-4880-BDA3-8C9A8438D8FE}" type="pres">
      <dgm:prSet presAssocID="{FD8522D3-A54F-446A-BD25-F527BCFD71AC}" presName="sibTrans" presStyleCnt="0"/>
      <dgm:spPr/>
    </dgm:pt>
    <dgm:pt modelId="{F18ACB61-3855-4CA2-9296-5B3B4181E708}" type="pres">
      <dgm:prSet presAssocID="{15BC052C-B700-410B-BFB1-92C28FA82B7A}" presName="node" presStyleLbl="node1" presStyleIdx="7" presStyleCnt="10">
        <dgm:presLayoutVars>
          <dgm:bulletEnabled val="1"/>
        </dgm:presLayoutVars>
      </dgm:prSet>
      <dgm:spPr/>
    </dgm:pt>
    <dgm:pt modelId="{2ABD5421-EC39-4D59-9609-3C1A34662737}" type="pres">
      <dgm:prSet presAssocID="{A89C7580-05F2-4242-BA20-04FC2AA9CD5C}" presName="sibTrans" presStyleCnt="0"/>
      <dgm:spPr/>
    </dgm:pt>
    <dgm:pt modelId="{E1ABEBBF-2535-4803-B7DD-8FF9F55AF166}" type="pres">
      <dgm:prSet presAssocID="{7BC401BF-4A60-4570-A4E4-2DE2A3395E08}" presName="node" presStyleLbl="node1" presStyleIdx="8" presStyleCnt="10">
        <dgm:presLayoutVars>
          <dgm:bulletEnabled val="1"/>
        </dgm:presLayoutVars>
      </dgm:prSet>
      <dgm:spPr/>
    </dgm:pt>
    <dgm:pt modelId="{4B68D4A9-BD12-45E7-9886-E8576EDECC03}" type="pres">
      <dgm:prSet presAssocID="{66F3D522-6E63-4D3E-8847-D32DA06B6CFD}" presName="sibTrans" presStyleCnt="0"/>
      <dgm:spPr/>
    </dgm:pt>
    <dgm:pt modelId="{2B3CC535-8C74-4B8E-A757-252A2006DC81}" type="pres">
      <dgm:prSet presAssocID="{A1BD5AE3-1A86-4D22-8799-8E890E1B1BA3}" presName="node" presStyleLbl="node1" presStyleIdx="9" presStyleCnt="10">
        <dgm:presLayoutVars>
          <dgm:bulletEnabled val="1"/>
        </dgm:presLayoutVars>
      </dgm:prSet>
      <dgm:spPr/>
    </dgm:pt>
  </dgm:ptLst>
  <dgm:cxnLst>
    <dgm:cxn modelId="{38A70E07-C44D-43A3-BEE1-965E70ED24F2}" type="presOf" srcId="{B3947B32-FD1D-453F-B423-F8248309A7C4}" destId="{2FBA863C-178D-47F3-8D02-4304328021E2}" srcOrd="0" destOrd="0" presId="urn:microsoft.com/office/officeart/2005/8/layout/default"/>
    <dgm:cxn modelId="{0EE2970A-50E0-49EE-AB3A-979F7FB41C92}" type="presOf" srcId="{AB6C1BB1-D528-4992-B1FD-FDF7BC549198}" destId="{422AF44D-7D46-4667-895F-9297C3E7AB43}" srcOrd="0" destOrd="1" presId="urn:microsoft.com/office/officeart/2005/8/layout/default"/>
    <dgm:cxn modelId="{D4EF3612-6ADD-4E8D-A54F-39CD84EF97F3}" srcId="{51915905-6661-48BD-A479-364B8E87561C}" destId="{266C38F7-FA9F-4066-A8B5-371ED6019334}" srcOrd="0" destOrd="0" parTransId="{1FB94DDE-7290-44B0-B35A-FB1A94D7064E}" sibTransId="{2E0B2BF7-85B3-4443-AD79-E9451E3183FE}"/>
    <dgm:cxn modelId="{B6EB491E-3E30-4A4A-951C-4014C0E7A404}" type="presOf" srcId="{BD1820AD-D848-498F-BD09-2DF497E354E2}" destId="{7D4C4700-76FF-45E5-B026-40E543643FD3}" srcOrd="0" destOrd="1" presId="urn:microsoft.com/office/officeart/2005/8/layout/default"/>
    <dgm:cxn modelId="{9F3F672C-FA5A-41EA-9345-E0C47198D8FA}" srcId="{E84489DA-3DB9-4241-99E9-FEE8825049EF}" destId="{4CB7C183-DEAB-4C16-9576-E0FC4BDD0917}" srcOrd="0" destOrd="0" parTransId="{A6A3B08F-4921-48A5-B22A-E3C048362847}" sibTransId="{DBB5D814-8BAA-4DA4-BE49-C673CEF1D14B}"/>
    <dgm:cxn modelId="{E2DAF72C-2CC9-469F-994A-0976A2D87187}" srcId="{23A4CF80-68AA-424B-8F8A-88D2F4D4C080}" destId="{7BC401BF-4A60-4570-A4E4-2DE2A3395E08}" srcOrd="8" destOrd="0" parTransId="{FF5E5B3F-21EC-4379-882A-F08D6ABEC885}" sibTransId="{66F3D522-6E63-4D3E-8847-D32DA06B6CFD}"/>
    <dgm:cxn modelId="{76CA0B2D-A8EA-4F5B-951D-BC49AA6225D5}" srcId="{94C8D8E8-EA9C-4F2B-BFB9-C936B02A2B36}" destId="{BD1820AD-D848-498F-BD09-2DF497E354E2}" srcOrd="0" destOrd="0" parTransId="{44891F8D-2926-4A58-8BD6-6B1E8CF81847}" sibTransId="{C9DBF6EB-1D27-4208-BDE0-DA2F13D03360}"/>
    <dgm:cxn modelId="{E48BB836-8C8A-4A4D-B341-A8C2C3E14D6B}" srcId="{23A4CF80-68AA-424B-8F8A-88D2F4D4C080}" destId="{51915905-6661-48BD-A479-364B8E87561C}" srcOrd="2" destOrd="0" parTransId="{1C73DB1D-A0CE-4018-9324-34C0D3CF1729}" sibTransId="{6DB12D72-311C-45D0-B0D5-43EC95C4F3EE}"/>
    <dgm:cxn modelId="{D5D80D60-AF27-48EF-A241-B05E22C5DD99}" type="presOf" srcId="{51915905-6661-48BD-A479-364B8E87561C}" destId="{9056338B-8B9C-4742-90D9-55F911FD5E1F}" srcOrd="0" destOrd="0" presId="urn:microsoft.com/office/officeart/2005/8/layout/default"/>
    <dgm:cxn modelId="{F1D12969-C7BB-4620-9A59-7815CB79A3D0}" srcId="{7740172C-99D8-416A-B0DA-E8B2321D45A7}" destId="{AB6C1BB1-D528-4992-B1FD-FDF7BC549198}" srcOrd="0" destOrd="0" parTransId="{CEC613FB-9AF3-4664-9FCB-11E40652E29F}" sibTransId="{CC426D76-44F0-4D03-9B70-04B7A96E317F}"/>
    <dgm:cxn modelId="{E6BF224E-5902-42D9-883B-0E78B85AABAB}" srcId="{23A4CF80-68AA-424B-8F8A-88D2F4D4C080}" destId="{94C8D8E8-EA9C-4F2B-BFB9-C936B02A2B36}" srcOrd="6" destOrd="0" parTransId="{499711A4-6888-4D4A-B769-B0C522A3C413}" sibTransId="{FD8522D3-A54F-446A-BD25-F527BCFD71AC}"/>
    <dgm:cxn modelId="{7C6A8F53-ED86-4931-A6DF-B476666E0094}" type="presOf" srcId="{93E872B2-EEAB-4E32-81BE-8556BAC10477}" destId="{17AC8304-FDDC-471B-86FE-A9DF325D583C}" srcOrd="0" destOrd="1" presId="urn:microsoft.com/office/officeart/2005/8/layout/default"/>
    <dgm:cxn modelId="{F13CFE73-B2A4-4AD4-AD0E-02D1FD050471}" type="presOf" srcId="{7BC401BF-4A60-4570-A4E4-2DE2A3395E08}" destId="{E1ABEBBF-2535-4803-B7DD-8FF9F55AF166}" srcOrd="0" destOrd="0" presId="urn:microsoft.com/office/officeart/2005/8/layout/default"/>
    <dgm:cxn modelId="{50C92E75-B540-4820-ADD5-D59351BB5DF0}" type="presOf" srcId="{94C8D8E8-EA9C-4F2B-BFB9-C936B02A2B36}" destId="{7D4C4700-76FF-45E5-B026-40E543643FD3}" srcOrd="0" destOrd="0" presId="urn:microsoft.com/office/officeart/2005/8/layout/default"/>
    <dgm:cxn modelId="{5A3C2577-0E9A-46CA-A255-D9389512026B}" type="presOf" srcId="{15BC052C-B700-410B-BFB1-92C28FA82B7A}" destId="{F18ACB61-3855-4CA2-9296-5B3B4181E708}" srcOrd="0" destOrd="0" presId="urn:microsoft.com/office/officeart/2005/8/layout/default"/>
    <dgm:cxn modelId="{4F79C97F-C5B8-4CB6-9A87-156BAD1E6656}" srcId="{A1BD5AE3-1A86-4D22-8799-8E890E1B1BA3}" destId="{2D8FF988-BAF8-4F86-AE25-8D08A85AF804}" srcOrd="0" destOrd="0" parTransId="{89E584B8-88B4-4357-B86C-9DCB6A522BDD}" sibTransId="{10067207-38BA-45D2-9271-16269D221D3A}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2A9B1981-0477-4B3A-8526-EAD847A20A0C}" type="presOf" srcId="{E84489DA-3DB9-4241-99E9-FEE8825049EF}" destId="{27DA25D9-6825-4805-A590-9982180C3EDB}" srcOrd="0" destOrd="0" presId="urn:microsoft.com/office/officeart/2005/8/layout/default"/>
    <dgm:cxn modelId="{5861AA96-BEB3-4B62-A64E-D7DA44B0B27C}" srcId="{23A4CF80-68AA-424B-8F8A-88D2F4D4C080}" destId="{E84489DA-3DB9-4241-99E9-FEE8825049EF}" srcOrd="1" destOrd="0" parTransId="{02C8F020-CA0F-435D-8A4C-E7439E50D63C}" sibTransId="{E1052281-7B50-441A-8E8A-FE22AC8E9F99}"/>
    <dgm:cxn modelId="{A24BE097-09EB-46D9-A204-5A795EC0C4E6}" type="presOf" srcId="{A1BD5AE3-1A86-4D22-8799-8E890E1B1BA3}" destId="{2B3CC535-8C74-4B8E-A757-252A2006DC81}" srcOrd="0" destOrd="0" presId="urn:microsoft.com/office/officeart/2005/8/layout/default"/>
    <dgm:cxn modelId="{E594FD97-6F7E-475D-A853-4B4AE3AB9767}" type="presOf" srcId="{61083F01-5480-4BF4-B696-D502247C6932}" destId="{EAFB4E6C-CA5A-4ED4-9A99-34FBA49B2924}" srcOrd="0" destOrd="0" presId="urn:microsoft.com/office/officeart/2005/8/layout/default"/>
    <dgm:cxn modelId="{6F81B19A-B46C-4CC3-9341-A6334E66FCDC}" type="presOf" srcId="{E29E906F-DD72-4AF1-8F1B-6174319CC4F3}" destId="{F18ACB61-3855-4CA2-9296-5B3B4181E708}" srcOrd="0" destOrd="1" presId="urn:microsoft.com/office/officeart/2005/8/layout/default"/>
    <dgm:cxn modelId="{3BCC609F-CA92-47B7-BE36-CEE9D48BB63E}" type="presOf" srcId="{76171F3D-BF44-4AB9-83B7-980E49DDB7D9}" destId="{E1ABEBBF-2535-4803-B7DD-8FF9F55AF166}" srcOrd="0" destOrd="1" presId="urn:microsoft.com/office/officeart/2005/8/layout/default"/>
    <dgm:cxn modelId="{B9DE85A4-EF26-49BF-A07D-13E8D74D4E4E}" type="presOf" srcId="{266C38F7-FA9F-4066-A8B5-371ED6019334}" destId="{9056338B-8B9C-4742-90D9-55F911FD5E1F}" srcOrd="0" destOrd="1" presId="urn:microsoft.com/office/officeart/2005/8/layout/default"/>
    <dgm:cxn modelId="{577976AC-C8D9-43C1-B79E-01D3E6C73A4A}" type="presOf" srcId="{7740172C-99D8-416A-B0DA-E8B2321D45A7}" destId="{422AF44D-7D46-4667-895F-9297C3E7AB43}" srcOrd="0" destOrd="0" presId="urn:microsoft.com/office/officeart/2005/8/layout/default"/>
    <dgm:cxn modelId="{F78ABAB5-E1AE-42EF-8991-53547C6A6335}" srcId="{23A4CF80-68AA-424B-8F8A-88D2F4D4C080}" destId="{61083F01-5480-4BF4-B696-D502247C6932}" srcOrd="5" destOrd="0" parTransId="{FEFA178B-98E2-488E-96FC-AA0D28C91F6B}" sibTransId="{F3EAC789-F74D-4929-BB0B-14EEB77C90E8}"/>
    <dgm:cxn modelId="{ED0D96C6-05F5-42B1-96E0-D62A59FD6CFF}" srcId="{23A4CF80-68AA-424B-8F8A-88D2F4D4C080}" destId="{7740172C-99D8-416A-B0DA-E8B2321D45A7}" srcOrd="3" destOrd="0" parTransId="{F8780661-CADA-45D8-B000-C7E8DDAD5E91}" sibTransId="{70DC17FC-1E54-494D-9247-D54A7D82F8BA}"/>
    <dgm:cxn modelId="{A3FE60CD-FC0B-4A6A-A780-97C17B4298EF}" srcId="{15BC052C-B700-410B-BFB1-92C28FA82B7A}" destId="{E29E906F-DD72-4AF1-8F1B-6174319CC4F3}" srcOrd="0" destOrd="0" parTransId="{699ECF15-2DAB-43F9-B03C-7E5BC116019A}" sibTransId="{100FB421-DC04-4B29-BF5A-AA832EEE747B}"/>
    <dgm:cxn modelId="{96C2A6D9-1C7B-4EBD-85BF-EB73A7E7E81B}" srcId="{23A4CF80-68AA-424B-8F8A-88D2F4D4C080}" destId="{B3947B32-FD1D-453F-B423-F8248309A7C4}" srcOrd="4" destOrd="0" parTransId="{FC41FECF-0DDE-494A-8A94-E871B3EA85B8}" sibTransId="{68F5ECBC-5D82-4ACB-91DD-9750F5172726}"/>
    <dgm:cxn modelId="{AE81ADD9-4325-4591-9D34-F6F934E77DBA}" type="presOf" srcId="{2D8FF988-BAF8-4F86-AE25-8D08A85AF804}" destId="{2B3CC535-8C74-4B8E-A757-252A2006DC81}" srcOrd="0" destOrd="1" presId="urn:microsoft.com/office/officeart/2005/8/layout/default"/>
    <dgm:cxn modelId="{14ACDEE0-FF9D-40A2-8574-65478A63B20D}" srcId="{23A4CF80-68AA-424B-8F8A-88D2F4D4C080}" destId="{15BC052C-B700-410B-BFB1-92C28FA82B7A}" srcOrd="7" destOrd="0" parTransId="{784368F3-FD9D-4E50-A215-CFF4157FC058}" sibTransId="{A89C7580-05F2-4242-BA20-04FC2AA9CD5C}"/>
    <dgm:cxn modelId="{C3A6E2E9-54BE-43F7-9B25-FEA09BA3362D}" srcId="{7BC401BF-4A60-4570-A4E4-2DE2A3395E08}" destId="{76171F3D-BF44-4AB9-83B7-980E49DDB7D9}" srcOrd="0" destOrd="0" parTransId="{D2326BE5-AF84-4E9A-B861-BFA0B7A7E564}" sibTransId="{95E42EDC-E045-43D9-BF79-1BB66B11C0A9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6EE6D5F4-B94D-462A-990C-28438DFA7511}" type="presOf" srcId="{4CB7C183-DEAB-4C16-9576-E0FC4BDD0917}" destId="{27DA25D9-6825-4805-A590-9982180C3EDB}" srcOrd="0" destOrd="1" presId="urn:microsoft.com/office/officeart/2005/8/layout/default"/>
    <dgm:cxn modelId="{96DF96F5-7530-4C98-A393-68536502108A}" srcId="{1579B090-B57A-4234-8F40-245EAA5E4AC9}" destId="{93E872B2-EEAB-4E32-81BE-8556BAC10477}" srcOrd="0" destOrd="0" parTransId="{9DFF010B-E3BB-453E-A2FF-D9BCAAE4161C}" sibTransId="{BBFA61B1-5281-4026-A22D-0B313DAB8170}"/>
    <dgm:cxn modelId="{64E63EF8-48FE-4E3C-8EBF-4BAE6065650D}" srcId="{23A4CF80-68AA-424B-8F8A-88D2F4D4C080}" destId="{A1BD5AE3-1A86-4D22-8799-8E890E1B1BA3}" srcOrd="9" destOrd="0" parTransId="{951D74B5-40F8-456F-A1C6-03FB11531310}" sibTransId="{F069D0DF-3E68-4891-BFCF-B8D9BA89FDC5}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8B9A608E-BEE7-4193-9C8E-8408A9B512F4}" type="presParOf" srcId="{59B88C15-B11E-4909-ADA7-11474E82FDC6}" destId="{27DA25D9-6825-4805-A590-9982180C3EDB}" srcOrd="2" destOrd="0" presId="urn:microsoft.com/office/officeart/2005/8/layout/default"/>
    <dgm:cxn modelId="{2F34A7DC-6050-484B-A259-E20717DD4746}" type="presParOf" srcId="{59B88C15-B11E-4909-ADA7-11474E82FDC6}" destId="{8F5DB75B-C0D4-446A-B8F2-6C66810CC7DE}" srcOrd="3" destOrd="0" presId="urn:microsoft.com/office/officeart/2005/8/layout/default"/>
    <dgm:cxn modelId="{F7677DAE-DC3F-429B-AC1D-70934FE89802}" type="presParOf" srcId="{59B88C15-B11E-4909-ADA7-11474E82FDC6}" destId="{9056338B-8B9C-4742-90D9-55F911FD5E1F}" srcOrd="4" destOrd="0" presId="urn:microsoft.com/office/officeart/2005/8/layout/default"/>
    <dgm:cxn modelId="{6D5DDA0E-3289-426B-BC0E-B7B14A50DF9D}" type="presParOf" srcId="{59B88C15-B11E-4909-ADA7-11474E82FDC6}" destId="{A2F476AC-2B57-45F8-9A23-B1523DA0918C}" srcOrd="5" destOrd="0" presId="urn:microsoft.com/office/officeart/2005/8/layout/default"/>
    <dgm:cxn modelId="{5CAF0FBE-5838-4184-9DED-AB7B41892C20}" type="presParOf" srcId="{59B88C15-B11E-4909-ADA7-11474E82FDC6}" destId="{422AF44D-7D46-4667-895F-9297C3E7AB43}" srcOrd="6" destOrd="0" presId="urn:microsoft.com/office/officeart/2005/8/layout/default"/>
    <dgm:cxn modelId="{4DB75139-C64C-41E1-AD10-0A79A3B477AA}" type="presParOf" srcId="{59B88C15-B11E-4909-ADA7-11474E82FDC6}" destId="{0C0899F3-2DD8-4D5D-A119-343C53F898D2}" srcOrd="7" destOrd="0" presId="urn:microsoft.com/office/officeart/2005/8/layout/default"/>
    <dgm:cxn modelId="{3773D1B3-044F-4892-8231-8B4C9D118EF7}" type="presParOf" srcId="{59B88C15-B11E-4909-ADA7-11474E82FDC6}" destId="{2FBA863C-178D-47F3-8D02-4304328021E2}" srcOrd="8" destOrd="0" presId="urn:microsoft.com/office/officeart/2005/8/layout/default"/>
    <dgm:cxn modelId="{B3DF4BD5-F46D-4A2E-8359-913CD58AF252}" type="presParOf" srcId="{59B88C15-B11E-4909-ADA7-11474E82FDC6}" destId="{F892BBC2-B9D9-4A28-B91D-69876581C3B9}" srcOrd="9" destOrd="0" presId="urn:microsoft.com/office/officeart/2005/8/layout/default"/>
    <dgm:cxn modelId="{F7B5B4E7-4832-4DD6-8A2F-C85A5EBF41B2}" type="presParOf" srcId="{59B88C15-B11E-4909-ADA7-11474E82FDC6}" destId="{EAFB4E6C-CA5A-4ED4-9A99-34FBA49B2924}" srcOrd="10" destOrd="0" presId="urn:microsoft.com/office/officeart/2005/8/layout/default"/>
    <dgm:cxn modelId="{37FDC6CF-FFBA-4DB7-B968-A81C653A72B7}" type="presParOf" srcId="{59B88C15-B11E-4909-ADA7-11474E82FDC6}" destId="{DDC868C3-AAC1-4506-B223-10E5AF5FF075}" srcOrd="11" destOrd="0" presId="urn:microsoft.com/office/officeart/2005/8/layout/default"/>
    <dgm:cxn modelId="{FD2BC76F-6F3E-405D-9D2E-4DE6A009F508}" type="presParOf" srcId="{59B88C15-B11E-4909-ADA7-11474E82FDC6}" destId="{7D4C4700-76FF-45E5-B026-40E543643FD3}" srcOrd="12" destOrd="0" presId="urn:microsoft.com/office/officeart/2005/8/layout/default"/>
    <dgm:cxn modelId="{45638BCB-7342-4EBF-A74C-2377A24989DD}" type="presParOf" srcId="{59B88C15-B11E-4909-ADA7-11474E82FDC6}" destId="{64EE0AF5-102B-4880-BDA3-8C9A8438D8FE}" srcOrd="13" destOrd="0" presId="urn:microsoft.com/office/officeart/2005/8/layout/default"/>
    <dgm:cxn modelId="{745341B0-5E85-4FA5-80F4-DB95313FEBB8}" type="presParOf" srcId="{59B88C15-B11E-4909-ADA7-11474E82FDC6}" destId="{F18ACB61-3855-4CA2-9296-5B3B4181E708}" srcOrd="14" destOrd="0" presId="urn:microsoft.com/office/officeart/2005/8/layout/default"/>
    <dgm:cxn modelId="{5B055D57-C891-419D-9EE6-71877F05264A}" type="presParOf" srcId="{59B88C15-B11E-4909-ADA7-11474E82FDC6}" destId="{2ABD5421-EC39-4D59-9609-3C1A34662737}" srcOrd="15" destOrd="0" presId="urn:microsoft.com/office/officeart/2005/8/layout/default"/>
    <dgm:cxn modelId="{C4FA156A-32FD-4F9A-8AED-59094F3ACE68}" type="presParOf" srcId="{59B88C15-B11E-4909-ADA7-11474E82FDC6}" destId="{E1ABEBBF-2535-4803-B7DD-8FF9F55AF166}" srcOrd="16" destOrd="0" presId="urn:microsoft.com/office/officeart/2005/8/layout/default"/>
    <dgm:cxn modelId="{6D409B66-88CC-4A79-89C1-DD0E4A7B211E}" type="presParOf" srcId="{59B88C15-B11E-4909-ADA7-11474E82FDC6}" destId="{4B68D4A9-BD12-45E7-9886-E8576EDECC03}" srcOrd="17" destOrd="0" presId="urn:microsoft.com/office/officeart/2005/8/layout/default"/>
    <dgm:cxn modelId="{071D8B00-B80F-4EFE-BDCF-599E9BD80DD5}" type="presParOf" srcId="{59B88C15-B11E-4909-ADA7-11474E82FDC6}" destId="{2B3CC535-8C74-4B8E-A757-252A2006DC8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AWS License Manager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6F97C27C-F811-43CD-B0FE-EE9FA561916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Lizenzen nachverfolgen, verwalten und steuern</a:t>
          </a:r>
        </a:p>
      </dgm:t>
    </dgm:pt>
    <dgm:pt modelId="{70ABA784-78F0-402F-B820-AA2A03CF52F6}" type="parTrans" cxnId="{B0CFF163-3C96-4F70-9621-09DE34C5D299}">
      <dgm:prSet/>
      <dgm:spPr/>
      <dgm:t>
        <a:bodyPr/>
        <a:lstStyle/>
        <a:p>
          <a:endParaRPr lang="de-AT"/>
        </a:p>
      </dgm:t>
    </dgm:pt>
    <dgm:pt modelId="{09DC5F37-2D22-4FF1-97C7-09F637A680B5}" type="sibTrans" cxnId="{B0CFF163-3C96-4F70-9621-09DE34C5D299}">
      <dgm:prSet/>
      <dgm:spPr/>
      <dgm:t>
        <a:bodyPr/>
        <a:lstStyle/>
        <a:p>
          <a:endParaRPr lang="de-AT"/>
        </a:p>
      </dgm:t>
    </dgm:pt>
    <dgm:pt modelId="{97CC2D45-66DE-41B6-A882-2F396796F01E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AWS-Managementkonsole</a:t>
          </a:r>
          <a:br>
            <a:rPr lang="de-AT" sz="1600" b="1" dirty="0"/>
          </a:br>
          <a:endParaRPr lang="de-AT" sz="1600" b="1" dirty="0"/>
        </a:p>
      </dgm:t>
    </dgm:pt>
    <dgm:pt modelId="{0929692F-7FDC-4EAB-AC18-4AAB7E9F7869}" type="parTrans" cxnId="{F4FE9F23-0A6C-47F4-BC8E-956B52615F2E}">
      <dgm:prSet/>
      <dgm:spPr/>
      <dgm:t>
        <a:bodyPr/>
        <a:lstStyle/>
        <a:p>
          <a:endParaRPr lang="de-AT"/>
        </a:p>
      </dgm:t>
    </dgm:pt>
    <dgm:pt modelId="{8F4FB3B5-7834-40E8-96BF-E7E89F6ED752}" type="sibTrans" cxnId="{F4FE9F23-0A6C-47F4-BC8E-956B52615F2E}">
      <dgm:prSet/>
      <dgm:spPr/>
      <dgm:t>
        <a:bodyPr/>
        <a:lstStyle/>
        <a:p>
          <a:endParaRPr lang="de-AT"/>
        </a:p>
      </dgm:t>
    </dgm:pt>
    <dgm:pt modelId="{3421E443-94C8-4982-B373-19076E721F12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Webbasierte Benutzeroberfläche</a:t>
          </a:r>
        </a:p>
      </dgm:t>
    </dgm:pt>
    <dgm:pt modelId="{CCCF1E81-644E-449E-8740-3B7D4F168993}" type="parTrans" cxnId="{8279F9FD-1013-48A0-B802-4D392B7AEFBC}">
      <dgm:prSet/>
      <dgm:spPr/>
      <dgm:t>
        <a:bodyPr/>
        <a:lstStyle/>
        <a:p>
          <a:endParaRPr lang="de-AT"/>
        </a:p>
      </dgm:t>
    </dgm:pt>
    <dgm:pt modelId="{2EAA8403-7866-41F2-99CE-36FE56CC1DD1}" type="sibTrans" cxnId="{8279F9FD-1013-48A0-B802-4D392B7AEFBC}">
      <dgm:prSet/>
      <dgm:spPr/>
      <dgm:t>
        <a:bodyPr/>
        <a:lstStyle/>
        <a:p>
          <a:endParaRPr lang="de-AT"/>
        </a:p>
      </dgm:t>
    </dgm:pt>
    <dgm:pt modelId="{5943E735-9330-457D-9566-C61EA61C1EE9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Managed</a:t>
          </a:r>
          <a:r>
            <a:rPr lang="de-AT" sz="1600" b="1" dirty="0"/>
            <a:t> Services</a:t>
          </a:r>
          <a:br>
            <a:rPr lang="de-AT" sz="1600" b="1" dirty="0"/>
          </a:br>
          <a:endParaRPr lang="de-AT" sz="1600" b="1" dirty="0"/>
        </a:p>
      </dgm:t>
    </dgm:pt>
    <dgm:pt modelId="{172FD6EE-8AD0-4C1D-9528-32B28F2793D6}" type="parTrans" cxnId="{EC71D258-09F4-4132-8B1A-A52684A2AEE0}">
      <dgm:prSet/>
      <dgm:spPr/>
      <dgm:t>
        <a:bodyPr/>
        <a:lstStyle/>
        <a:p>
          <a:endParaRPr lang="de-AT"/>
        </a:p>
      </dgm:t>
    </dgm:pt>
    <dgm:pt modelId="{76345AC8-2BB0-4844-9FA8-CB54A203B89F}" type="sibTrans" cxnId="{EC71D258-09F4-4132-8B1A-A52684A2AEE0}">
      <dgm:prSet/>
      <dgm:spPr/>
      <dgm:t>
        <a:bodyPr/>
        <a:lstStyle/>
        <a:p>
          <a:endParaRPr lang="de-AT"/>
        </a:p>
      </dgm:t>
    </dgm:pt>
    <dgm:pt modelId="{0C1DB80E-7C09-4993-8F84-10ADFC5C051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Infrastruktur-Betriebsmanagement </a:t>
          </a:r>
          <a:br>
            <a:rPr lang="de-AT" sz="1400" dirty="0"/>
          </a:br>
          <a:r>
            <a:rPr lang="de-AT" sz="1400" dirty="0"/>
            <a:t>mit AWS</a:t>
          </a:r>
        </a:p>
      </dgm:t>
    </dgm:pt>
    <dgm:pt modelId="{03A3CCF4-6FE3-4214-9977-E3091F4A0685}" type="parTrans" cxnId="{F3141492-9B3E-4046-904C-69020BCE8236}">
      <dgm:prSet/>
      <dgm:spPr/>
      <dgm:t>
        <a:bodyPr/>
        <a:lstStyle/>
        <a:p>
          <a:endParaRPr lang="de-AT"/>
        </a:p>
      </dgm:t>
    </dgm:pt>
    <dgm:pt modelId="{5D77C13D-8127-4E54-BCA5-85DAA46EC0F5}" type="sibTrans" cxnId="{F3141492-9B3E-4046-904C-69020BCE8236}">
      <dgm:prSet/>
      <dgm:spPr/>
      <dgm:t>
        <a:bodyPr/>
        <a:lstStyle/>
        <a:p>
          <a:endParaRPr lang="de-AT"/>
        </a:p>
      </dgm:t>
    </dgm:pt>
    <dgm:pt modelId="{49A252DB-C9FF-44C2-AA65-671DB92B3CBC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OpsWorks</a:t>
          </a:r>
          <a:br>
            <a:rPr lang="de-AT" sz="1600" b="1" dirty="0"/>
          </a:br>
          <a:endParaRPr lang="de-AT" sz="1600" b="1" dirty="0"/>
        </a:p>
      </dgm:t>
    </dgm:pt>
    <dgm:pt modelId="{2E8751D7-5D08-4BD1-A816-9E9E7E21006E}" type="parTrans" cxnId="{7212ACF8-0BEE-45D9-BBB0-8190B226FE57}">
      <dgm:prSet/>
      <dgm:spPr/>
      <dgm:t>
        <a:bodyPr/>
        <a:lstStyle/>
        <a:p>
          <a:endParaRPr lang="de-AT"/>
        </a:p>
      </dgm:t>
    </dgm:pt>
    <dgm:pt modelId="{E07701B6-5B3E-4B0B-9ED9-8C4DD86C4929}" type="sibTrans" cxnId="{7212ACF8-0BEE-45D9-BBB0-8190B226FE57}">
      <dgm:prSet/>
      <dgm:spPr/>
      <dgm:t>
        <a:bodyPr/>
        <a:lstStyle/>
        <a:p>
          <a:endParaRPr lang="de-AT"/>
        </a:p>
      </dgm:t>
    </dgm:pt>
    <dgm:pt modelId="{071BEC45-DCEB-44A0-BA57-517EE0B49D5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Automatisieren von Vorgängen mit Chef und Puppet</a:t>
          </a:r>
        </a:p>
      </dgm:t>
    </dgm:pt>
    <dgm:pt modelId="{021649D1-7454-4387-A030-6F80D813E1C4}" type="parTrans" cxnId="{5071E6B8-522B-40A1-876A-601E10745A81}">
      <dgm:prSet/>
      <dgm:spPr/>
      <dgm:t>
        <a:bodyPr/>
        <a:lstStyle/>
        <a:p>
          <a:endParaRPr lang="de-AT"/>
        </a:p>
      </dgm:t>
    </dgm:pt>
    <dgm:pt modelId="{6C41412A-673F-439B-99B8-588AADD9CB88}" type="sibTrans" cxnId="{5071E6B8-522B-40A1-876A-601E10745A81}">
      <dgm:prSet/>
      <dgm:spPr/>
      <dgm:t>
        <a:bodyPr/>
        <a:lstStyle/>
        <a:p>
          <a:endParaRPr lang="de-AT"/>
        </a:p>
      </dgm:t>
    </dgm:pt>
    <dgm:pt modelId="{AD192ABB-F22D-449B-934B-3C5690841DC0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Organizations</a:t>
          </a:r>
          <a:br>
            <a:rPr lang="de-AT" sz="1600" b="1" dirty="0"/>
          </a:br>
          <a:endParaRPr lang="de-AT" sz="1600" b="1" dirty="0"/>
        </a:p>
      </dgm:t>
    </dgm:pt>
    <dgm:pt modelId="{B41993C2-7A34-4CCE-A9D9-38C800B1EAE2}" type="parTrans" cxnId="{C1C548CD-0351-4B03-9291-65E8B8A2DE2E}">
      <dgm:prSet/>
      <dgm:spPr/>
      <dgm:t>
        <a:bodyPr/>
        <a:lstStyle/>
        <a:p>
          <a:endParaRPr lang="de-AT"/>
        </a:p>
      </dgm:t>
    </dgm:pt>
    <dgm:pt modelId="{1783DEA4-A0D6-4F1C-BDE7-5EF48F8833CD}" type="sibTrans" cxnId="{C1C548CD-0351-4B03-9291-65E8B8A2DE2E}">
      <dgm:prSet/>
      <dgm:spPr/>
      <dgm:t>
        <a:bodyPr/>
        <a:lstStyle/>
        <a:p>
          <a:endParaRPr lang="de-AT"/>
        </a:p>
      </dgm:t>
    </dgm:pt>
    <dgm:pt modelId="{9F8155E0-B4F6-4C40-8DE9-2CD217E2752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Zentrale Steuerung und Management über AWS-Konten hinweg</a:t>
          </a:r>
        </a:p>
      </dgm:t>
    </dgm:pt>
    <dgm:pt modelId="{70432520-1D47-4707-8A92-9E7AF5D6C6CB}" type="parTrans" cxnId="{95959B46-880A-4766-9CEC-04001DC92EF4}">
      <dgm:prSet/>
      <dgm:spPr/>
      <dgm:t>
        <a:bodyPr/>
        <a:lstStyle/>
        <a:p>
          <a:endParaRPr lang="de-AT"/>
        </a:p>
      </dgm:t>
    </dgm:pt>
    <dgm:pt modelId="{4AD31100-577F-41F6-9CE5-247555286B97}" type="sibTrans" cxnId="{95959B46-880A-4766-9CEC-04001DC92EF4}">
      <dgm:prSet/>
      <dgm:spPr/>
      <dgm:t>
        <a:bodyPr/>
        <a:lstStyle/>
        <a:p>
          <a:endParaRPr lang="de-AT"/>
        </a:p>
      </dgm:t>
    </dgm:pt>
    <dgm:pt modelId="{A7F91732-E47B-42C4-89BD-753B5C8BAB2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Personal </a:t>
          </a:r>
          <a:br>
            <a:rPr lang="de-AT" sz="1600" b="1" dirty="0"/>
          </a:br>
          <a:r>
            <a:rPr lang="de-AT" sz="1600" b="1" dirty="0"/>
            <a:t>Health Dashboard</a:t>
          </a:r>
          <a:br>
            <a:rPr lang="de-AT" sz="1600" b="1" dirty="0"/>
          </a:br>
          <a:endParaRPr lang="de-AT" sz="1600" b="1" dirty="0"/>
        </a:p>
      </dgm:t>
    </dgm:pt>
    <dgm:pt modelId="{1F2151A3-918C-44BB-8DCF-6C5FA03425F3}" type="parTrans" cxnId="{D411FE7D-5FBB-4B5A-B893-68B7972DA3FD}">
      <dgm:prSet/>
      <dgm:spPr/>
      <dgm:t>
        <a:bodyPr/>
        <a:lstStyle/>
        <a:p>
          <a:endParaRPr lang="de-AT"/>
        </a:p>
      </dgm:t>
    </dgm:pt>
    <dgm:pt modelId="{1A7CC2E9-B871-4489-9803-DA3D179E7FA5}" type="sibTrans" cxnId="{D411FE7D-5FBB-4B5A-B893-68B7972DA3FD}">
      <dgm:prSet/>
      <dgm:spPr/>
      <dgm:t>
        <a:bodyPr/>
        <a:lstStyle/>
        <a:p>
          <a:endParaRPr lang="de-AT"/>
        </a:p>
      </dgm:t>
    </dgm:pt>
    <dgm:pt modelId="{F2155652-2773-4734-ADCE-B8180F4DA1FD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Personalisierte Ansicht des AWS-Servicestatus</a:t>
          </a:r>
        </a:p>
      </dgm:t>
    </dgm:pt>
    <dgm:pt modelId="{BB6636CC-A163-41F1-8932-944D80A6E0BB}" type="parTrans" cxnId="{4C32F014-537C-4245-9BD3-5F082A01E5F3}">
      <dgm:prSet/>
      <dgm:spPr/>
      <dgm:t>
        <a:bodyPr/>
        <a:lstStyle/>
        <a:p>
          <a:endParaRPr lang="de-AT"/>
        </a:p>
      </dgm:t>
    </dgm:pt>
    <dgm:pt modelId="{CE6A2977-1236-46B8-A3FB-7CB17B7DF396}" type="sibTrans" cxnId="{4C32F014-537C-4245-9BD3-5F082A01E5F3}">
      <dgm:prSet/>
      <dgm:spPr/>
      <dgm:t>
        <a:bodyPr/>
        <a:lstStyle/>
        <a:p>
          <a:endParaRPr lang="de-AT"/>
        </a:p>
      </dgm:t>
    </dgm:pt>
    <dgm:pt modelId="{79959E0B-95D4-4233-81E1-48EE448F548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Service Catalog</a:t>
          </a:r>
        </a:p>
      </dgm:t>
    </dgm:pt>
    <dgm:pt modelId="{E4DD5AEB-9D60-4CDE-BB58-E9DDCEA812C8}" type="parTrans" cxnId="{CEE63BA2-BC99-47B5-95BA-9F761C30F765}">
      <dgm:prSet/>
      <dgm:spPr/>
      <dgm:t>
        <a:bodyPr/>
        <a:lstStyle/>
        <a:p>
          <a:endParaRPr lang="de-AT"/>
        </a:p>
      </dgm:t>
    </dgm:pt>
    <dgm:pt modelId="{2EBF24E3-AD50-4A7E-94C3-B964A66EA62E}" type="sibTrans" cxnId="{CEE63BA2-BC99-47B5-95BA-9F761C30F765}">
      <dgm:prSet/>
      <dgm:spPr/>
      <dgm:t>
        <a:bodyPr/>
        <a:lstStyle/>
        <a:p>
          <a:endParaRPr lang="de-AT"/>
        </a:p>
      </dgm:t>
    </dgm:pt>
    <dgm:pt modelId="{18EC620E-110B-4821-B653-3116DA5F7649}">
      <dgm:prSet custT="1"/>
      <dgm:spPr/>
      <dgm:t>
        <a:bodyPr anchor="ctr"/>
        <a:lstStyle/>
        <a:p>
          <a:pPr algn="ctr">
            <a:buNone/>
          </a:pPr>
          <a:br>
            <a:rPr lang="de-AT" sz="1400" dirty="0"/>
          </a:br>
          <a:r>
            <a:rPr lang="de-AT" sz="1400" dirty="0"/>
            <a:t>Erstellen und Verwenden von standardisierten Produkten</a:t>
          </a:r>
        </a:p>
      </dgm:t>
    </dgm:pt>
    <dgm:pt modelId="{0D4B4738-4985-4850-9960-DBF302FEAFDC}" type="parTrans" cxnId="{97E37432-047D-47DA-9B42-82FFE2D7611D}">
      <dgm:prSet/>
      <dgm:spPr/>
      <dgm:t>
        <a:bodyPr/>
        <a:lstStyle/>
        <a:p>
          <a:endParaRPr lang="de-AT"/>
        </a:p>
      </dgm:t>
    </dgm:pt>
    <dgm:pt modelId="{877ED95E-87F3-4407-840E-3AD8F342E15A}" type="sibTrans" cxnId="{97E37432-047D-47DA-9B42-82FFE2D7611D}">
      <dgm:prSet/>
      <dgm:spPr/>
      <dgm:t>
        <a:bodyPr/>
        <a:lstStyle/>
        <a:p>
          <a:endParaRPr lang="de-AT"/>
        </a:p>
      </dgm:t>
    </dgm:pt>
    <dgm:pt modelId="{FFD65590-008D-43F9-8F5B-765419D657E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Systems Manager</a:t>
          </a:r>
          <a:br>
            <a:rPr lang="de-AT" sz="1600" b="1" dirty="0"/>
          </a:br>
          <a:endParaRPr lang="de-AT" sz="1600" b="1" dirty="0"/>
        </a:p>
      </dgm:t>
    </dgm:pt>
    <dgm:pt modelId="{0D03641B-34C9-4968-8BCA-99008C30FC46}" type="parTrans" cxnId="{3D647B39-635F-4AF6-A486-1DE09E9080D4}">
      <dgm:prSet/>
      <dgm:spPr/>
      <dgm:t>
        <a:bodyPr/>
        <a:lstStyle/>
        <a:p>
          <a:endParaRPr lang="de-AT"/>
        </a:p>
      </dgm:t>
    </dgm:pt>
    <dgm:pt modelId="{47051B71-1A21-42F4-8040-4B9E139D100D}" type="sibTrans" cxnId="{3D647B39-635F-4AF6-A486-1DE09E9080D4}">
      <dgm:prSet/>
      <dgm:spPr/>
      <dgm:t>
        <a:bodyPr/>
        <a:lstStyle/>
        <a:p>
          <a:endParaRPr lang="de-AT"/>
        </a:p>
      </dgm:t>
    </dgm:pt>
    <dgm:pt modelId="{819937C6-02EF-4472-96EC-D6DD114067DB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Geschäftseinblicke erhalten und entsprechend reagieren</a:t>
          </a:r>
        </a:p>
      </dgm:t>
    </dgm:pt>
    <dgm:pt modelId="{B6074D27-708D-4D46-A892-2673030E1D7D}" type="parTrans" cxnId="{221381A7-2966-4D73-9E57-66324687D2A9}">
      <dgm:prSet/>
      <dgm:spPr/>
      <dgm:t>
        <a:bodyPr/>
        <a:lstStyle/>
        <a:p>
          <a:endParaRPr lang="de-AT"/>
        </a:p>
      </dgm:t>
    </dgm:pt>
    <dgm:pt modelId="{348D7731-F286-40BA-8531-85887D787832}" type="sibTrans" cxnId="{221381A7-2966-4D73-9E57-66324687D2A9}">
      <dgm:prSet/>
      <dgm:spPr/>
      <dgm:t>
        <a:bodyPr/>
        <a:lstStyle/>
        <a:p>
          <a:endParaRPr lang="de-AT"/>
        </a:p>
      </dgm:t>
    </dgm:pt>
    <dgm:pt modelId="{7767CE20-6FD0-4D70-82A3-EBA59BC3DC9C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Trusted</a:t>
          </a:r>
          <a:r>
            <a:rPr lang="de-AT" sz="1600" b="1" dirty="0"/>
            <a:t> </a:t>
          </a:r>
          <a:r>
            <a:rPr lang="de-AT" sz="1600" b="1" dirty="0" err="1"/>
            <a:t>Advisor</a:t>
          </a:r>
          <a:br>
            <a:rPr lang="de-AT" sz="1600" b="1" dirty="0"/>
          </a:br>
          <a:endParaRPr lang="de-AT" sz="1600" b="1" dirty="0"/>
        </a:p>
      </dgm:t>
    </dgm:pt>
    <dgm:pt modelId="{20D88A30-C8DF-407D-BF67-DA8F165E3FB1}" type="parTrans" cxnId="{A94A4F72-DC0B-45BD-A7E8-FD51012186AC}">
      <dgm:prSet/>
      <dgm:spPr/>
      <dgm:t>
        <a:bodyPr/>
        <a:lstStyle/>
        <a:p>
          <a:endParaRPr lang="de-AT"/>
        </a:p>
      </dgm:t>
    </dgm:pt>
    <dgm:pt modelId="{2A5D3C30-D614-4B9E-B08A-3C6EE9C8E82E}" type="sibTrans" cxnId="{A94A4F72-DC0B-45BD-A7E8-FD51012186AC}">
      <dgm:prSet/>
      <dgm:spPr/>
      <dgm:t>
        <a:bodyPr/>
        <a:lstStyle/>
        <a:p>
          <a:endParaRPr lang="de-AT"/>
        </a:p>
      </dgm:t>
    </dgm:pt>
    <dgm:pt modelId="{52336DDC-1C60-4037-96FF-D98F4EC70A3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Leistung und Sicherheit optimieren</a:t>
          </a:r>
        </a:p>
      </dgm:t>
    </dgm:pt>
    <dgm:pt modelId="{591E8CE4-68D0-4D94-9784-F6EAAEDC7303}" type="parTrans" cxnId="{DB2BB5F6-2840-427E-BA80-B3DF3BBC49FB}">
      <dgm:prSet/>
      <dgm:spPr/>
      <dgm:t>
        <a:bodyPr/>
        <a:lstStyle/>
        <a:p>
          <a:endParaRPr lang="de-AT"/>
        </a:p>
      </dgm:t>
    </dgm:pt>
    <dgm:pt modelId="{750BE985-62C6-42C4-B427-A8CA242F6C47}" type="sibTrans" cxnId="{DB2BB5F6-2840-427E-BA80-B3DF3BBC49FB}">
      <dgm:prSet/>
      <dgm:spPr/>
      <dgm:t>
        <a:bodyPr/>
        <a:lstStyle/>
        <a:p>
          <a:endParaRPr lang="de-AT"/>
        </a:p>
      </dgm:t>
    </dgm:pt>
    <dgm:pt modelId="{7765985D-4AE8-4BCA-8F60-3BF73C76C86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Well-</a:t>
          </a:r>
          <a:r>
            <a:rPr lang="de-AT" sz="1600" b="1" dirty="0" err="1"/>
            <a:t>Architected</a:t>
          </a:r>
          <a:r>
            <a:rPr lang="de-AT" sz="1600" b="1" dirty="0"/>
            <a:t> Tool</a:t>
          </a:r>
          <a:br>
            <a:rPr lang="de-AT" sz="1600" b="1" dirty="0"/>
          </a:br>
          <a:endParaRPr lang="de-AT" sz="1600" b="1" dirty="0"/>
        </a:p>
      </dgm:t>
    </dgm:pt>
    <dgm:pt modelId="{B299D858-C94F-4A25-BC60-CF4BD205E618}" type="parTrans" cxnId="{D1DA7E05-A268-40BD-BD9A-7F8C17969BF3}">
      <dgm:prSet/>
      <dgm:spPr/>
      <dgm:t>
        <a:bodyPr/>
        <a:lstStyle/>
        <a:p>
          <a:endParaRPr lang="de-AT"/>
        </a:p>
      </dgm:t>
    </dgm:pt>
    <dgm:pt modelId="{8B31D513-0CE0-4DFA-9299-D1D3D49E78B3}" type="sibTrans" cxnId="{D1DA7E05-A268-40BD-BD9A-7F8C17969BF3}">
      <dgm:prSet/>
      <dgm:spPr/>
      <dgm:t>
        <a:bodyPr/>
        <a:lstStyle/>
        <a:p>
          <a:endParaRPr lang="de-AT"/>
        </a:p>
      </dgm:t>
    </dgm:pt>
    <dgm:pt modelId="{C82459C1-E1A6-4B9E-AE8B-A043308CF91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Workloads anzeigen </a:t>
          </a:r>
          <a:br>
            <a:rPr lang="de-AT" sz="1400" dirty="0"/>
          </a:br>
          <a:r>
            <a:rPr lang="de-AT" sz="1400" dirty="0"/>
            <a:t>und verbessern </a:t>
          </a:r>
        </a:p>
      </dgm:t>
    </dgm:pt>
    <dgm:pt modelId="{1014A37B-B41B-4EDF-83F4-2621FAA97FF4}" type="parTrans" cxnId="{01902977-BAFC-431F-BE85-E6D4452FA0B7}">
      <dgm:prSet/>
      <dgm:spPr/>
      <dgm:t>
        <a:bodyPr/>
        <a:lstStyle/>
        <a:p>
          <a:endParaRPr lang="de-AT"/>
        </a:p>
      </dgm:t>
    </dgm:pt>
    <dgm:pt modelId="{73A77195-A52B-4D9E-819E-9050FF912198}" type="sibTrans" cxnId="{01902977-BAFC-431F-BE85-E6D4452FA0B7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10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964C2CC3-65C1-4352-9340-1BCBDAD3F735}" type="pres">
      <dgm:prSet presAssocID="{97CC2D45-66DE-41B6-A882-2F396796F01E}" presName="node" presStyleLbl="node1" presStyleIdx="1" presStyleCnt="10">
        <dgm:presLayoutVars>
          <dgm:bulletEnabled val="1"/>
        </dgm:presLayoutVars>
      </dgm:prSet>
      <dgm:spPr/>
    </dgm:pt>
    <dgm:pt modelId="{47674870-7356-4E5E-AE5C-C92C08180229}" type="pres">
      <dgm:prSet presAssocID="{8F4FB3B5-7834-40E8-96BF-E7E89F6ED752}" presName="sibTrans" presStyleCnt="0"/>
      <dgm:spPr/>
    </dgm:pt>
    <dgm:pt modelId="{553D386A-FF31-4E2C-8E1F-D6D4E1F5BDEE}" type="pres">
      <dgm:prSet presAssocID="{5943E735-9330-457D-9566-C61EA61C1EE9}" presName="node" presStyleLbl="node1" presStyleIdx="2" presStyleCnt="10">
        <dgm:presLayoutVars>
          <dgm:bulletEnabled val="1"/>
        </dgm:presLayoutVars>
      </dgm:prSet>
      <dgm:spPr/>
    </dgm:pt>
    <dgm:pt modelId="{B2A59766-32F8-4CCF-B384-91213E119961}" type="pres">
      <dgm:prSet presAssocID="{76345AC8-2BB0-4844-9FA8-CB54A203B89F}" presName="sibTrans" presStyleCnt="0"/>
      <dgm:spPr/>
    </dgm:pt>
    <dgm:pt modelId="{C31ED544-0261-4907-A46B-41EE66870289}" type="pres">
      <dgm:prSet presAssocID="{49A252DB-C9FF-44C2-AA65-671DB92B3CBC}" presName="node" presStyleLbl="node1" presStyleIdx="3" presStyleCnt="10">
        <dgm:presLayoutVars>
          <dgm:bulletEnabled val="1"/>
        </dgm:presLayoutVars>
      </dgm:prSet>
      <dgm:spPr/>
    </dgm:pt>
    <dgm:pt modelId="{6E3CCE4C-77FF-4FEE-9AE6-6556552F48B8}" type="pres">
      <dgm:prSet presAssocID="{E07701B6-5B3E-4B0B-9ED9-8C4DD86C4929}" presName="sibTrans" presStyleCnt="0"/>
      <dgm:spPr/>
    </dgm:pt>
    <dgm:pt modelId="{C43A4FC3-4566-4972-945B-7BF9520A2E78}" type="pres">
      <dgm:prSet presAssocID="{AD192ABB-F22D-449B-934B-3C5690841DC0}" presName="node" presStyleLbl="node1" presStyleIdx="4" presStyleCnt="10">
        <dgm:presLayoutVars>
          <dgm:bulletEnabled val="1"/>
        </dgm:presLayoutVars>
      </dgm:prSet>
      <dgm:spPr/>
    </dgm:pt>
    <dgm:pt modelId="{FDC25644-EE74-4009-8405-822F20E3A498}" type="pres">
      <dgm:prSet presAssocID="{1783DEA4-A0D6-4F1C-BDE7-5EF48F8833CD}" presName="sibTrans" presStyleCnt="0"/>
      <dgm:spPr/>
    </dgm:pt>
    <dgm:pt modelId="{A04D7CC1-E473-41F7-BC68-04769FA6A7C3}" type="pres">
      <dgm:prSet presAssocID="{A7F91732-E47B-42C4-89BD-753B5C8BAB2A}" presName="node" presStyleLbl="node1" presStyleIdx="5" presStyleCnt="10">
        <dgm:presLayoutVars>
          <dgm:bulletEnabled val="1"/>
        </dgm:presLayoutVars>
      </dgm:prSet>
      <dgm:spPr/>
    </dgm:pt>
    <dgm:pt modelId="{14DACA1E-8892-4D20-9E39-8B0F7240EEF3}" type="pres">
      <dgm:prSet presAssocID="{1A7CC2E9-B871-4489-9803-DA3D179E7FA5}" presName="sibTrans" presStyleCnt="0"/>
      <dgm:spPr/>
    </dgm:pt>
    <dgm:pt modelId="{BC6FD380-DDCB-4EB1-AD9B-C76721FD557F}" type="pres">
      <dgm:prSet presAssocID="{79959E0B-95D4-4233-81E1-48EE448F5483}" presName="node" presStyleLbl="node1" presStyleIdx="6" presStyleCnt="10">
        <dgm:presLayoutVars>
          <dgm:bulletEnabled val="1"/>
        </dgm:presLayoutVars>
      </dgm:prSet>
      <dgm:spPr/>
    </dgm:pt>
    <dgm:pt modelId="{24072C23-E07E-438D-BF02-298B244A56FE}" type="pres">
      <dgm:prSet presAssocID="{2EBF24E3-AD50-4A7E-94C3-B964A66EA62E}" presName="sibTrans" presStyleCnt="0"/>
      <dgm:spPr/>
    </dgm:pt>
    <dgm:pt modelId="{CEE41ED4-DF4C-435C-A50E-F8580AF7A4E2}" type="pres">
      <dgm:prSet presAssocID="{FFD65590-008D-43F9-8F5B-765419D657E3}" presName="node" presStyleLbl="node1" presStyleIdx="7" presStyleCnt="10">
        <dgm:presLayoutVars>
          <dgm:bulletEnabled val="1"/>
        </dgm:presLayoutVars>
      </dgm:prSet>
      <dgm:spPr/>
    </dgm:pt>
    <dgm:pt modelId="{B862D0A2-B44E-43B1-8970-C8ED2B958BB3}" type="pres">
      <dgm:prSet presAssocID="{47051B71-1A21-42F4-8040-4B9E139D100D}" presName="sibTrans" presStyleCnt="0"/>
      <dgm:spPr/>
    </dgm:pt>
    <dgm:pt modelId="{090E8E57-9577-4BAA-A325-5E0D7408AFB3}" type="pres">
      <dgm:prSet presAssocID="{7767CE20-6FD0-4D70-82A3-EBA59BC3DC9C}" presName="node" presStyleLbl="node1" presStyleIdx="8" presStyleCnt="10">
        <dgm:presLayoutVars>
          <dgm:bulletEnabled val="1"/>
        </dgm:presLayoutVars>
      </dgm:prSet>
      <dgm:spPr/>
    </dgm:pt>
    <dgm:pt modelId="{14071016-C848-4B9D-96F6-D8C5DBD8EE79}" type="pres">
      <dgm:prSet presAssocID="{2A5D3C30-D614-4B9E-B08A-3C6EE9C8E82E}" presName="sibTrans" presStyleCnt="0"/>
      <dgm:spPr/>
    </dgm:pt>
    <dgm:pt modelId="{DA681E36-F14A-4BD7-9A7A-8F496CFA318D}" type="pres">
      <dgm:prSet presAssocID="{7765985D-4AE8-4BCA-8F60-3BF73C76C863}" presName="node" presStyleLbl="node1" presStyleIdx="9" presStyleCnt="10">
        <dgm:presLayoutVars>
          <dgm:bulletEnabled val="1"/>
        </dgm:presLayoutVars>
      </dgm:prSet>
      <dgm:spPr/>
    </dgm:pt>
  </dgm:ptLst>
  <dgm:cxnLst>
    <dgm:cxn modelId="{D1DA7E05-A268-40BD-BD9A-7F8C17969BF3}" srcId="{23A4CF80-68AA-424B-8F8A-88D2F4D4C080}" destId="{7765985D-4AE8-4BCA-8F60-3BF73C76C863}" srcOrd="9" destOrd="0" parTransId="{B299D858-C94F-4A25-BC60-CF4BD205E618}" sibTransId="{8B31D513-0CE0-4DFA-9299-D1D3D49E78B3}"/>
    <dgm:cxn modelId="{4C32F014-537C-4245-9BD3-5F082A01E5F3}" srcId="{A7F91732-E47B-42C4-89BD-753B5C8BAB2A}" destId="{F2155652-2773-4734-ADCE-B8180F4DA1FD}" srcOrd="0" destOrd="0" parTransId="{BB6636CC-A163-41F1-8932-944D80A6E0BB}" sibTransId="{CE6A2977-1236-46B8-A3FB-7CB17B7DF396}"/>
    <dgm:cxn modelId="{CB368E16-B837-40CC-8DA3-0305BD695A48}" type="presOf" srcId="{071BEC45-DCEB-44A0-BA57-517EE0B49D50}" destId="{C31ED544-0261-4907-A46B-41EE66870289}" srcOrd="0" destOrd="1" presId="urn:microsoft.com/office/officeart/2005/8/layout/default"/>
    <dgm:cxn modelId="{C57AD41A-91D3-4FA0-B6FA-481526FD6AB6}" type="presOf" srcId="{A7F91732-E47B-42C4-89BD-753B5C8BAB2A}" destId="{A04D7CC1-E473-41F7-BC68-04769FA6A7C3}" srcOrd="0" destOrd="0" presId="urn:microsoft.com/office/officeart/2005/8/layout/default"/>
    <dgm:cxn modelId="{F4563521-A24E-45CC-AB27-FBB164D27F5E}" type="presOf" srcId="{7765985D-4AE8-4BCA-8F60-3BF73C76C863}" destId="{DA681E36-F14A-4BD7-9A7A-8F496CFA318D}" srcOrd="0" destOrd="0" presId="urn:microsoft.com/office/officeart/2005/8/layout/default"/>
    <dgm:cxn modelId="{F4FE9F23-0A6C-47F4-BC8E-956B52615F2E}" srcId="{23A4CF80-68AA-424B-8F8A-88D2F4D4C080}" destId="{97CC2D45-66DE-41B6-A882-2F396796F01E}" srcOrd="1" destOrd="0" parTransId="{0929692F-7FDC-4EAB-AC18-4AAB7E9F7869}" sibTransId="{8F4FB3B5-7834-40E8-96BF-E7E89F6ED752}"/>
    <dgm:cxn modelId="{E63D6027-52E4-4BF0-8F9D-D2499DDB47B5}" type="presOf" srcId="{49A252DB-C9FF-44C2-AA65-671DB92B3CBC}" destId="{C31ED544-0261-4907-A46B-41EE66870289}" srcOrd="0" destOrd="0" presId="urn:microsoft.com/office/officeart/2005/8/layout/default"/>
    <dgm:cxn modelId="{6338DA29-B3E8-4397-879F-D88A5750864A}" type="presOf" srcId="{C82459C1-E1A6-4B9E-AE8B-A043308CF910}" destId="{DA681E36-F14A-4BD7-9A7A-8F496CFA318D}" srcOrd="0" destOrd="1" presId="urn:microsoft.com/office/officeart/2005/8/layout/default"/>
    <dgm:cxn modelId="{97E37432-047D-47DA-9B42-82FFE2D7611D}" srcId="{79959E0B-95D4-4233-81E1-48EE448F5483}" destId="{18EC620E-110B-4821-B653-3116DA5F7649}" srcOrd="0" destOrd="0" parTransId="{0D4B4738-4985-4850-9960-DBF302FEAFDC}" sibTransId="{877ED95E-87F3-4407-840E-3AD8F342E15A}"/>
    <dgm:cxn modelId="{3D647B39-635F-4AF6-A486-1DE09E9080D4}" srcId="{23A4CF80-68AA-424B-8F8A-88D2F4D4C080}" destId="{FFD65590-008D-43F9-8F5B-765419D657E3}" srcOrd="7" destOrd="0" parTransId="{0D03641B-34C9-4968-8BCA-99008C30FC46}" sibTransId="{47051B71-1A21-42F4-8040-4B9E139D100D}"/>
    <dgm:cxn modelId="{E78E7861-EC84-4C40-B89A-332FE4761205}" type="presOf" srcId="{5943E735-9330-457D-9566-C61EA61C1EE9}" destId="{553D386A-FF31-4E2C-8E1F-D6D4E1F5BDEE}" srcOrd="0" destOrd="0" presId="urn:microsoft.com/office/officeart/2005/8/layout/default"/>
    <dgm:cxn modelId="{3EE82A42-2816-46BF-8CA2-58CACDCF39D4}" type="presOf" srcId="{6F97C27C-F811-43CD-B0FE-EE9FA5619167}" destId="{17AC8304-FDDC-471B-86FE-A9DF325D583C}" srcOrd="0" destOrd="1" presId="urn:microsoft.com/office/officeart/2005/8/layout/default"/>
    <dgm:cxn modelId="{B0CFF163-3C96-4F70-9621-09DE34C5D299}" srcId="{1579B090-B57A-4234-8F40-245EAA5E4AC9}" destId="{6F97C27C-F811-43CD-B0FE-EE9FA5619167}" srcOrd="0" destOrd="0" parTransId="{70ABA784-78F0-402F-B820-AA2A03CF52F6}" sibTransId="{09DC5F37-2D22-4FF1-97C7-09F637A680B5}"/>
    <dgm:cxn modelId="{F98E9865-5B24-41E1-83BB-3313AFDC69E0}" type="presOf" srcId="{F2155652-2773-4734-ADCE-B8180F4DA1FD}" destId="{A04D7CC1-E473-41F7-BC68-04769FA6A7C3}" srcOrd="0" destOrd="1" presId="urn:microsoft.com/office/officeart/2005/8/layout/default"/>
    <dgm:cxn modelId="{95959B46-880A-4766-9CEC-04001DC92EF4}" srcId="{AD192ABB-F22D-449B-934B-3C5690841DC0}" destId="{9F8155E0-B4F6-4C40-8DE9-2CD217E27520}" srcOrd="0" destOrd="0" parTransId="{70432520-1D47-4707-8A92-9E7AF5D6C6CB}" sibTransId="{4AD31100-577F-41F6-9CE5-247555286B97}"/>
    <dgm:cxn modelId="{DFBE2167-73BD-4CC9-944B-C70E6EE5C59D}" type="presOf" srcId="{52336DDC-1C60-4037-96FF-D98F4EC70A30}" destId="{090E8E57-9577-4BAA-A325-5E0D7408AFB3}" srcOrd="0" destOrd="1" presId="urn:microsoft.com/office/officeart/2005/8/layout/default"/>
    <dgm:cxn modelId="{A43D7049-02D7-4FF5-B327-E23F8241E48E}" type="presOf" srcId="{819937C6-02EF-4472-96EC-D6DD114067DB}" destId="{CEE41ED4-DF4C-435C-A50E-F8580AF7A4E2}" srcOrd="0" destOrd="1" presId="urn:microsoft.com/office/officeart/2005/8/layout/default"/>
    <dgm:cxn modelId="{A94A4F72-DC0B-45BD-A7E8-FD51012186AC}" srcId="{23A4CF80-68AA-424B-8F8A-88D2F4D4C080}" destId="{7767CE20-6FD0-4D70-82A3-EBA59BC3DC9C}" srcOrd="8" destOrd="0" parTransId="{20D88A30-C8DF-407D-BF67-DA8F165E3FB1}" sibTransId="{2A5D3C30-D614-4B9E-B08A-3C6EE9C8E82E}"/>
    <dgm:cxn modelId="{8C00A856-CCCB-4140-887B-CACD27A6E6C9}" type="presOf" srcId="{3421E443-94C8-4982-B373-19076E721F12}" destId="{964C2CC3-65C1-4352-9340-1BCBDAD3F735}" srcOrd="0" destOrd="1" presId="urn:microsoft.com/office/officeart/2005/8/layout/default"/>
    <dgm:cxn modelId="{01902977-BAFC-431F-BE85-E6D4452FA0B7}" srcId="{7765985D-4AE8-4BCA-8F60-3BF73C76C863}" destId="{C82459C1-E1A6-4B9E-AE8B-A043308CF910}" srcOrd="0" destOrd="0" parTransId="{1014A37B-B41B-4EDF-83F4-2621FAA97FF4}" sibTransId="{73A77195-A52B-4D9E-819E-9050FF912198}"/>
    <dgm:cxn modelId="{EC71D258-09F4-4132-8B1A-A52684A2AEE0}" srcId="{23A4CF80-68AA-424B-8F8A-88D2F4D4C080}" destId="{5943E735-9330-457D-9566-C61EA61C1EE9}" srcOrd="2" destOrd="0" parTransId="{172FD6EE-8AD0-4C1D-9528-32B28F2793D6}" sibTransId="{76345AC8-2BB0-4844-9FA8-CB54A203B89F}"/>
    <dgm:cxn modelId="{D411FE7D-5FBB-4B5A-B893-68B7972DA3FD}" srcId="{23A4CF80-68AA-424B-8F8A-88D2F4D4C080}" destId="{A7F91732-E47B-42C4-89BD-753B5C8BAB2A}" srcOrd="5" destOrd="0" parTransId="{1F2151A3-918C-44BB-8DCF-6C5FA03425F3}" sibTransId="{1A7CC2E9-B871-4489-9803-DA3D179E7FA5}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D4FDA78C-1613-4EF5-B6D1-8B07F9502F23}" type="presOf" srcId="{7767CE20-6FD0-4D70-82A3-EBA59BC3DC9C}" destId="{090E8E57-9577-4BAA-A325-5E0D7408AFB3}" srcOrd="0" destOrd="0" presId="urn:microsoft.com/office/officeart/2005/8/layout/default"/>
    <dgm:cxn modelId="{F3141492-9B3E-4046-904C-69020BCE8236}" srcId="{5943E735-9330-457D-9566-C61EA61C1EE9}" destId="{0C1DB80E-7C09-4993-8F84-10ADFC5C0517}" srcOrd="0" destOrd="0" parTransId="{03A3CCF4-6FE3-4214-9977-E3091F4A0685}" sibTransId="{5D77C13D-8127-4E54-BCA5-85DAA46EC0F5}"/>
    <dgm:cxn modelId="{CEE63BA2-BC99-47B5-95BA-9F761C30F765}" srcId="{23A4CF80-68AA-424B-8F8A-88D2F4D4C080}" destId="{79959E0B-95D4-4233-81E1-48EE448F5483}" srcOrd="6" destOrd="0" parTransId="{E4DD5AEB-9D60-4CDE-BB58-E9DDCEA812C8}" sibTransId="{2EBF24E3-AD50-4A7E-94C3-B964A66EA62E}"/>
    <dgm:cxn modelId="{84C6EDA4-11C7-409D-8ACA-A6E9D8AB868F}" type="presOf" srcId="{0C1DB80E-7C09-4993-8F84-10ADFC5C0517}" destId="{553D386A-FF31-4E2C-8E1F-D6D4E1F5BDEE}" srcOrd="0" destOrd="1" presId="urn:microsoft.com/office/officeart/2005/8/layout/default"/>
    <dgm:cxn modelId="{221381A7-2966-4D73-9E57-66324687D2A9}" srcId="{FFD65590-008D-43F9-8F5B-765419D657E3}" destId="{819937C6-02EF-4472-96EC-D6DD114067DB}" srcOrd="0" destOrd="0" parTransId="{B6074D27-708D-4D46-A892-2673030E1D7D}" sibTransId="{348D7731-F286-40BA-8531-85887D787832}"/>
    <dgm:cxn modelId="{5071E6B8-522B-40A1-876A-601E10745A81}" srcId="{49A252DB-C9FF-44C2-AA65-671DB92B3CBC}" destId="{071BEC45-DCEB-44A0-BA57-517EE0B49D50}" srcOrd="0" destOrd="0" parTransId="{021649D1-7454-4387-A030-6F80D813E1C4}" sibTransId="{6C41412A-673F-439B-99B8-588AADD9CB88}"/>
    <dgm:cxn modelId="{8417D2C6-C938-446C-ABCE-1129165BF86B}" type="presOf" srcId="{97CC2D45-66DE-41B6-A882-2F396796F01E}" destId="{964C2CC3-65C1-4352-9340-1BCBDAD3F735}" srcOrd="0" destOrd="0" presId="urn:microsoft.com/office/officeart/2005/8/layout/default"/>
    <dgm:cxn modelId="{C1C548CD-0351-4B03-9291-65E8B8A2DE2E}" srcId="{23A4CF80-68AA-424B-8F8A-88D2F4D4C080}" destId="{AD192ABB-F22D-449B-934B-3C5690841DC0}" srcOrd="4" destOrd="0" parTransId="{B41993C2-7A34-4CCE-A9D9-38C800B1EAE2}" sibTransId="{1783DEA4-A0D6-4F1C-BDE7-5EF48F8833CD}"/>
    <dgm:cxn modelId="{0FA1FBCD-39E5-4386-B295-185DDC2096A9}" type="presOf" srcId="{FFD65590-008D-43F9-8F5B-765419D657E3}" destId="{CEE41ED4-DF4C-435C-A50E-F8580AF7A4E2}" srcOrd="0" destOrd="0" presId="urn:microsoft.com/office/officeart/2005/8/layout/default"/>
    <dgm:cxn modelId="{D386ABCE-5C35-46E7-B330-21DBDA70DB7A}" type="presOf" srcId="{18EC620E-110B-4821-B653-3116DA5F7649}" destId="{BC6FD380-DDCB-4EB1-AD9B-C76721FD557F}" srcOrd="0" destOrd="1" presId="urn:microsoft.com/office/officeart/2005/8/layout/default"/>
    <dgm:cxn modelId="{DFE887D1-E9E1-47F2-A232-0225804DDDAF}" type="presOf" srcId="{9F8155E0-B4F6-4C40-8DE9-2CD217E27520}" destId="{C43A4FC3-4566-4972-945B-7BF9520A2E78}" srcOrd="0" destOrd="1" presId="urn:microsoft.com/office/officeart/2005/8/layout/default"/>
    <dgm:cxn modelId="{04A513D2-B552-408B-9902-87B54A5B748F}" type="presOf" srcId="{79959E0B-95D4-4233-81E1-48EE448F5483}" destId="{BC6FD380-DDCB-4EB1-AD9B-C76721FD557F}" srcOrd="0" destOrd="0" presId="urn:microsoft.com/office/officeart/2005/8/layout/default"/>
    <dgm:cxn modelId="{D908EAE7-8F9B-4A0C-9B33-C56C25FB213A}" type="presOf" srcId="{AD192ABB-F22D-449B-934B-3C5690841DC0}" destId="{C43A4FC3-4566-4972-945B-7BF9520A2E78}" srcOrd="0" destOrd="0" presId="urn:microsoft.com/office/officeart/2005/8/layout/default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DB2BB5F6-2840-427E-BA80-B3DF3BBC49FB}" srcId="{7767CE20-6FD0-4D70-82A3-EBA59BC3DC9C}" destId="{52336DDC-1C60-4037-96FF-D98F4EC70A30}" srcOrd="0" destOrd="0" parTransId="{591E8CE4-68D0-4D94-9784-F6EAAEDC7303}" sibTransId="{750BE985-62C6-42C4-B427-A8CA242F6C47}"/>
    <dgm:cxn modelId="{7212ACF8-0BEE-45D9-BBB0-8190B226FE57}" srcId="{23A4CF80-68AA-424B-8F8A-88D2F4D4C080}" destId="{49A252DB-C9FF-44C2-AA65-671DB92B3CBC}" srcOrd="3" destOrd="0" parTransId="{2E8751D7-5D08-4BD1-A816-9E9E7E21006E}" sibTransId="{E07701B6-5B3E-4B0B-9ED9-8C4DD86C4929}"/>
    <dgm:cxn modelId="{8279F9FD-1013-48A0-B802-4D392B7AEFBC}" srcId="{97CC2D45-66DE-41B6-A882-2F396796F01E}" destId="{3421E443-94C8-4982-B373-19076E721F12}" srcOrd="0" destOrd="0" parTransId="{CCCF1E81-644E-449E-8740-3B7D4F168993}" sibTransId="{2EAA8403-7866-41F2-99CE-36FE56CC1DD1}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0990AD1A-C87A-40F2-B649-0B928A151100}" type="presParOf" srcId="{59B88C15-B11E-4909-ADA7-11474E82FDC6}" destId="{964C2CC3-65C1-4352-9340-1BCBDAD3F735}" srcOrd="2" destOrd="0" presId="urn:microsoft.com/office/officeart/2005/8/layout/default"/>
    <dgm:cxn modelId="{03520DCB-CBBE-440C-85E2-EFE84FE9D972}" type="presParOf" srcId="{59B88C15-B11E-4909-ADA7-11474E82FDC6}" destId="{47674870-7356-4E5E-AE5C-C92C08180229}" srcOrd="3" destOrd="0" presId="urn:microsoft.com/office/officeart/2005/8/layout/default"/>
    <dgm:cxn modelId="{A581BBC7-0E2D-4A6D-8EF1-7816B3802A30}" type="presParOf" srcId="{59B88C15-B11E-4909-ADA7-11474E82FDC6}" destId="{553D386A-FF31-4E2C-8E1F-D6D4E1F5BDEE}" srcOrd="4" destOrd="0" presId="urn:microsoft.com/office/officeart/2005/8/layout/default"/>
    <dgm:cxn modelId="{34DC7EEB-37FF-45FA-99BA-7A7AB73984CF}" type="presParOf" srcId="{59B88C15-B11E-4909-ADA7-11474E82FDC6}" destId="{B2A59766-32F8-4CCF-B384-91213E119961}" srcOrd="5" destOrd="0" presId="urn:microsoft.com/office/officeart/2005/8/layout/default"/>
    <dgm:cxn modelId="{7651F455-1180-49E3-921E-43E2F23F9E6B}" type="presParOf" srcId="{59B88C15-B11E-4909-ADA7-11474E82FDC6}" destId="{C31ED544-0261-4907-A46B-41EE66870289}" srcOrd="6" destOrd="0" presId="urn:microsoft.com/office/officeart/2005/8/layout/default"/>
    <dgm:cxn modelId="{28E6E3AB-9012-480B-BBBB-7950C566E726}" type="presParOf" srcId="{59B88C15-B11E-4909-ADA7-11474E82FDC6}" destId="{6E3CCE4C-77FF-4FEE-9AE6-6556552F48B8}" srcOrd="7" destOrd="0" presId="urn:microsoft.com/office/officeart/2005/8/layout/default"/>
    <dgm:cxn modelId="{02C3CF68-7B2C-4F93-B2CD-D6FF06375DDA}" type="presParOf" srcId="{59B88C15-B11E-4909-ADA7-11474E82FDC6}" destId="{C43A4FC3-4566-4972-945B-7BF9520A2E78}" srcOrd="8" destOrd="0" presId="urn:microsoft.com/office/officeart/2005/8/layout/default"/>
    <dgm:cxn modelId="{3E803255-A3F4-4EDC-8E51-301F503ABBD8}" type="presParOf" srcId="{59B88C15-B11E-4909-ADA7-11474E82FDC6}" destId="{FDC25644-EE74-4009-8405-822F20E3A498}" srcOrd="9" destOrd="0" presId="urn:microsoft.com/office/officeart/2005/8/layout/default"/>
    <dgm:cxn modelId="{4C3B7BD7-C8E6-4E95-B131-69DE02B868E3}" type="presParOf" srcId="{59B88C15-B11E-4909-ADA7-11474E82FDC6}" destId="{A04D7CC1-E473-41F7-BC68-04769FA6A7C3}" srcOrd="10" destOrd="0" presId="urn:microsoft.com/office/officeart/2005/8/layout/default"/>
    <dgm:cxn modelId="{9866ADE4-1744-4C85-BC35-8A422021076B}" type="presParOf" srcId="{59B88C15-B11E-4909-ADA7-11474E82FDC6}" destId="{14DACA1E-8892-4D20-9E39-8B0F7240EEF3}" srcOrd="11" destOrd="0" presId="urn:microsoft.com/office/officeart/2005/8/layout/default"/>
    <dgm:cxn modelId="{1DAD9CB3-35D1-4774-A237-BB7C8F9B7D1D}" type="presParOf" srcId="{59B88C15-B11E-4909-ADA7-11474E82FDC6}" destId="{BC6FD380-DDCB-4EB1-AD9B-C76721FD557F}" srcOrd="12" destOrd="0" presId="urn:microsoft.com/office/officeart/2005/8/layout/default"/>
    <dgm:cxn modelId="{58C79EDE-C9B9-4F8B-B5DB-B15EDFA53CCA}" type="presParOf" srcId="{59B88C15-B11E-4909-ADA7-11474E82FDC6}" destId="{24072C23-E07E-438D-BF02-298B244A56FE}" srcOrd="13" destOrd="0" presId="urn:microsoft.com/office/officeart/2005/8/layout/default"/>
    <dgm:cxn modelId="{71E9F303-CAD1-4979-A0B9-849022EF1BC5}" type="presParOf" srcId="{59B88C15-B11E-4909-ADA7-11474E82FDC6}" destId="{CEE41ED4-DF4C-435C-A50E-F8580AF7A4E2}" srcOrd="14" destOrd="0" presId="urn:microsoft.com/office/officeart/2005/8/layout/default"/>
    <dgm:cxn modelId="{FDB963EB-CC16-495F-A529-072EB11C3FDB}" type="presParOf" srcId="{59B88C15-B11E-4909-ADA7-11474E82FDC6}" destId="{B862D0A2-B44E-43B1-8970-C8ED2B958BB3}" srcOrd="15" destOrd="0" presId="urn:microsoft.com/office/officeart/2005/8/layout/default"/>
    <dgm:cxn modelId="{964B9619-77DA-449C-BD1E-2C49A3C27AE6}" type="presParOf" srcId="{59B88C15-B11E-4909-ADA7-11474E82FDC6}" destId="{090E8E57-9577-4BAA-A325-5E0D7408AFB3}" srcOrd="16" destOrd="0" presId="urn:microsoft.com/office/officeart/2005/8/layout/default"/>
    <dgm:cxn modelId="{B221156B-26F8-4FE5-82D0-C910DC90DFE4}" type="presParOf" srcId="{59B88C15-B11E-4909-ADA7-11474E82FDC6}" destId="{14071016-C848-4B9D-96F6-D8C5DBD8EE79}" srcOrd="17" destOrd="0" presId="urn:microsoft.com/office/officeart/2005/8/layout/default"/>
    <dgm:cxn modelId="{5BA4B910-0A79-47C6-AF98-E81F5DADBC73}" type="presParOf" srcId="{59B88C15-B11E-4909-ADA7-11474E82FDC6}" destId="{DA681E36-F14A-4BD7-9A7A-8F496CFA318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Amazon </a:t>
          </a:r>
          <a:r>
            <a:rPr lang="de-AT" sz="1600" dirty="0" err="1"/>
            <a:t>Elastic</a:t>
          </a:r>
          <a:r>
            <a:rPr lang="de-AT" sz="1600" dirty="0"/>
            <a:t> </a:t>
          </a:r>
          <a:r>
            <a:rPr lang="de-AT" sz="1600" dirty="0" err="1"/>
            <a:t>Transcoder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D99EA7F8-57CB-4AFC-BCC9-1BC275AADC65}">
      <dgm:prSet custT="1"/>
      <dgm:spPr/>
      <dgm:t>
        <a:bodyPr/>
        <a:lstStyle/>
        <a:p>
          <a:pPr>
            <a:buNone/>
          </a:pPr>
          <a:r>
            <a:rPr lang="de-AT" sz="1400" dirty="0"/>
            <a:t>Benutzerfreundliche skalierbare Transcodierung von Medien</a:t>
          </a:r>
        </a:p>
      </dgm:t>
    </dgm:pt>
    <dgm:pt modelId="{7605F195-A3F0-40FA-824E-2DF1A3653099}" type="parTrans" cxnId="{E2C0CAF6-5ADB-4F96-A7D4-C4AA8FE11477}">
      <dgm:prSet/>
      <dgm:spPr/>
      <dgm:t>
        <a:bodyPr/>
        <a:lstStyle/>
        <a:p>
          <a:endParaRPr lang="de-AT"/>
        </a:p>
      </dgm:t>
    </dgm:pt>
    <dgm:pt modelId="{E268E8D3-ECC4-46B2-82A6-7E33A90D2DED}" type="sibTrans" cxnId="{E2C0CAF6-5ADB-4F96-A7D4-C4AA8FE11477}">
      <dgm:prSet/>
      <dgm:spPr/>
      <dgm:t>
        <a:bodyPr/>
        <a:lstStyle/>
        <a:p>
          <a:endParaRPr lang="de-AT"/>
        </a:p>
      </dgm:t>
    </dgm:pt>
    <dgm:pt modelId="{96096634-CB72-4E0C-AA28-AA0D9E7972ED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Interaktiver Amazon Videoservice</a:t>
          </a:r>
        </a:p>
      </dgm:t>
    </dgm:pt>
    <dgm:pt modelId="{28948FAA-001F-48B8-8B75-7857A8FC2179}" type="parTrans" cxnId="{B4EEDD98-AD5B-4604-AED3-310E162DC6B4}">
      <dgm:prSet/>
      <dgm:spPr/>
      <dgm:t>
        <a:bodyPr/>
        <a:lstStyle/>
        <a:p>
          <a:endParaRPr lang="de-AT"/>
        </a:p>
      </dgm:t>
    </dgm:pt>
    <dgm:pt modelId="{0E3C6C62-483D-4978-A43B-8C1AD5976BC0}" type="sibTrans" cxnId="{B4EEDD98-AD5B-4604-AED3-310E162DC6B4}">
      <dgm:prSet/>
      <dgm:spPr/>
      <dgm:t>
        <a:bodyPr/>
        <a:lstStyle/>
        <a:p>
          <a:endParaRPr lang="de-AT"/>
        </a:p>
      </dgm:t>
    </dgm:pt>
    <dgm:pt modelId="{5A7C4B04-5AED-4E2F-A032-F9D5ECBCE697}">
      <dgm:prSet custT="1"/>
      <dgm:spPr/>
      <dgm:t>
        <a:bodyPr/>
        <a:lstStyle/>
        <a:p>
          <a:pPr>
            <a:buNone/>
          </a:pPr>
          <a:r>
            <a:rPr lang="de-AT" sz="1400" dirty="0"/>
            <a:t>Verwaltete Live-Videolösung</a:t>
          </a:r>
        </a:p>
      </dgm:t>
    </dgm:pt>
    <dgm:pt modelId="{D5E98FE1-7B67-458E-B091-0D4BA45DB68C}" type="parTrans" cxnId="{77162107-8DD2-4D8D-B4E3-1E5F75A0866B}">
      <dgm:prSet/>
      <dgm:spPr/>
      <dgm:t>
        <a:bodyPr/>
        <a:lstStyle/>
        <a:p>
          <a:endParaRPr lang="de-AT"/>
        </a:p>
      </dgm:t>
    </dgm:pt>
    <dgm:pt modelId="{790E87EC-F68A-4198-A194-E23DBE85C272}" type="sibTrans" cxnId="{77162107-8DD2-4D8D-B4E3-1E5F75A0866B}">
      <dgm:prSet/>
      <dgm:spPr/>
      <dgm:t>
        <a:bodyPr/>
        <a:lstStyle/>
        <a:p>
          <a:endParaRPr lang="de-AT"/>
        </a:p>
      </dgm:t>
    </dgm:pt>
    <dgm:pt modelId="{C38DCAA3-0919-4ABF-BF6D-CED9760D8693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Kinesis Video Streams</a:t>
          </a:r>
        </a:p>
      </dgm:t>
    </dgm:pt>
    <dgm:pt modelId="{EE351B86-E132-4345-BB63-CD38A508CA39}" type="parTrans" cxnId="{58CF488D-AEB9-44B0-B2C7-07E381FE5231}">
      <dgm:prSet/>
      <dgm:spPr/>
      <dgm:t>
        <a:bodyPr/>
        <a:lstStyle/>
        <a:p>
          <a:endParaRPr lang="de-AT"/>
        </a:p>
      </dgm:t>
    </dgm:pt>
    <dgm:pt modelId="{BCE72AA1-25A9-44E3-9B76-72D63C01FFF3}" type="sibTrans" cxnId="{58CF488D-AEB9-44B0-B2C7-07E381FE5231}">
      <dgm:prSet/>
      <dgm:spPr/>
      <dgm:t>
        <a:bodyPr/>
        <a:lstStyle/>
        <a:p>
          <a:endParaRPr lang="de-AT"/>
        </a:p>
      </dgm:t>
    </dgm:pt>
    <dgm:pt modelId="{03A7321E-EEE6-420F-900A-1BEF95F16207}">
      <dgm:prSet custT="1"/>
      <dgm:spPr/>
      <dgm:t>
        <a:bodyPr/>
        <a:lstStyle/>
        <a:p>
          <a:pPr>
            <a:buNone/>
          </a:pPr>
          <a:r>
            <a:rPr lang="de-AT" sz="1400" dirty="0"/>
            <a:t>Verarbeiten und Analysieren von </a:t>
          </a:r>
          <a:r>
            <a:rPr lang="de-AT" sz="1400" dirty="0" err="1"/>
            <a:t>Videostreams</a:t>
          </a:r>
          <a:endParaRPr lang="de-AT" sz="1400" dirty="0"/>
        </a:p>
      </dgm:t>
    </dgm:pt>
    <dgm:pt modelId="{38ED68EC-D117-4B05-8A22-5A6EFC285475}" type="parTrans" cxnId="{3D51EF2E-3874-4D06-BD66-3E4ECBEC6831}">
      <dgm:prSet/>
      <dgm:spPr/>
      <dgm:t>
        <a:bodyPr/>
        <a:lstStyle/>
        <a:p>
          <a:endParaRPr lang="de-AT"/>
        </a:p>
      </dgm:t>
    </dgm:pt>
    <dgm:pt modelId="{13D36651-5138-474E-9DB9-623A6CE77FC2}" type="sibTrans" cxnId="{3D51EF2E-3874-4D06-BD66-3E4ECBEC6831}">
      <dgm:prSet/>
      <dgm:spPr/>
      <dgm:t>
        <a:bodyPr/>
        <a:lstStyle/>
        <a:p>
          <a:endParaRPr lang="de-AT"/>
        </a:p>
      </dgm:t>
    </dgm:pt>
    <dgm:pt modelId="{38D59B4A-EF1A-4151-B354-1BA29B400C8B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</a:t>
          </a:r>
          <a:r>
            <a:rPr lang="de-AT" sz="1600" b="1" dirty="0" err="1"/>
            <a:t>MediaConnect</a:t>
          </a:r>
          <a:endParaRPr lang="de-AT" sz="1600" b="1" dirty="0"/>
        </a:p>
      </dgm:t>
    </dgm:pt>
    <dgm:pt modelId="{64B0BC75-259E-4718-BCC7-57D150A0B4D7}" type="parTrans" cxnId="{291E566D-F42A-4668-B25D-E15B46F7754D}">
      <dgm:prSet/>
      <dgm:spPr/>
      <dgm:t>
        <a:bodyPr/>
        <a:lstStyle/>
        <a:p>
          <a:endParaRPr lang="de-AT"/>
        </a:p>
      </dgm:t>
    </dgm:pt>
    <dgm:pt modelId="{4A5698D4-EDDC-4CFE-9F61-9A8C57511A4B}" type="sibTrans" cxnId="{291E566D-F42A-4668-B25D-E15B46F7754D}">
      <dgm:prSet/>
      <dgm:spPr/>
      <dgm:t>
        <a:bodyPr/>
        <a:lstStyle/>
        <a:p>
          <a:endParaRPr lang="de-AT"/>
        </a:p>
      </dgm:t>
    </dgm:pt>
    <dgm:pt modelId="{2E3037E2-0772-4D5C-85A7-26FDFE7E33A5}">
      <dgm:prSet custT="1"/>
      <dgm:spPr/>
      <dgm:t>
        <a:bodyPr/>
        <a:lstStyle/>
        <a:p>
          <a:pPr>
            <a:buNone/>
          </a:pPr>
          <a:r>
            <a:rPr lang="de-AT" sz="1400" dirty="0"/>
            <a:t>Zuverlässige und sichere Übertragung von Live-Videos</a:t>
          </a:r>
        </a:p>
      </dgm:t>
    </dgm:pt>
    <dgm:pt modelId="{A69CC0EE-9C7F-4A27-8B95-0903CF0BAB5A}" type="parTrans" cxnId="{01C73349-B546-4106-B024-C9688E0CCC87}">
      <dgm:prSet/>
      <dgm:spPr/>
      <dgm:t>
        <a:bodyPr/>
        <a:lstStyle/>
        <a:p>
          <a:endParaRPr lang="de-AT"/>
        </a:p>
      </dgm:t>
    </dgm:pt>
    <dgm:pt modelId="{7AAECAD8-83EB-48ED-B71D-BDCB7BBD1575}" type="sibTrans" cxnId="{01C73349-B546-4106-B024-C9688E0CCC87}">
      <dgm:prSet/>
      <dgm:spPr/>
      <dgm:t>
        <a:bodyPr/>
        <a:lstStyle/>
        <a:p>
          <a:endParaRPr lang="de-AT"/>
        </a:p>
      </dgm:t>
    </dgm:pt>
    <dgm:pt modelId="{01E554C9-3179-4EB8-A23E-39CE5ED45965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</a:t>
          </a:r>
          <a:r>
            <a:rPr lang="de-AT" sz="1600" b="1" dirty="0" err="1"/>
            <a:t>MediaConvert</a:t>
          </a:r>
          <a:endParaRPr lang="de-AT" sz="1600" b="1" dirty="0"/>
        </a:p>
      </dgm:t>
    </dgm:pt>
    <dgm:pt modelId="{D8F82FCA-8B94-4D88-ABFF-66EFAABA239D}" type="parTrans" cxnId="{5551F836-E286-4C89-B56F-1787102439F9}">
      <dgm:prSet/>
      <dgm:spPr/>
      <dgm:t>
        <a:bodyPr/>
        <a:lstStyle/>
        <a:p>
          <a:endParaRPr lang="de-AT"/>
        </a:p>
      </dgm:t>
    </dgm:pt>
    <dgm:pt modelId="{97D72038-2BCC-433E-9821-F9C0E72AF2A4}" type="sibTrans" cxnId="{5551F836-E286-4C89-B56F-1787102439F9}">
      <dgm:prSet/>
      <dgm:spPr/>
      <dgm:t>
        <a:bodyPr/>
        <a:lstStyle/>
        <a:p>
          <a:endParaRPr lang="de-AT"/>
        </a:p>
      </dgm:t>
    </dgm:pt>
    <dgm:pt modelId="{43197EC9-D1DB-4258-B995-D48D997AB630}">
      <dgm:prSet custT="1"/>
      <dgm:spPr/>
      <dgm:t>
        <a:bodyPr/>
        <a:lstStyle/>
        <a:p>
          <a:pPr>
            <a:buNone/>
          </a:pPr>
          <a:r>
            <a:rPr lang="de-AT" sz="1400" dirty="0"/>
            <a:t>Konvertieren von Datei-basierten Videoinhalten</a:t>
          </a:r>
        </a:p>
      </dgm:t>
    </dgm:pt>
    <dgm:pt modelId="{F96378CF-2AC1-4DB1-A615-52EABAEA8EB1}" type="parTrans" cxnId="{16D7B1C0-A9BD-47BE-B71A-3592D0991E00}">
      <dgm:prSet/>
      <dgm:spPr/>
      <dgm:t>
        <a:bodyPr/>
        <a:lstStyle/>
        <a:p>
          <a:endParaRPr lang="de-AT"/>
        </a:p>
      </dgm:t>
    </dgm:pt>
    <dgm:pt modelId="{9A7B7685-82E2-4B6D-A0CA-04D28A5F6657}" type="sibTrans" cxnId="{16D7B1C0-A9BD-47BE-B71A-3592D0991E00}">
      <dgm:prSet/>
      <dgm:spPr/>
      <dgm:t>
        <a:bodyPr/>
        <a:lstStyle/>
        <a:p>
          <a:endParaRPr lang="de-AT"/>
        </a:p>
      </dgm:t>
    </dgm:pt>
    <dgm:pt modelId="{8138E792-9795-4A6E-87C1-5ADD5767A234}" type="pres">
      <dgm:prSet presAssocID="{23A4CF80-68AA-424B-8F8A-88D2F4D4C080}" presName="linear" presStyleCnt="0">
        <dgm:presLayoutVars>
          <dgm:dir/>
          <dgm:animLvl val="lvl"/>
          <dgm:resizeHandles val="exact"/>
        </dgm:presLayoutVars>
      </dgm:prSet>
      <dgm:spPr/>
    </dgm:pt>
    <dgm:pt modelId="{6F3A2C25-CC5B-4996-8B2C-516B71879C77}" type="pres">
      <dgm:prSet presAssocID="{1579B090-B57A-4234-8F40-245EAA5E4AC9}" presName="parentLin" presStyleCnt="0"/>
      <dgm:spPr/>
    </dgm:pt>
    <dgm:pt modelId="{A775598E-13C6-4244-950B-0B9753F9E4B2}" type="pres">
      <dgm:prSet presAssocID="{1579B090-B57A-4234-8F40-245EAA5E4AC9}" presName="parentLeftMargin" presStyleLbl="node1" presStyleIdx="0" presStyleCnt="5"/>
      <dgm:spPr/>
    </dgm:pt>
    <dgm:pt modelId="{9FE07AD7-77D2-4490-9CE7-415DC09726A7}" type="pres">
      <dgm:prSet presAssocID="{1579B090-B57A-4234-8F40-245EAA5E4A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3EE055-000E-4F18-9F9A-E9A6E736AE4D}" type="pres">
      <dgm:prSet presAssocID="{1579B090-B57A-4234-8F40-245EAA5E4AC9}" presName="negativeSpace" presStyleCnt="0"/>
      <dgm:spPr/>
    </dgm:pt>
    <dgm:pt modelId="{DBE7F653-1DA0-48C7-ACF1-92C910BD1B76}" type="pres">
      <dgm:prSet presAssocID="{1579B090-B57A-4234-8F40-245EAA5E4AC9}" presName="childText" presStyleLbl="conFgAcc1" presStyleIdx="0" presStyleCnt="5">
        <dgm:presLayoutVars>
          <dgm:bulletEnabled val="1"/>
        </dgm:presLayoutVars>
      </dgm:prSet>
      <dgm:spPr/>
    </dgm:pt>
    <dgm:pt modelId="{07D86320-94FA-4A82-A920-7468886177ED}" type="pres">
      <dgm:prSet presAssocID="{704471F8-5E0D-45EC-8F7C-33AD28A4D654}" presName="spaceBetweenRectangles" presStyleCnt="0"/>
      <dgm:spPr/>
    </dgm:pt>
    <dgm:pt modelId="{EC77989D-43B6-4A03-BBA2-9D501D11804A}" type="pres">
      <dgm:prSet presAssocID="{96096634-CB72-4E0C-AA28-AA0D9E7972ED}" presName="parentLin" presStyleCnt="0"/>
      <dgm:spPr/>
    </dgm:pt>
    <dgm:pt modelId="{83284125-F8E8-4734-8512-A73853E9D56D}" type="pres">
      <dgm:prSet presAssocID="{96096634-CB72-4E0C-AA28-AA0D9E7972ED}" presName="parentLeftMargin" presStyleLbl="node1" presStyleIdx="0" presStyleCnt="5"/>
      <dgm:spPr/>
    </dgm:pt>
    <dgm:pt modelId="{9E8234D7-C6A6-45DB-944C-D639258F130F}" type="pres">
      <dgm:prSet presAssocID="{96096634-CB72-4E0C-AA28-AA0D9E7972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B92734-FFED-4525-84A3-AF3DB3E27BF4}" type="pres">
      <dgm:prSet presAssocID="{96096634-CB72-4E0C-AA28-AA0D9E7972ED}" presName="negativeSpace" presStyleCnt="0"/>
      <dgm:spPr/>
    </dgm:pt>
    <dgm:pt modelId="{84F2C058-AC08-4836-B387-77148AB0F4FA}" type="pres">
      <dgm:prSet presAssocID="{96096634-CB72-4E0C-AA28-AA0D9E7972ED}" presName="childText" presStyleLbl="conFgAcc1" presStyleIdx="1" presStyleCnt="5">
        <dgm:presLayoutVars>
          <dgm:bulletEnabled val="1"/>
        </dgm:presLayoutVars>
      </dgm:prSet>
      <dgm:spPr/>
    </dgm:pt>
    <dgm:pt modelId="{A9D7321F-16C6-487D-92EA-8F7E9AE905BF}" type="pres">
      <dgm:prSet presAssocID="{0E3C6C62-483D-4978-A43B-8C1AD5976BC0}" presName="spaceBetweenRectangles" presStyleCnt="0"/>
      <dgm:spPr/>
    </dgm:pt>
    <dgm:pt modelId="{5B5E8E74-5DF3-41FA-AC85-D4920D5280B5}" type="pres">
      <dgm:prSet presAssocID="{C38DCAA3-0919-4ABF-BF6D-CED9760D8693}" presName="parentLin" presStyleCnt="0"/>
      <dgm:spPr/>
    </dgm:pt>
    <dgm:pt modelId="{358397E5-BAAB-4E3E-9B4D-1C4DA2AF33F0}" type="pres">
      <dgm:prSet presAssocID="{C38DCAA3-0919-4ABF-BF6D-CED9760D8693}" presName="parentLeftMargin" presStyleLbl="node1" presStyleIdx="1" presStyleCnt="5"/>
      <dgm:spPr/>
    </dgm:pt>
    <dgm:pt modelId="{DE40DA93-8126-4B7F-96BA-765661BC7DCB}" type="pres">
      <dgm:prSet presAssocID="{C38DCAA3-0919-4ABF-BF6D-CED9760D86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DBE972B-652F-4040-ADEA-AB2B4A5F0749}" type="pres">
      <dgm:prSet presAssocID="{C38DCAA3-0919-4ABF-BF6D-CED9760D8693}" presName="negativeSpace" presStyleCnt="0"/>
      <dgm:spPr/>
    </dgm:pt>
    <dgm:pt modelId="{0DC55549-902A-461F-B615-82F7A5A22D0E}" type="pres">
      <dgm:prSet presAssocID="{C38DCAA3-0919-4ABF-BF6D-CED9760D8693}" presName="childText" presStyleLbl="conFgAcc1" presStyleIdx="2" presStyleCnt="5">
        <dgm:presLayoutVars>
          <dgm:bulletEnabled val="1"/>
        </dgm:presLayoutVars>
      </dgm:prSet>
      <dgm:spPr/>
    </dgm:pt>
    <dgm:pt modelId="{7788422E-7DAD-4B9A-94C7-7800BC1AF00A}" type="pres">
      <dgm:prSet presAssocID="{BCE72AA1-25A9-44E3-9B76-72D63C01FFF3}" presName="spaceBetweenRectangles" presStyleCnt="0"/>
      <dgm:spPr/>
    </dgm:pt>
    <dgm:pt modelId="{7B9DDA6B-03B6-419C-A8EE-CD36CD33478B}" type="pres">
      <dgm:prSet presAssocID="{38D59B4A-EF1A-4151-B354-1BA29B400C8B}" presName="parentLin" presStyleCnt="0"/>
      <dgm:spPr/>
    </dgm:pt>
    <dgm:pt modelId="{F4648E34-7FBF-45B3-ADA5-115E3674C507}" type="pres">
      <dgm:prSet presAssocID="{38D59B4A-EF1A-4151-B354-1BA29B400C8B}" presName="parentLeftMargin" presStyleLbl="node1" presStyleIdx="2" presStyleCnt="5"/>
      <dgm:spPr/>
    </dgm:pt>
    <dgm:pt modelId="{E91398FA-44E0-44A8-BBF2-21A6304DE566}" type="pres">
      <dgm:prSet presAssocID="{38D59B4A-EF1A-4151-B354-1BA29B400C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239920-340D-4D30-AA16-9D509273374F}" type="pres">
      <dgm:prSet presAssocID="{38D59B4A-EF1A-4151-B354-1BA29B400C8B}" presName="negativeSpace" presStyleCnt="0"/>
      <dgm:spPr/>
    </dgm:pt>
    <dgm:pt modelId="{157666FD-4005-4C33-AD62-BCED899A2A17}" type="pres">
      <dgm:prSet presAssocID="{38D59B4A-EF1A-4151-B354-1BA29B400C8B}" presName="childText" presStyleLbl="conFgAcc1" presStyleIdx="3" presStyleCnt="5">
        <dgm:presLayoutVars>
          <dgm:bulletEnabled val="1"/>
        </dgm:presLayoutVars>
      </dgm:prSet>
      <dgm:spPr/>
    </dgm:pt>
    <dgm:pt modelId="{EF84A325-81DF-45CD-893D-7F43DBB95388}" type="pres">
      <dgm:prSet presAssocID="{4A5698D4-EDDC-4CFE-9F61-9A8C57511A4B}" presName="spaceBetweenRectangles" presStyleCnt="0"/>
      <dgm:spPr/>
    </dgm:pt>
    <dgm:pt modelId="{DD06ED1E-247E-4A6B-B08C-69A1AB8C9D1E}" type="pres">
      <dgm:prSet presAssocID="{01E554C9-3179-4EB8-A23E-39CE5ED45965}" presName="parentLin" presStyleCnt="0"/>
      <dgm:spPr/>
    </dgm:pt>
    <dgm:pt modelId="{92C20396-DD01-4D7A-B20B-927FF2A8AE71}" type="pres">
      <dgm:prSet presAssocID="{01E554C9-3179-4EB8-A23E-39CE5ED45965}" presName="parentLeftMargin" presStyleLbl="node1" presStyleIdx="3" presStyleCnt="5"/>
      <dgm:spPr/>
    </dgm:pt>
    <dgm:pt modelId="{CA0DD740-14C9-4258-923C-E80AE621E716}" type="pres">
      <dgm:prSet presAssocID="{01E554C9-3179-4EB8-A23E-39CE5ED459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802F1F-C7CA-4A16-8D59-BDD24E332297}" type="pres">
      <dgm:prSet presAssocID="{01E554C9-3179-4EB8-A23E-39CE5ED45965}" presName="negativeSpace" presStyleCnt="0"/>
      <dgm:spPr/>
    </dgm:pt>
    <dgm:pt modelId="{AACDD30F-644E-461D-9531-DFA781EAC01A}" type="pres">
      <dgm:prSet presAssocID="{01E554C9-3179-4EB8-A23E-39CE5ED459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7162107-8DD2-4D8D-B4E3-1E5F75A0866B}" srcId="{96096634-CB72-4E0C-AA28-AA0D9E7972ED}" destId="{5A7C4B04-5AED-4E2F-A032-F9D5ECBCE697}" srcOrd="0" destOrd="0" parTransId="{D5E98FE1-7B67-458E-B091-0D4BA45DB68C}" sibTransId="{790E87EC-F68A-4198-A194-E23DBE85C272}"/>
    <dgm:cxn modelId="{AB583921-D935-4DE1-9B61-8EF6CE9BEF00}" type="presOf" srcId="{D99EA7F8-57CB-4AFC-BCC9-1BC275AADC65}" destId="{DBE7F653-1DA0-48C7-ACF1-92C910BD1B76}" srcOrd="0" destOrd="0" presId="urn:microsoft.com/office/officeart/2005/8/layout/list1"/>
    <dgm:cxn modelId="{999F1E26-4D95-46D0-8051-5E9D05E7832B}" type="presOf" srcId="{03A7321E-EEE6-420F-900A-1BEF95F16207}" destId="{0DC55549-902A-461F-B615-82F7A5A22D0E}" srcOrd="0" destOrd="0" presId="urn:microsoft.com/office/officeart/2005/8/layout/list1"/>
    <dgm:cxn modelId="{0791D428-8674-4B5F-AFED-A7B200A61E38}" type="presOf" srcId="{C38DCAA3-0919-4ABF-BF6D-CED9760D8693}" destId="{358397E5-BAAB-4E3E-9B4D-1C4DA2AF33F0}" srcOrd="0" destOrd="0" presId="urn:microsoft.com/office/officeart/2005/8/layout/list1"/>
    <dgm:cxn modelId="{3D51EF2E-3874-4D06-BD66-3E4ECBEC6831}" srcId="{C38DCAA3-0919-4ABF-BF6D-CED9760D8693}" destId="{03A7321E-EEE6-420F-900A-1BEF95F16207}" srcOrd="0" destOrd="0" parTransId="{38ED68EC-D117-4B05-8A22-5A6EFC285475}" sibTransId="{13D36651-5138-474E-9DB9-623A6CE77FC2}"/>
    <dgm:cxn modelId="{5551F836-E286-4C89-B56F-1787102439F9}" srcId="{23A4CF80-68AA-424B-8F8A-88D2F4D4C080}" destId="{01E554C9-3179-4EB8-A23E-39CE5ED45965}" srcOrd="4" destOrd="0" parTransId="{D8F82FCA-8B94-4D88-ABFF-66EFAABA239D}" sibTransId="{97D72038-2BCC-433E-9821-F9C0E72AF2A4}"/>
    <dgm:cxn modelId="{5B0C7E41-99A2-4E42-A066-120E7720E922}" type="presOf" srcId="{38D59B4A-EF1A-4151-B354-1BA29B400C8B}" destId="{F4648E34-7FBF-45B3-ADA5-115E3674C507}" srcOrd="0" destOrd="0" presId="urn:microsoft.com/office/officeart/2005/8/layout/list1"/>
    <dgm:cxn modelId="{ABA8F741-8607-43F0-A5F3-919AA2410E04}" type="presOf" srcId="{01E554C9-3179-4EB8-A23E-39CE5ED45965}" destId="{CA0DD740-14C9-4258-923C-E80AE621E716}" srcOrd="1" destOrd="0" presId="urn:microsoft.com/office/officeart/2005/8/layout/list1"/>
    <dgm:cxn modelId="{6AE5D764-26F7-4F8B-875C-EF497FE846DE}" type="presOf" srcId="{01E554C9-3179-4EB8-A23E-39CE5ED45965}" destId="{92C20396-DD01-4D7A-B20B-927FF2A8AE71}" srcOrd="0" destOrd="0" presId="urn:microsoft.com/office/officeart/2005/8/layout/list1"/>
    <dgm:cxn modelId="{01C73349-B546-4106-B024-C9688E0CCC87}" srcId="{38D59B4A-EF1A-4151-B354-1BA29B400C8B}" destId="{2E3037E2-0772-4D5C-85A7-26FDFE7E33A5}" srcOrd="0" destOrd="0" parTransId="{A69CC0EE-9C7F-4A27-8B95-0903CF0BAB5A}" sibTransId="{7AAECAD8-83EB-48ED-B71D-BDCB7BBD1575}"/>
    <dgm:cxn modelId="{71B8F569-F1B2-4F43-8D9C-FBD967A435FA}" type="presOf" srcId="{1579B090-B57A-4234-8F40-245EAA5E4AC9}" destId="{A775598E-13C6-4244-950B-0B9753F9E4B2}" srcOrd="0" destOrd="0" presId="urn:microsoft.com/office/officeart/2005/8/layout/list1"/>
    <dgm:cxn modelId="{291E566D-F42A-4668-B25D-E15B46F7754D}" srcId="{23A4CF80-68AA-424B-8F8A-88D2F4D4C080}" destId="{38D59B4A-EF1A-4151-B354-1BA29B400C8B}" srcOrd="3" destOrd="0" parTransId="{64B0BC75-259E-4718-BCC7-57D150A0B4D7}" sibTransId="{4A5698D4-EDDC-4CFE-9F61-9A8C57511A4B}"/>
    <dgm:cxn modelId="{C1DB3A54-5D9C-45B9-9226-B8A3C4A3AF52}" type="presOf" srcId="{43197EC9-D1DB-4258-B995-D48D997AB630}" destId="{AACDD30F-644E-461D-9531-DFA781EAC01A}" srcOrd="0" destOrd="0" presId="urn:microsoft.com/office/officeart/2005/8/layout/list1"/>
    <dgm:cxn modelId="{959BC357-D5E4-4DC4-829E-616ABECAB30A}" type="presOf" srcId="{23A4CF80-68AA-424B-8F8A-88D2F4D4C080}" destId="{8138E792-9795-4A6E-87C1-5ADD5767A234}" srcOrd="0" destOrd="0" presId="urn:microsoft.com/office/officeart/2005/8/layout/list1"/>
    <dgm:cxn modelId="{1644057E-4C4B-4FC6-A36E-F5057DF50DF4}" type="presOf" srcId="{5A7C4B04-5AED-4E2F-A032-F9D5ECBCE697}" destId="{84F2C058-AC08-4836-B387-77148AB0F4FA}" srcOrd="0" destOrd="0" presId="urn:microsoft.com/office/officeart/2005/8/layout/list1"/>
    <dgm:cxn modelId="{58CF488D-AEB9-44B0-B2C7-07E381FE5231}" srcId="{23A4CF80-68AA-424B-8F8A-88D2F4D4C080}" destId="{C38DCAA3-0919-4ABF-BF6D-CED9760D8693}" srcOrd="2" destOrd="0" parTransId="{EE351B86-E132-4345-BB63-CD38A508CA39}" sibTransId="{BCE72AA1-25A9-44E3-9B76-72D63C01FFF3}"/>
    <dgm:cxn modelId="{B4EEDD98-AD5B-4604-AED3-310E162DC6B4}" srcId="{23A4CF80-68AA-424B-8F8A-88D2F4D4C080}" destId="{96096634-CB72-4E0C-AA28-AA0D9E7972ED}" srcOrd="1" destOrd="0" parTransId="{28948FAA-001F-48B8-8B75-7857A8FC2179}" sibTransId="{0E3C6C62-483D-4978-A43B-8C1AD5976BC0}"/>
    <dgm:cxn modelId="{D71234A4-41F7-4C1E-865D-A54D2DD885F7}" type="presOf" srcId="{C38DCAA3-0919-4ABF-BF6D-CED9760D8693}" destId="{DE40DA93-8126-4B7F-96BA-765661BC7DCB}" srcOrd="1" destOrd="0" presId="urn:microsoft.com/office/officeart/2005/8/layout/list1"/>
    <dgm:cxn modelId="{16D7B1C0-A9BD-47BE-B71A-3592D0991E00}" srcId="{01E554C9-3179-4EB8-A23E-39CE5ED45965}" destId="{43197EC9-D1DB-4258-B995-D48D997AB630}" srcOrd="0" destOrd="0" parTransId="{F96378CF-2AC1-4DB1-A615-52EABAEA8EB1}" sibTransId="{9A7B7685-82E2-4B6D-A0CA-04D28A5F6657}"/>
    <dgm:cxn modelId="{6C56DAC1-22A7-4AFD-B3BA-F1FBF168A771}" type="presOf" srcId="{96096634-CB72-4E0C-AA28-AA0D9E7972ED}" destId="{9E8234D7-C6A6-45DB-944C-D639258F130F}" srcOrd="1" destOrd="0" presId="urn:microsoft.com/office/officeart/2005/8/layout/list1"/>
    <dgm:cxn modelId="{C07C17D3-4449-427E-8EAE-A5880BDECD7A}" type="presOf" srcId="{38D59B4A-EF1A-4151-B354-1BA29B400C8B}" destId="{E91398FA-44E0-44A8-BBF2-21A6304DE566}" srcOrd="1" destOrd="0" presId="urn:microsoft.com/office/officeart/2005/8/layout/list1"/>
    <dgm:cxn modelId="{43056CEC-4537-4FF8-892F-119E5C72C576}" type="presOf" srcId="{96096634-CB72-4E0C-AA28-AA0D9E7972ED}" destId="{83284125-F8E8-4734-8512-A73853E9D56D}" srcOrd="0" destOrd="0" presId="urn:microsoft.com/office/officeart/2005/8/layout/list1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F54F2BED-728E-4E45-896A-DBE3CD09A2CC}" type="presOf" srcId="{1579B090-B57A-4234-8F40-245EAA5E4AC9}" destId="{9FE07AD7-77D2-4490-9CE7-415DC09726A7}" srcOrd="1" destOrd="0" presId="urn:microsoft.com/office/officeart/2005/8/layout/list1"/>
    <dgm:cxn modelId="{54C5AFF6-34D7-4FC7-83F7-B0230DE6FD9B}" type="presOf" srcId="{2E3037E2-0772-4D5C-85A7-26FDFE7E33A5}" destId="{157666FD-4005-4C33-AD62-BCED899A2A17}" srcOrd="0" destOrd="0" presId="urn:microsoft.com/office/officeart/2005/8/layout/list1"/>
    <dgm:cxn modelId="{E2C0CAF6-5ADB-4F96-A7D4-C4AA8FE11477}" srcId="{1579B090-B57A-4234-8F40-245EAA5E4AC9}" destId="{D99EA7F8-57CB-4AFC-BCC9-1BC275AADC65}" srcOrd="0" destOrd="0" parTransId="{7605F195-A3F0-40FA-824E-2DF1A3653099}" sibTransId="{E268E8D3-ECC4-46B2-82A6-7E33A90D2DED}"/>
    <dgm:cxn modelId="{088A9317-4248-4189-8D39-73564563ED9A}" type="presParOf" srcId="{8138E792-9795-4A6E-87C1-5ADD5767A234}" destId="{6F3A2C25-CC5B-4996-8B2C-516B71879C77}" srcOrd="0" destOrd="0" presId="urn:microsoft.com/office/officeart/2005/8/layout/list1"/>
    <dgm:cxn modelId="{122B1DC4-27B3-43DF-8022-47849DFBE5FA}" type="presParOf" srcId="{6F3A2C25-CC5B-4996-8B2C-516B71879C77}" destId="{A775598E-13C6-4244-950B-0B9753F9E4B2}" srcOrd="0" destOrd="0" presId="urn:microsoft.com/office/officeart/2005/8/layout/list1"/>
    <dgm:cxn modelId="{F426650D-7510-4620-A7D6-E8DA01946514}" type="presParOf" srcId="{6F3A2C25-CC5B-4996-8B2C-516B71879C77}" destId="{9FE07AD7-77D2-4490-9CE7-415DC09726A7}" srcOrd="1" destOrd="0" presId="urn:microsoft.com/office/officeart/2005/8/layout/list1"/>
    <dgm:cxn modelId="{5E9864E2-F02D-417E-AAD9-EF2C5D22EC18}" type="presParOf" srcId="{8138E792-9795-4A6E-87C1-5ADD5767A234}" destId="{8E3EE055-000E-4F18-9F9A-E9A6E736AE4D}" srcOrd="1" destOrd="0" presId="urn:microsoft.com/office/officeart/2005/8/layout/list1"/>
    <dgm:cxn modelId="{3697CC81-0DDD-4EEA-8FA5-EF96249BF811}" type="presParOf" srcId="{8138E792-9795-4A6E-87C1-5ADD5767A234}" destId="{DBE7F653-1DA0-48C7-ACF1-92C910BD1B76}" srcOrd="2" destOrd="0" presId="urn:microsoft.com/office/officeart/2005/8/layout/list1"/>
    <dgm:cxn modelId="{0E2C20D7-5B76-41C8-B803-494669D088F6}" type="presParOf" srcId="{8138E792-9795-4A6E-87C1-5ADD5767A234}" destId="{07D86320-94FA-4A82-A920-7468886177ED}" srcOrd="3" destOrd="0" presId="urn:microsoft.com/office/officeart/2005/8/layout/list1"/>
    <dgm:cxn modelId="{B5DAFC69-504A-4205-853E-F149D9E40049}" type="presParOf" srcId="{8138E792-9795-4A6E-87C1-5ADD5767A234}" destId="{EC77989D-43B6-4A03-BBA2-9D501D11804A}" srcOrd="4" destOrd="0" presId="urn:microsoft.com/office/officeart/2005/8/layout/list1"/>
    <dgm:cxn modelId="{D3B5C63E-7989-481C-A6CF-1C470A0689A3}" type="presParOf" srcId="{EC77989D-43B6-4A03-BBA2-9D501D11804A}" destId="{83284125-F8E8-4734-8512-A73853E9D56D}" srcOrd="0" destOrd="0" presId="urn:microsoft.com/office/officeart/2005/8/layout/list1"/>
    <dgm:cxn modelId="{36D583ED-F795-43FD-B776-77A0D8D36F13}" type="presParOf" srcId="{EC77989D-43B6-4A03-BBA2-9D501D11804A}" destId="{9E8234D7-C6A6-45DB-944C-D639258F130F}" srcOrd="1" destOrd="0" presId="urn:microsoft.com/office/officeart/2005/8/layout/list1"/>
    <dgm:cxn modelId="{9B753988-2DC2-48AF-93B6-31EA4B69EECB}" type="presParOf" srcId="{8138E792-9795-4A6E-87C1-5ADD5767A234}" destId="{9AB92734-FFED-4525-84A3-AF3DB3E27BF4}" srcOrd="5" destOrd="0" presId="urn:microsoft.com/office/officeart/2005/8/layout/list1"/>
    <dgm:cxn modelId="{8B9593F6-8D4C-43DC-B86F-148443ED19C4}" type="presParOf" srcId="{8138E792-9795-4A6E-87C1-5ADD5767A234}" destId="{84F2C058-AC08-4836-B387-77148AB0F4FA}" srcOrd="6" destOrd="0" presId="urn:microsoft.com/office/officeart/2005/8/layout/list1"/>
    <dgm:cxn modelId="{C14472C4-3C36-4D0E-85C2-4488EB9235E2}" type="presParOf" srcId="{8138E792-9795-4A6E-87C1-5ADD5767A234}" destId="{A9D7321F-16C6-487D-92EA-8F7E9AE905BF}" srcOrd="7" destOrd="0" presId="urn:microsoft.com/office/officeart/2005/8/layout/list1"/>
    <dgm:cxn modelId="{7DC88BB6-AD02-4785-8DBC-8A97E4AB76F0}" type="presParOf" srcId="{8138E792-9795-4A6E-87C1-5ADD5767A234}" destId="{5B5E8E74-5DF3-41FA-AC85-D4920D5280B5}" srcOrd="8" destOrd="0" presId="urn:microsoft.com/office/officeart/2005/8/layout/list1"/>
    <dgm:cxn modelId="{A2817E7C-2B4D-4655-B61F-8A1B888916EF}" type="presParOf" srcId="{5B5E8E74-5DF3-41FA-AC85-D4920D5280B5}" destId="{358397E5-BAAB-4E3E-9B4D-1C4DA2AF33F0}" srcOrd="0" destOrd="0" presId="urn:microsoft.com/office/officeart/2005/8/layout/list1"/>
    <dgm:cxn modelId="{DC0F7C15-4EC2-41BF-BFBB-355FA991005D}" type="presParOf" srcId="{5B5E8E74-5DF3-41FA-AC85-D4920D5280B5}" destId="{DE40DA93-8126-4B7F-96BA-765661BC7DCB}" srcOrd="1" destOrd="0" presId="urn:microsoft.com/office/officeart/2005/8/layout/list1"/>
    <dgm:cxn modelId="{DE33EBD9-BB3E-4679-A1FF-A5D14D32D74D}" type="presParOf" srcId="{8138E792-9795-4A6E-87C1-5ADD5767A234}" destId="{0DBE972B-652F-4040-ADEA-AB2B4A5F0749}" srcOrd="9" destOrd="0" presId="urn:microsoft.com/office/officeart/2005/8/layout/list1"/>
    <dgm:cxn modelId="{766A92C3-1BAE-43FC-B948-1F87B38E0ED2}" type="presParOf" srcId="{8138E792-9795-4A6E-87C1-5ADD5767A234}" destId="{0DC55549-902A-461F-B615-82F7A5A22D0E}" srcOrd="10" destOrd="0" presId="urn:microsoft.com/office/officeart/2005/8/layout/list1"/>
    <dgm:cxn modelId="{BDFB2CF1-3285-4B5B-8359-CDB3AFC70951}" type="presParOf" srcId="{8138E792-9795-4A6E-87C1-5ADD5767A234}" destId="{7788422E-7DAD-4B9A-94C7-7800BC1AF00A}" srcOrd="11" destOrd="0" presId="urn:microsoft.com/office/officeart/2005/8/layout/list1"/>
    <dgm:cxn modelId="{F69F78BA-038F-4B23-BCE9-576DEE1FC649}" type="presParOf" srcId="{8138E792-9795-4A6E-87C1-5ADD5767A234}" destId="{7B9DDA6B-03B6-419C-A8EE-CD36CD33478B}" srcOrd="12" destOrd="0" presId="urn:microsoft.com/office/officeart/2005/8/layout/list1"/>
    <dgm:cxn modelId="{178C525F-58C8-41A6-809C-839C292F8C03}" type="presParOf" srcId="{7B9DDA6B-03B6-419C-A8EE-CD36CD33478B}" destId="{F4648E34-7FBF-45B3-ADA5-115E3674C507}" srcOrd="0" destOrd="0" presId="urn:microsoft.com/office/officeart/2005/8/layout/list1"/>
    <dgm:cxn modelId="{4577B6D9-511C-47EC-BB5C-2564439B2393}" type="presParOf" srcId="{7B9DDA6B-03B6-419C-A8EE-CD36CD33478B}" destId="{E91398FA-44E0-44A8-BBF2-21A6304DE566}" srcOrd="1" destOrd="0" presId="urn:microsoft.com/office/officeart/2005/8/layout/list1"/>
    <dgm:cxn modelId="{2A3E2A9E-0DBD-43D0-8A19-1A113C8BD48C}" type="presParOf" srcId="{8138E792-9795-4A6E-87C1-5ADD5767A234}" destId="{21239920-340D-4D30-AA16-9D509273374F}" srcOrd="13" destOrd="0" presId="urn:microsoft.com/office/officeart/2005/8/layout/list1"/>
    <dgm:cxn modelId="{BB353A5A-6411-449F-B527-E7CDAB72EF71}" type="presParOf" srcId="{8138E792-9795-4A6E-87C1-5ADD5767A234}" destId="{157666FD-4005-4C33-AD62-BCED899A2A17}" srcOrd="14" destOrd="0" presId="urn:microsoft.com/office/officeart/2005/8/layout/list1"/>
    <dgm:cxn modelId="{EB219060-4EA0-46A9-9789-24A8B9A75E76}" type="presParOf" srcId="{8138E792-9795-4A6E-87C1-5ADD5767A234}" destId="{EF84A325-81DF-45CD-893D-7F43DBB95388}" srcOrd="15" destOrd="0" presId="urn:microsoft.com/office/officeart/2005/8/layout/list1"/>
    <dgm:cxn modelId="{207FA8B5-FE18-4E37-AF00-EB9DD21792F5}" type="presParOf" srcId="{8138E792-9795-4A6E-87C1-5ADD5767A234}" destId="{DD06ED1E-247E-4A6B-B08C-69A1AB8C9D1E}" srcOrd="16" destOrd="0" presId="urn:microsoft.com/office/officeart/2005/8/layout/list1"/>
    <dgm:cxn modelId="{CCE99E84-E0DC-41D6-9BE6-2D7A5B57D060}" type="presParOf" srcId="{DD06ED1E-247E-4A6B-B08C-69A1AB8C9D1E}" destId="{92C20396-DD01-4D7A-B20B-927FF2A8AE71}" srcOrd="0" destOrd="0" presId="urn:microsoft.com/office/officeart/2005/8/layout/list1"/>
    <dgm:cxn modelId="{3BBCD3D3-7FD5-493C-A3A0-66CB253D5370}" type="presParOf" srcId="{DD06ED1E-247E-4A6B-B08C-69A1AB8C9D1E}" destId="{CA0DD740-14C9-4258-923C-E80AE621E716}" srcOrd="1" destOrd="0" presId="urn:microsoft.com/office/officeart/2005/8/layout/list1"/>
    <dgm:cxn modelId="{6AE2C769-FB7A-4985-BF5B-C75F1ED0BB04}" type="presParOf" srcId="{8138E792-9795-4A6E-87C1-5ADD5767A234}" destId="{9E802F1F-C7CA-4A16-8D59-BDD24E332297}" srcOrd="17" destOrd="0" presId="urn:microsoft.com/office/officeart/2005/8/layout/list1"/>
    <dgm:cxn modelId="{8B5F2476-7F94-420A-A5B2-A33D2C9E095C}" type="presParOf" srcId="{8138E792-9795-4A6E-87C1-5ADD5767A234}" destId="{AACDD30F-644E-461D-9531-DFA781EAC01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AWS </a:t>
          </a:r>
          <a:r>
            <a:rPr lang="de-AT" sz="1600" dirty="0" err="1"/>
            <a:t>Elemental</a:t>
          </a:r>
          <a:r>
            <a:rPr lang="de-AT" sz="1600" dirty="0"/>
            <a:t> </a:t>
          </a:r>
          <a:r>
            <a:rPr lang="de-AT" sz="1600" dirty="0" err="1"/>
            <a:t>MediaLive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4C78D76E-FF47-4736-8BE6-77EA92A54B9B}">
      <dgm:prSet custT="1"/>
      <dgm:spPr/>
      <dgm:t>
        <a:bodyPr/>
        <a:lstStyle/>
        <a:p>
          <a:pPr>
            <a:buNone/>
          </a:pPr>
          <a:r>
            <a:rPr lang="de-AT" sz="1400" dirty="0"/>
            <a:t>Konvertieren Sie Live-Videoinhalte</a:t>
          </a:r>
        </a:p>
      </dgm:t>
    </dgm:pt>
    <dgm:pt modelId="{B1A855D3-3137-4BC1-BE2A-D33F1D23D5D5}" type="parTrans" cxnId="{0FDCB2B5-2E78-4689-947A-FDAEF9FF541B}">
      <dgm:prSet/>
      <dgm:spPr/>
      <dgm:t>
        <a:bodyPr/>
        <a:lstStyle/>
        <a:p>
          <a:endParaRPr lang="de-AT"/>
        </a:p>
      </dgm:t>
    </dgm:pt>
    <dgm:pt modelId="{54835BD9-FCB1-4A31-9C41-5A6CA16492E4}" type="sibTrans" cxnId="{0FDCB2B5-2E78-4689-947A-FDAEF9FF541B}">
      <dgm:prSet/>
      <dgm:spPr/>
      <dgm:t>
        <a:bodyPr/>
        <a:lstStyle/>
        <a:p>
          <a:endParaRPr lang="de-AT"/>
        </a:p>
      </dgm:t>
    </dgm:pt>
    <dgm:pt modelId="{AC76159C-D82A-483F-823B-7687661A2702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</a:t>
          </a:r>
          <a:r>
            <a:rPr lang="de-AT" sz="1600" b="1" dirty="0" err="1"/>
            <a:t>MediaPackage</a:t>
          </a:r>
          <a:endParaRPr lang="de-AT" sz="1600" b="1" dirty="0"/>
        </a:p>
      </dgm:t>
    </dgm:pt>
    <dgm:pt modelId="{3B766605-1867-41E4-BE85-4B9D37385116}" type="parTrans" cxnId="{AF6646F4-7F24-4EEC-99AE-628011AF8E91}">
      <dgm:prSet/>
      <dgm:spPr/>
      <dgm:t>
        <a:bodyPr/>
        <a:lstStyle/>
        <a:p>
          <a:endParaRPr lang="de-AT"/>
        </a:p>
      </dgm:t>
    </dgm:pt>
    <dgm:pt modelId="{6C9BB327-C342-4C3F-9225-F3AF56BB01D5}" type="sibTrans" cxnId="{AF6646F4-7F24-4EEC-99AE-628011AF8E91}">
      <dgm:prSet/>
      <dgm:spPr/>
      <dgm:t>
        <a:bodyPr/>
        <a:lstStyle/>
        <a:p>
          <a:endParaRPr lang="de-AT"/>
        </a:p>
      </dgm:t>
    </dgm:pt>
    <dgm:pt modelId="{3D7558FC-F28B-4327-BED4-CC5001A2821E}">
      <dgm:prSet custT="1"/>
      <dgm:spPr/>
      <dgm:t>
        <a:bodyPr/>
        <a:lstStyle/>
        <a:p>
          <a:pPr>
            <a:buNone/>
          </a:pPr>
          <a:r>
            <a:rPr lang="de-AT" sz="1400" dirty="0"/>
            <a:t>Videoursprung und -verpackung</a:t>
          </a:r>
        </a:p>
      </dgm:t>
    </dgm:pt>
    <dgm:pt modelId="{6AC24596-2DF1-4062-8679-1FBF1E350F89}" type="parTrans" cxnId="{A04767A1-2657-42F8-88FC-C1A0428A1F0D}">
      <dgm:prSet/>
      <dgm:spPr/>
      <dgm:t>
        <a:bodyPr/>
        <a:lstStyle/>
        <a:p>
          <a:endParaRPr lang="de-AT"/>
        </a:p>
      </dgm:t>
    </dgm:pt>
    <dgm:pt modelId="{423F964E-D348-43B8-BB16-D717E36B9C4C}" type="sibTrans" cxnId="{A04767A1-2657-42F8-88FC-C1A0428A1F0D}">
      <dgm:prSet/>
      <dgm:spPr/>
      <dgm:t>
        <a:bodyPr/>
        <a:lstStyle/>
        <a:p>
          <a:endParaRPr lang="de-AT"/>
        </a:p>
      </dgm:t>
    </dgm:pt>
    <dgm:pt modelId="{A827FE65-12F7-4BE5-8EC8-85DC0F958B14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</a:t>
          </a:r>
          <a:r>
            <a:rPr lang="de-AT" sz="1600" b="1" dirty="0" err="1"/>
            <a:t>MediaStore</a:t>
          </a:r>
          <a:endParaRPr lang="de-AT" sz="1600" b="1" dirty="0"/>
        </a:p>
      </dgm:t>
    </dgm:pt>
    <dgm:pt modelId="{0EB21CE8-88F8-40A9-8D1E-6C8E78EB670B}" type="parTrans" cxnId="{61E8DC80-3A78-47C9-A947-D154F2F4B369}">
      <dgm:prSet/>
      <dgm:spPr/>
      <dgm:t>
        <a:bodyPr/>
        <a:lstStyle/>
        <a:p>
          <a:endParaRPr lang="de-AT"/>
        </a:p>
      </dgm:t>
    </dgm:pt>
    <dgm:pt modelId="{7E6356F4-874A-4D0D-9A5D-14EBE9CB2D25}" type="sibTrans" cxnId="{61E8DC80-3A78-47C9-A947-D154F2F4B369}">
      <dgm:prSet/>
      <dgm:spPr/>
      <dgm:t>
        <a:bodyPr/>
        <a:lstStyle/>
        <a:p>
          <a:endParaRPr lang="de-AT"/>
        </a:p>
      </dgm:t>
    </dgm:pt>
    <dgm:pt modelId="{FDD8337E-D24D-4DA4-8EF8-55E4188D346B}">
      <dgm:prSet custT="1"/>
      <dgm:spPr/>
      <dgm:t>
        <a:bodyPr/>
        <a:lstStyle/>
        <a:p>
          <a:pPr>
            <a:buNone/>
          </a:pPr>
          <a:r>
            <a:rPr lang="de-AT" sz="1400" dirty="0"/>
            <a:t>Medienspeicherung und einfacher HTTP-Ursprung</a:t>
          </a:r>
        </a:p>
      </dgm:t>
    </dgm:pt>
    <dgm:pt modelId="{98F57630-75FC-4DA6-A636-F357E6A41C12}" type="parTrans" cxnId="{33C8338A-C66F-4A50-933B-FEC27CA08CDA}">
      <dgm:prSet/>
      <dgm:spPr/>
      <dgm:t>
        <a:bodyPr/>
        <a:lstStyle/>
        <a:p>
          <a:endParaRPr lang="de-AT"/>
        </a:p>
      </dgm:t>
    </dgm:pt>
    <dgm:pt modelId="{BC159D98-641C-45DE-AF3C-6ABC9AA0B762}" type="sibTrans" cxnId="{33C8338A-C66F-4A50-933B-FEC27CA08CDA}">
      <dgm:prSet/>
      <dgm:spPr/>
      <dgm:t>
        <a:bodyPr/>
        <a:lstStyle/>
        <a:p>
          <a:endParaRPr lang="de-AT"/>
        </a:p>
      </dgm:t>
    </dgm:pt>
    <dgm:pt modelId="{7AF9BEBA-8800-4799-A4AA-87126B777592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</a:t>
          </a:r>
          <a:r>
            <a:rPr lang="de-AT" sz="1600" b="1" dirty="0" err="1"/>
            <a:t>MediaTailor</a:t>
          </a:r>
          <a:endParaRPr lang="de-AT" sz="1600" b="1" dirty="0"/>
        </a:p>
      </dgm:t>
    </dgm:pt>
    <dgm:pt modelId="{E7CB205D-48C8-444C-ADC7-5555D77BCF56}" type="parTrans" cxnId="{DDF0C049-C35E-456B-834F-723D89069770}">
      <dgm:prSet/>
      <dgm:spPr/>
      <dgm:t>
        <a:bodyPr/>
        <a:lstStyle/>
        <a:p>
          <a:endParaRPr lang="de-AT"/>
        </a:p>
      </dgm:t>
    </dgm:pt>
    <dgm:pt modelId="{9FA414D4-FD82-4F68-99D2-400AACB559A3}" type="sibTrans" cxnId="{DDF0C049-C35E-456B-834F-723D89069770}">
      <dgm:prSet/>
      <dgm:spPr/>
      <dgm:t>
        <a:bodyPr/>
        <a:lstStyle/>
        <a:p>
          <a:endParaRPr lang="de-AT"/>
        </a:p>
      </dgm:t>
    </dgm:pt>
    <dgm:pt modelId="{A3AC1F3B-3993-44D3-85B8-AB7920FAB3AE}">
      <dgm:prSet custT="1"/>
      <dgm:spPr/>
      <dgm:t>
        <a:bodyPr/>
        <a:lstStyle/>
        <a:p>
          <a:pPr>
            <a:buNone/>
          </a:pPr>
          <a:r>
            <a:rPr lang="de-AT" sz="1400" dirty="0"/>
            <a:t>Video-Personalisierung und -Monetisierung</a:t>
          </a:r>
        </a:p>
      </dgm:t>
    </dgm:pt>
    <dgm:pt modelId="{D805B85E-EF66-4344-956F-86093E0D091B}" type="parTrans" cxnId="{C6F44F24-76B1-4023-8D19-FAACFE7A5D7E}">
      <dgm:prSet/>
      <dgm:spPr/>
      <dgm:t>
        <a:bodyPr/>
        <a:lstStyle/>
        <a:p>
          <a:endParaRPr lang="de-AT"/>
        </a:p>
      </dgm:t>
    </dgm:pt>
    <dgm:pt modelId="{AA1490AC-1EA6-48FC-B743-9E22361CEAC6}" type="sibTrans" cxnId="{C6F44F24-76B1-4023-8D19-FAACFE7A5D7E}">
      <dgm:prSet/>
      <dgm:spPr/>
      <dgm:t>
        <a:bodyPr/>
        <a:lstStyle/>
        <a:p>
          <a:endParaRPr lang="de-AT"/>
        </a:p>
      </dgm:t>
    </dgm:pt>
    <dgm:pt modelId="{6D7C29D5-B544-4BC4-849C-41944AA07C50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Elemental</a:t>
          </a:r>
          <a:r>
            <a:rPr lang="de-AT" sz="1600" b="1" dirty="0"/>
            <a:t> – </a:t>
          </a:r>
          <a:br>
            <a:rPr lang="de-AT" sz="1600" b="1" dirty="0"/>
          </a:br>
          <a:r>
            <a:rPr lang="de-AT" sz="1600" b="1" dirty="0"/>
            <a:t>Anwendungen und Software</a:t>
          </a:r>
        </a:p>
      </dgm:t>
    </dgm:pt>
    <dgm:pt modelId="{6965D2B9-D8F1-4C20-9184-F761ACCFC4F1}" type="parTrans" cxnId="{44A11BB6-103F-4280-B0FC-79890B960657}">
      <dgm:prSet/>
      <dgm:spPr/>
      <dgm:t>
        <a:bodyPr/>
        <a:lstStyle/>
        <a:p>
          <a:endParaRPr lang="de-AT"/>
        </a:p>
      </dgm:t>
    </dgm:pt>
    <dgm:pt modelId="{8EF7CB52-3ACD-493B-BD38-32AAD5EDCE45}" type="sibTrans" cxnId="{44A11BB6-103F-4280-B0FC-79890B960657}">
      <dgm:prSet/>
      <dgm:spPr/>
      <dgm:t>
        <a:bodyPr/>
        <a:lstStyle/>
        <a:p>
          <a:endParaRPr lang="de-AT"/>
        </a:p>
      </dgm:t>
    </dgm:pt>
    <dgm:pt modelId="{CDDF25BE-5404-435B-8CE8-933FC07F127A}">
      <dgm:prSet custT="1"/>
      <dgm:spPr/>
      <dgm:t>
        <a:bodyPr/>
        <a:lstStyle/>
        <a:p>
          <a:pPr>
            <a:buNone/>
          </a:pPr>
          <a:r>
            <a:rPr lang="de-AT" sz="1400" dirty="0"/>
            <a:t>Lokale Medienlösungen</a:t>
          </a:r>
        </a:p>
      </dgm:t>
    </dgm:pt>
    <dgm:pt modelId="{EE785B72-8D5E-4EB5-8AA5-4820FAA6DA65}" type="parTrans" cxnId="{BE669589-10E5-4C52-A7F9-A5EEEAE53ABA}">
      <dgm:prSet/>
      <dgm:spPr/>
      <dgm:t>
        <a:bodyPr/>
        <a:lstStyle/>
        <a:p>
          <a:endParaRPr lang="de-AT"/>
        </a:p>
      </dgm:t>
    </dgm:pt>
    <dgm:pt modelId="{5CA04D22-8EB0-4096-B942-7BC677FAD3EE}" type="sibTrans" cxnId="{BE669589-10E5-4C52-A7F9-A5EEEAE53ABA}">
      <dgm:prSet/>
      <dgm:spPr/>
      <dgm:t>
        <a:bodyPr/>
        <a:lstStyle/>
        <a:p>
          <a:endParaRPr lang="de-AT"/>
        </a:p>
      </dgm:t>
    </dgm:pt>
    <dgm:pt modelId="{8138E792-9795-4A6E-87C1-5ADD5767A234}" type="pres">
      <dgm:prSet presAssocID="{23A4CF80-68AA-424B-8F8A-88D2F4D4C080}" presName="linear" presStyleCnt="0">
        <dgm:presLayoutVars>
          <dgm:dir/>
          <dgm:animLvl val="lvl"/>
          <dgm:resizeHandles val="exact"/>
        </dgm:presLayoutVars>
      </dgm:prSet>
      <dgm:spPr/>
    </dgm:pt>
    <dgm:pt modelId="{6F3A2C25-CC5B-4996-8B2C-516B71879C77}" type="pres">
      <dgm:prSet presAssocID="{1579B090-B57A-4234-8F40-245EAA5E4AC9}" presName="parentLin" presStyleCnt="0"/>
      <dgm:spPr/>
    </dgm:pt>
    <dgm:pt modelId="{A775598E-13C6-4244-950B-0B9753F9E4B2}" type="pres">
      <dgm:prSet presAssocID="{1579B090-B57A-4234-8F40-245EAA5E4AC9}" presName="parentLeftMargin" presStyleLbl="node1" presStyleIdx="0" presStyleCnt="5"/>
      <dgm:spPr/>
    </dgm:pt>
    <dgm:pt modelId="{9FE07AD7-77D2-4490-9CE7-415DC09726A7}" type="pres">
      <dgm:prSet presAssocID="{1579B090-B57A-4234-8F40-245EAA5E4A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3EE055-000E-4F18-9F9A-E9A6E736AE4D}" type="pres">
      <dgm:prSet presAssocID="{1579B090-B57A-4234-8F40-245EAA5E4AC9}" presName="negativeSpace" presStyleCnt="0"/>
      <dgm:spPr/>
    </dgm:pt>
    <dgm:pt modelId="{DBE7F653-1DA0-48C7-ACF1-92C910BD1B76}" type="pres">
      <dgm:prSet presAssocID="{1579B090-B57A-4234-8F40-245EAA5E4AC9}" presName="childText" presStyleLbl="conFgAcc1" presStyleIdx="0" presStyleCnt="5" custLinFactNeighborY="-39828">
        <dgm:presLayoutVars>
          <dgm:bulletEnabled val="1"/>
        </dgm:presLayoutVars>
      </dgm:prSet>
      <dgm:spPr/>
    </dgm:pt>
    <dgm:pt modelId="{07D86320-94FA-4A82-A920-7468886177ED}" type="pres">
      <dgm:prSet presAssocID="{704471F8-5E0D-45EC-8F7C-33AD28A4D654}" presName="spaceBetweenRectangles" presStyleCnt="0"/>
      <dgm:spPr/>
    </dgm:pt>
    <dgm:pt modelId="{A8053C1B-5F3E-419E-A0CA-8CF29FB07824}" type="pres">
      <dgm:prSet presAssocID="{AC76159C-D82A-483F-823B-7687661A2702}" presName="parentLin" presStyleCnt="0"/>
      <dgm:spPr/>
    </dgm:pt>
    <dgm:pt modelId="{5730AC62-398B-4AAB-A04C-9DFD5F531A61}" type="pres">
      <dgm:prSet presAssocID="{AC76159C-D82A-483F-823B-7687661A2702}" presName="parentLeftMargin" presStyleLbl="node1" presStyleIdx="0" presStyleCnt="5"/>
      <dgm:spPr/>
    </dgm:pt>
    <dgm:pt modelId="{0AFA15F6-27C3-4F7D-8B9C-AE883999877E}" type="pres">
      <dgm:prSet presAssocID="{AC76159C-D82A-483F-823B-7687661A27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092B25-32DD-42BD-906A-028DCDC8C3FD}" type="pres">
      <dgm:prSet presAssocID="{AC76159C-D82A-483F-823B-7687661A2702}" presName="negativeSpace" presStyleCnt="0"/>
      <dgm:spPr/>
    </dgm:pt>
    <dgm:pt modelId="{26F65F92-9059-4A5F-8040-13151E454FC5}" type="pres">
      <dgm:prSet presAssocID="{AC76159C-D82A-483F-823B-7687661A2702}" presName="childText" presStyleLbl="conFgAcc1" presStyleIdx="1" presStyleCnt="5" custLinFactNeighborY="-33266">
        <dgm:presLayoutVars>
          <dgm:bulletEnabled val="1"/>
        </dgm:presLayoutVars>
      </dgm:prSet>
      <dgm:spPr/>
    </dgm:pt>
    <dgm:pt modelId="{DF8A90E9-0191-4025-BB43-C418E388BD97}" type="pres">
      <dgm:prSet presAssocID="{6C9BB327-C342-4C3F-9225-F3AF56BB01D5}" presName="spaceBetweenRectangles" presStyleCnt="0"/>
      <dgm:spPr/>
    </dgm:pt>
    <dgm:pt modelId="{FDD527ED-B486-4AC3-833A-DE8EAA3DF193}" type="pres">
      <dgm:prSet presAssocID="{A827FE65-12F7-4BE5-8EC8-85DC0F958B14}" presName="parentLin" presStyleCnt="0"/>
      <dgm:spPr/>
    </dgm:pt>
    <dgm:pt modelId="{4DC4E5D1-6215-4BE7-9313-1C2DA48825EB}" type="pres">
      <dgm:prSet presAssocID="{A827FE65-12F7-4BE5-8EC8-85DC0F958B14}" presName="parentLeftMargin" presStyleLbl="node1" presStyleIdx="1" presStyleCnt="5"/>
      <dgm:spPr/>
    </dgm:pt>
    <dgm:pt modelId="{7314CDD2-F866-44C2-9FB9-F1CFFDA10084}" type="pres">
      <dgm:prSet presAssocID="{A827FE65-12F7-4BE5-8EC8-85DC0F958B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5EA89A-4B50-4F8E-8AFC-3C136105036F}" type="pres">
      <dgm:prSet presAssocID="{A827FE65-12F7-4BE5-8EC8-85DC0F958B14}" presName="negativeSpace" presStyleCnt="0"/>
      <dgm:spPr/>
    </dgm:pt>
    <dgm:pt modelId="{CA1B316C-AC60-46CC-BE00-A3F9F6A02900}" type="pres">
      <dgm:prSet presAssocID="{A827FE65-12F7-4BE5-8EC8-85DC0F958B14}" presName="childText" presStyleLbl="conFgAcc1" presStyleIdx="2" presStyleCnt="5">
        <dgm:presLayoutVars>
          <dgm:bulletEnabled val="1"/>
        </dgm:presLayoutVars>
      </dgm:prSet>
      <dgm:spPr/>
    </dgm:pt>
    <dgm:pt modelId="{556EDDC1-B043-4094-B17A-34198778CA47}" type="pres">
      <dgm:prSet presAssocID="{7E6356F4-874A-4D0D-9A5D-14EBE9CB2D25}" presName="spaceBetweenRectangles" presStyleCnt="0"/>
      <dgm:spPr/>
    </dgm:pt>
    <dgm:pt modelId="{4047F67B-42E4-4135-93B2-DD84F742B8A9}" type="pres">
      <dgm:prSet presAssocID="{7AF9BEBA-8800-4799-A4AA-87126B777592}" presName="parentLin" presStyleCnt="0"/>
      <dgm:spPr/>
    </dgm:pt>
    <dgm:pt modelId="{13EB2374-A0AA-46E3-BFF3-41C465E52DA3}" type="pres">
      <dgm:prSet presAssocID="{7AF9BEBA-8800-4799-A4AA-87126B777592}" presName="parentLeftMargin" presStyleLbl="node1" presStyleIdx="2" presStyleCnt="5"/>
      <dgm:spPr/>
    </dgm:pt>
    <dgm:pt modelId="{C9787784-7583-4A90-8DED-CAFE022CDF6C}" type="pres">
      <dgm:prSet presAssocID="{7AF9BEBA-8800-4799-A4AA-87126B7775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E2C922-A833-4EA9-9C23-7D7A7E1E3867}" type="pres">
      <dgm:prSet presAssocID="{7AF9BEBA-8800-4799-A4AA-87126B777592}" presName="negativeSpace" presStyleCnt="0"/>
      <dgm:spPr/>
    </dgm:pt>
    <dgm:pt modelId="{900EDAB9-EFA5-4038-BBF9-C8A071C30A24}" type="pres">
      <dgm:prSet presAssocID="{7AF9BEBA-8800-4799-A4AA-87126B777592}" presName="childText" presStyleLbl="conFgAcc1" presStyleIdx="3" presStyleCnt="5">
        <dgm:presLayoutVars>
          <dgm:bulletEnabled val="1"/>
        </dgm:presLayoutVars>
      </dgm:prSet>
      <dgm:spPr/>
    </dgm:pt>
    <dgm:pt modelId="{7642DC70-2CB8-4B88-9CF4-1E4F9B892E49}" type="pres">
      <dgm:prSet presAssocID="{9FA414D4-FD82-4F68-99D2-400AACB559A3}" presName="spaceBetweenRectangles" presStyleCnt="0"/>
      <dgm:spPr/>
    </dgm:pt>
    <dgm:pt modelId="{D7BD8AE0-8622-4480-A693-118E5A87A128}" type="pres">
      <dgm:prSet presAssocID="{6D7C29D5-B544-4BC4-849C-41944AA07C50}" presName="parentLin" presStyleCnt="0"/>
      <dgm:spPr/>
    </dgm:pt>
    <dgm:pt modelId="{FBAA951B-7ADF-490A-B5B1-64E33A81D927}" type="pres">
      <dgm:prSet presAssocID="{6D7C29D5-B544-4BC4-849C-41944AA07C50}" presName="parentLeftMargin" presStyleLbl="node1" presStyleIdx="3" presStyleCnt="5"/>
      <dgm:spPr/>
    </dgm:pt>
    <dgm:pt modelId="{B152429A-AED7-4F22-B89D-7E038F821419}" type="pres">
      <dgm:prSet presAssocID="{6D7C29D5-B544-4BC4-849C-41944AA07C5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C6082D0-5AE8-47CF-8EF1-642E181F7479}" type="pres">
      <dgm:prSet presAssocID="{6D7C29D5-B544-4BC4-849C-41944AA07C50}" presName="negativeSpace" presStyleCnt="0"/>
      <dgm:spPr/>
    </dgm:pt>
    <dgm:pt modelId="{D13CEEAC-14D4-4C12-9F39-FDF151D3258D}" type="pres">
      <dgm:prSet presAssocID="{6D7C29D5-B544-4BC4-849C-41944AA07C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F57D1C-F1FD-43C5-A391-8F3A7688712F}" type="presOf" srcId="{A827FE65-12F7-4BE5-8EC8-85DC0F958B14}" destId="{4DC4E5D1-6215-4BE7-9313-1C2DA48825EB}" srcOrd="0" destOrd="0" presId="urn:microsoft.com/office/officeart/2005/8/layout/list1"/>
    <dgm:cxn modelId="{C6F44F24-76B1-4023-8D19-FAACFE7A5D7E}" srcId="{7AF9BEBA-8800-4799-A4AA-87126B777592}" destId="{A3AC1F3B-3993-44D3-85B8-AB7920FAB3AE}" srcOrd="0" destOrd="0" parTransId="{D805B85E-EF66-4344-956F-86093E0D091B}" sibTransId="{AA1490AC-1EA6-48FC-B743-9E22361CEAC6}"/>
    <dgm:cxn modelId="{6D3A1F2F-3048-45D5-914F-17252C12B132}" type="presOf" srcId="{3D7558FC-F28B-4327-BED4-CC5001A2821E}" destId="{26F65F92-9059-4A5F-8040-13151E454FC5}" srcOrd="0" destOrd="0" presId="urn:microsoft.com/office/officeart/2005/8/layout/list1"/>
    <dgm:cxn modelId="{85FC6C33-8FB4-4C30-8028-70922D2A6DF6}" type="presOf" srcId="{6D7C29D5-B544-4BC4-849C-41944AA07C50}" destId="{FBAA951B-7ADF-490A-B5B1-64E33A81D927}" srcOrd="0" destOrd="0" presId="urn:microsoft.com/office/officeart/2005/8/layout/list1"/>
    <dgm:cxn modelId="{291C4A45-F7B4-4739-8ADC-C5DB0A86EDEC}" type="presOf" srcId="{FDD8337E-D24D-4DA4-8EF8-55E4188D346B}" destId="{CA1B316C-AC60-46CC-BE00-A3F9F6A02900}" srcOrd="0" destOrd="0" presId="urn:microsoft.com/office/officeart/2005/8/layout/list1"/>
    <dgm:cxn modelId="{DDF0C049-C35E-456B-834F-723D89069770}" srcId="{23A4CF80-68AA-424B-8F8A-88D2F4D4C080}" destId="{7AF9BEBA-8800-4799-A4AA-87126B777592}" srcOrd="3" destOrd="0" parTransId="{E7CB205D-48C8-444C-ADC7-5555D77BCF56}" sibTransId="{9FA414D4-FD82-4F68-99D2-400AACB559A3}"/>
    <dgm:cxn modelId="{71B8F569-F1B2-4F43-8D9C-FBD967A435FA}" type="presOf" srcId="{1579B090-B57A-4234-8F40-245EAA5E4AC9}" destId="{A775598E-13C6-4244-950B-0B9753F9E4B2}" srcOrd="0" destOrd="0" presId="urn:microsoft.com/office/officeart/2005/8/layout/list1"/>
    <dgm:cxn modelId="{FE564A6E-F33F-4F72-A277-3BE50A5C3C06}" type="presOf" srcId="{A3AC1F3B-3993-44D3-85B8-AB7920FAB3AE}" destId="{900EDAB9-EFA5-4038-BBF9-C8A071C30A24}" srcOrd="0" destOrd="0" presId="urn:microsoft.com/office/officeart/2005/8/layout/list1"/>
    <dgm:cxn modelId="{0702A671-5997-42BB-85D1-17C27EFA974B}" type="presOf" srcId="{7AF9BEBA-8800-4799-A4AA-87126B777592}" destId="{C9787784-7583-4A90-8DED-CAFE022CDF6C}" srcOrd="1" destOrd="0" presId="urn:microsoft.com/office/officeart/2005/8/layout/list1"/>
    <dgm:cxn modelId="{37F03873-7D60-40A4-841F-7E4325510E8D}" type="presOf" srcId="{AC76159C-D82A-483F-823B-7687661A2702}" destId="{0AFA15F6-27C3-4F7D-8B9C-AE883999877E}" srcOrd="1" destOrd="0" presId="urn:microsoft.com/office/officeart/2005/8/layout/list1"/>
    <dgm:cxn modelId="{959BC357-D5E4-4DC4-829E-616ABECAB30A}" type="presOf" srcId="{23A4CF80-68AA-424B-8F8A-88D2F4D4C080}" destId="{8138E792-9795-4A6E-87C1-5ADD5767A234}" srcOrd="0" destOrd="0" presId="urn:microsoft.com/office/officeart/2005/8/layout/list1"/>
    <dgm:cxn modelId="{9DD3825A-D5A3-4A0A-A107-CAF6A0FE7E86}" type="presOf" srcId="{A827FE65-12F7-4BE5-8EC8-85DC0F958B14}" destId="{7314CDD2-F866-44C2-9FB9-F1CFFDA10084}" srcOrd="1" destOrd="0" presId="urn:microsoft.com/office/officeart/2005/8/layout/list1"/>
    <dgm:cxn modelId="{61E8DC80-3A78-47C9-A947-D154F2F4B369}" srcId="{23A4CF80-68AA-424B-8F8A-88D2F4D4C080}" destId="{A827FE65-12F7-4BE5-8EC8-85DC0F958B14}" srcOrd="2" destOrd="0" parTransId="{0EB21CE8-88F8-40A9-8D1E-6C8E78EB670B}" sibTransId="{7E6356F4-874A-4D0D-9A5D-14EBE9CB2D25}"/>
    <dgm:cxn modelId="{BE669589-10E5-4C52-A7F9-A5EEEAE53ABA}" srcId="{6D7C29D5-B544-4BC4-849C-41944AA07C50}" destId="{CDDF25BE-5404-435B-8CE8-933FC07F127A}" srcOrd="0" destOrd="0" parTransId="{EE785B72-8D5E-4EB5-8AA5-4820FAA6DA65}" sibTransId="{5CA04D22-8EB0-4096-B942-7BC677FAD3EE}"/>
    <dgm:cxn modelId="{33C8338A-C66F-4A50-933B-FEC27CA08CDA}" srcId="{A827FE65-12F7-4BE5-8EC8-85DC0F958B14}" destId="{FDD8337E-D24D-4DA4-8EF8-55E4188D346B}" srcOrd="0" destOrd="0" parTransId="{98F57630-75FC-4DA6-A636-F357E6A41C12}" sibTransId="{BC159D98-641C-45DE-AF3C-6ABC9AA0B762}"/>
    <dgm:cxn modelId="{EDBC459F-1CEE-40C8-9625-792DBEDF0267}" type="presOf" srcId="{CDDF25BE-5404-435B-8CE8-933FC07F127A}" destId="{D13CEEAC-14D4-4C12-9F39-FDF151D3258D}" srcOrd="0" destOrd="0" presId="urn:microsoft.com/office/officeart/2005/8/layout/list1"/>
    <dgm:cxn modelId="{A04767A1-2657-42F8-88FC-C1A0428A1F0D}" srcId="{AC76159C-D82A-483F-823B-7687661A2702}" destId="{3D7558FC-F28B-4327-BED4-CC5001A2821E}" srcOrd="0" destOrd="0" parTransId="{6AC24596-2DF1-4062-8679-1FBF1E350F89}" sibTransId="{423F964E-D348-43B8-BB16-D717E36B9C4C}"/>
    <dgm:cxn modelId="{0FDCB2B5-2E78-4689-947A-FDAEF9FF541B}" srcId="{1579B090-B57A-4234-8F40-245EAA5E4AC9}" destId="{4C78D76E-FF47-4736-8BE6-77EA92A54B9B}" srcOrd="0" destOrd="0" parTransId="{B1A855D3-3137-4BC1-BE2A-D33F1D23D5D5}" sibTransId="{54835BD9-FCB1-4A31-9C41-5A6CA16492E4}"/>
    <dgm:cxn modelId="{44A11BB6-103F-4280-B0FC-79890B960657}" srcId="{23A4CF80-68AA-424B-8F8A-88D2F4D4C080}" destId="{6D7C29D5-B544-4BC4-849C-41944AA07C50}" srcOrd="4" destOrd="0" parTransId="{6965D2B9-D8F1-4C20-9184-F761ACCFC4F1}" sibTransId="{8EF7CB52-3ACD-493B-BD38-32AAD5EDCE45}"/>
    <dgm:cxn modelId="{7FF3BFB8-EDBC-4B37-B17A-3E4026B347B3}" type="presOf" srcId="{7AF9BEBA-8800-4799-A4AA-87126B777592}" destId="{13EB2374-A0AA-46E3-BFF3-41C465E52DA3}" srcOrd="0" destOrd="0" presId="urn:microsoft.com/office/officeart/2005/8/layout/list1"/>
    <dgm:cxn modelId="{36BD7ED2-85AB-4086-BCD2-C3412D83826C}" type="presOf" srcId="{4C78D76E-FF47-4736-8BE6-77EA92A54B9B}" destId="{DBE7F653-1DA0-48C7-ACF1-92C910BD1B76}" srcOrd="0" destOrd="0" presId="urn:microsoft.com/office/officeart/2005/8/layout/list1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F54F2BED-728E-4E45-896A-DBE3CD09A2CC}" type="presOf" srcId="{1579B090-B57A-4234-8F40-245EAA5E4AC9}" destId="{9FE07AD7-77D2-4490-9CE7-415DC09726A7}" srcOrd="1" destOrd="0" presId="urn:microsoft.com/office/officeart/2005/8/layout/list1"/>
    <dgm:cxn modelId="{6C704DF3-A625-47BC-9909-3F6DF92567EC}" type="presOf" srcId="{6D7C29D5-B544-4BC4-849C-41944AA07C50}" destId="{B152429A-AED7-4F22-B89D-7E038F821419}" srcOrd="1" destOrd="0" presId="urn:microsoft.com/office/officeart/2005/8/layout/list1"/>
    <dgm:cxn modelId="{9627DBF3-BF3B-4C5D-931A-032442DDCA20}" type="presOf" srcId="{AC76159C-D82A-483F-823B-7687661A2702}" destId="{5730AC62-398B-4AAB-A04C-9DFD5F531A61}" srcOrd="0" destOrd="0" presId="urn:microsoft.com/office/officeart/2005/8/layout/list1"/>
    <dgm:cxn modelId="{AF6646F4-7F24-4EEC-99AE-628011AF8E91}" srcId="{23A4CF80-68AA-424B-8F8A-88D2F4D4C080}" destId="{AC76159C-D82A-483F-823B-7687661A2702}" srcOrd="1" destOrd="0" parTransId="{3B766605-1867-41E4-BE85-4B9D37385116}" sibTransId="{6C9BB327-C342-4C3F-9225-F3AF56BB01D5}"/>
    <dgm:cxn modelId="{088A9317-4248-4189-8D39-73564563ED9A}" type="presParOf" srcId="{8138E792-9795-4A6E-87C1-5ADD5767A234}" destId="{6F3A2C25-CC5B-4996-8B2C-516B71879C77}" srcOrd="0" destOrd="0" presId="urn:microsoft.com/office/officeart/2005/8/layout/list1"/>
    <dgm:cxn modelId="{122B1DC4-27B3-43DF-8022-47849DFBE5FA}" type="presParOf" srcId="{6F3A2C25-CC5B-4996-8B2C-516B71879C77}" destId="{A775598E-13C6-4244-950B-0B9753F9E4B2}" srcOrd="0" destOrd="0" presId="urn:microsoft.com/office/officeart/2005/8/layout/list1"/>
    <dgm:cxn modelId="{F426650D-7510-4620-A7D6-E8DA01946514}" type="presParOf" srcId="{6F3A2C25-CC5B-4996-8B2C-516B71879C77}" destId="{9FE07AD7-77D2-4490-9CE7-415DC09726A7}" srcOrd="1" destOrd="0" presId="urn:microsoft.com/office/officeart/2005/8/layout/list1"/>
    <dgm:cxn modelId="{5E9864E2-F02D-417E-AAD9-EF2C5D22EC18}" type="presParOf" srcId="{8138E792-9795-4A6E-87C1-5ADD5767A234}" destId="{8E3EE055-000E-4F18-9F9A-E9A6E736AE4D}" srcOrd="1" destOrd="0" presId="urn:microsoft.com/office/officeart/2005/8/layout/list1"/>
    <dgm:cxn modelId="{3697CC81-0DDD-4EEA-8FA5-EF96249BF811}" type="presParOf" srcId="{8138E792-9795-4A6E-87C1-5ADD5767A234}" destId="{DBE7F653-1DA0-48C7-ACF1-92C910BD1B76}" srcOrd="2" destOrd="0" presId="urn:microsoft.com/office/officeart/2005/8/layout/list1"/>
    <dgm:cxn modelId="{0E2C20D7-5B76-41C8-B803-494669D088F6}" type="presParOf" srcId="{8138E792-9795-4A6E-87C1-5ADD5767A234}" destId="{07D86320-94FA-4A82-A920-7468886177ED}" srcOrd="3" destOrd="0" presId="urn:microsoft.com/office/officeart/2005/8/layout/list1"/>
    <dgm:cxn modelId="{DDB43BB3-AE63-4923-A6DC-2014D5EE3C29}" type="presParOf" srcId="{8138E792-9795-4A6E-87C1-5ADD5767A234}" destId="{A8053C1B-5F3E-419E-A0CA-8CF29FB07824}" srcOrd="4" destOrd="0" presId="urn:microsoft.com/office/officeart/2005/8/layout/list1"/>
    <dgm:cxn modelId="{750123C7-398F-4DFA-8E05-34F90FFEF484}" type="presParOf" srcId="{A8053C1B-5F3E-419E-A0CA-8CF29FB07824}" destId="{5730AC62-398B-4AAB-A04C-9DFD5F531A61}" srcOrd="0" destOrd="0" presId="urn:microsoft.com/office/officeart/2005/8/layout/list1"/>
    <dgm:cxn modelId="{0823BADD-DBB4-4631-8A95-97106EB390E7}" type="presParOf" srcId="{A8053C1B-5F3E-419E-A0CA-8CF29FB07824}" destId="{0AFA15F6-27C3-4F7D-8B9C-AE883999877E}" srcOrd="1" destOrd="0" presId="urn:microsoft.com/office/officeart/2005/8/layout/list1"/>
    <dgm:cxn modelId="{0FDCC23D-B7D7-4468-8FD5-99DE30D984EB}" type="presParOf" srcId="{8138E792-9795-4A6E-87C1-5ADD5767A234}" destId="{B7092B25-32DD-42BD-906A-028DCDC8C3FD}" srcOrd="5" destOrd="0" presId="urn:microsoft.com/office/officeart/2005/8/layout/list1"/>
    <dgm:cxn modelId="{7AE73E7A-1CCB-4A4E-9FC1-2287239B52DE}" type="presParOf" srcId="{8138E792-9795-4A6E-87C1-5ADD5767A234}" destId="{26F65F92-9059-4A5F-8040-13151E454FC5}" srcOrd="6" destOrd="0" presId="urn:microsoft.com/office/officeart/2005/8/layout/list1"/>
    <dgm:cxn modelId="{D580D9AD-7797-4E22-A82B-AA912A356A12}" type="presParOf" srcId="{8138E792-9795-4A6E-87C1-5ADD5767A234}" destId="{DF8A90E9-0191-4025-BB43-C418E388BD97}" srcOrd="7" destOrd="0" presId="urn:microsoft.com/office/officeart/2005/8/layout/list1"/>
    <dgm:cxn modelId="{FE03EEB0-CAC6-4DDB-BC23-1D0B749A3DD0}" type="presParOf" srcId="{8138E792-9795-4A6E-87C1-5ADD5767A234}" destId="{FDD527ED-B486-4AC3-833A-DE8EAA3DF193}" srcOrd="8" destOrd="0" presId="urn:microsoft.com/office/officeart/2005/8/layout/list1"/>
    <dgm:cxn modelId="{42FE9980-6731-4036-853B-A29037C87893}" type="presParOf" srcId="{FDD527ED-B486-4AC3-833A-DE8EAA3DF193}" destId="{4DC4E5D1-6215-4BE7-9313-1C2DA48825EB}" srcOrd="0" destOrd="0" presId="urn:microsoft.com/office/officeart/2005/8/layout/list1"/>
    <dgm:cxn modelId="{0B35484E-4081-4F55-93BE-3CC19DE21F10}" type="presParOf" srcId="{FDD527ED-B486-4AC3-833A-DE8EAA3DF193}" destId="{7314CDD2-F866-44C2-9FB9-F1CFFDA10084}" srcOrd="1" destOrd="0" presId="urn:microsoft.com/office/officeart/2005/8/layout/list1"/>
    <dgm:cxn modelId="{5C56E095-5E66-4DC0-93C3-56322C665435}" type="presParOf" srcId="{8138E792-9795-4A6E-87C1-5ADD5767A234}" destId="{165EA89A-4B50-4F8E-8AFC-3C136105036F}" srcOrd="9" destOrd="0" presId="urn:microsoft.com/office/officeart/2005/8/layout/list1"/>
    <dgm:cxn modelId="{72C6C6A5-E551-47FE-B12E-85F6901EDC2D}" type="presParOf" srcId="{8138E792-9795-4A6E-87C1-5ADD5767A234}" destId="{CA1B316C-AC60-46CC-BE00-A3F9F6A02900}" srcOrd="10" destOrd="0" presId="urn:microsoft.com/office/officeart/2005/8/layout/list1"/>
    <dgm:cxn modelId="{39FA9D4A-E26D-40A2-B980-4033E783CFA9}" type="presParOf" srcId="{8138E792-9795-4A6E-87C1-5ADD5767A234}" destId="{556EDDC1-B043-4094-B17A-34198778CA47}" srcOrd="11" destOrd="0" presId="urn:microsoft.com/office/officeart/2005/8/layout/list1"/>
    <dgm:cxn modelId="{8F57861F-0174-4E65-A1F3-ED01C3A64845}" type="presParOf" srcId="{8138E792-9795-4A6E-87C1-5ADD5767A234}" destId="{4047F67B-42E4-4135-93B2-DD84F742B8A9}" srcOrd="12" destOrd="0" presId="urn:microsoft.com/office/officeart/2005/8/layout/list1"/>
    <dgm:cxn modelId="{8DDBF194-9D04-41FC-95E1-103AEB7D5928}" type="presParOf" srcId="{4047F67B-42E4-4135-93B2-DD84F742B8A9}" destId="{13EB2374-A0AA-46E3-BFF3-41C465E52DA3}" srcOrd="0" destOrd="0" presId="urn:microsoft.com/office/officeart/2005/8/layout/list1"/>
    <dgm:cxn modelId="{EDB2385A-4E1E-42A4-94C0-C5CAE43136EC}" type="presParOf" srcId="{4047F67B-42E4-4135-93B2-DD84F742B8A9}" destId="{C9787784-7583-4A90-8DED-CAFE022CDF6C}" srcOrd="1" destOrd="0" presId="urn:microsoft.com/office/officeart/2005/8/layout/list1"/>
    <dgm:cxn modelId="{BB4CCCAC-E215-4B76-8C49-0FABF9A312DB}" type="presParOf" srcId="{8138E792-9795-4A6E-87C1-5ADD5767A234}" destId="{3EE2C922-A833-4EA9-9C23-7D7A7E1E3867}" srcOrd="13" destOrd="0" presId="urn:microsoft.com/office/officeart/2005/8/layout/list1"/>
    <dgm:cxn modelId="{40765230-2C04-4A03-8DB6-83C753C80D59}" type="presParOf" srcId="{8138E792-9795-4A6E-87C1-5ADD5767A234}" destId="{900EDAB9-EFA5-4038-BBF9-C8A071C30A24}" srcOrd="14" destOrd="0" presId="urn:microsoft.com/office/officeart/2005/8/layout/list1"/>
    <dgm:cxn modelId="{BAB0B6B1-7A69-48AC-A9A6-88D73F2C736E}" type="presParOf" srcId="{8138E792-9795-4A6E-87C1-5ADD5767A234}" destId="{7642DC70-2CB8-4B88-9CF4-1E4F9B892E49}" srcOrd="15" destOrd="0" presId="urn:microsoft.com/office/officeart/2005/8/layout/list1"/>
    <dgm:cxn modelId="{6F209D95-5DF0-48A2-9508-926CD8C93735}" type="presParOf" srcId="{8138E792-9795-4A6E-87C1-5ADD5767A234}" destId="{D7BD8AE0-8622-4480-A693-118E5A87A128}" srcOrd="16" destOrd="0" presId="urn:microsoft.com/office/officeart/2005/8/layout/list1"/>
    <dgm:cxn modelId="{C2ECADEF-44B9-4D52-BB78-2512870E0757}" type="presParOf" srcId="{D7BD8AE0-8622-4480-A693-118E5A87A128}" destId="{FBAA951B-7ADF-490A-B5B1-64E33A81D927}" srcOrd="0" destOrd="0" presId="urn:microsoft.com/office/officeart/2005/8/layout/list1"/>
    <dgm:cxn modelId="{6B955E0C-D8FF-4C8C-B2F9-6D745C685B65}" type="presParOf" srcId="{D7BD8AE0-8622-4480-A693-118E5A87A128}" destId="{B152429A-AED7-4F22-B89D-7E038F821419}" srcOrd="1" destOrd="0" presId="urn:microsoft.com/office/officeart/2005/8/layout/list1"/>
    <dgm:cxn modelId="{9179FC53-D234-486C-B5F5-BCB77D080C58}" type="presParOf" srcId="{8138E792-9795-4A6E-87C1-5ADD5767A234}" destId="{3C6082D0-5AE8-47CF-8EF1-642E181F7479}" srcOrd="17" destOrd="0" presId="urn:microsoft.com/office/officeart/2005/8/layout/list1"/>
    <dgm:cxn modelId="{32285B45-C1FE-4CC7-98F9-33263865A584}" type="presParOf" srcId="{8138E792-9795-4A6E-87C1-5ADD5767A234}" destId="{D13CEEAC-14D4-4C12-9F39-FDF151D3258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AWS </a:t>
          </a:r>
          <a:r>
            <a:rPr lang="de-AT" sz="1600" dirty="0" err="1"/>
            <a:t>Step</a:t>
          </a:r>
          <a:r>
            <a:rPr lang="de-AT" sz="1600" dirty="0"/>
            <a:t> </a:t>
          </a:r>
          <a:r>
            <a:rPr lang="de-AT" sz="1600" dirty="0" err="1"/>
            <a:t>Functions</a:t>
          </a:r>
          <a:endParaRPr lang="de-AT" sz="1600" dirty="0"/>
        </a:p>
        <a:p>
          <a:pPr algn="ctr" rtl="0">
            <a:buNone/>
            <a:defRPr b="1"/>
          </a:pP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B05A296-A6D8-4D06-972E-CB035F43676E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Koordinierung von </a:t>
          </a:r>
          <a:br>
            <a:rPr lang="de-AT" sz="1400" dirty="0"/>
          </a:br>
          <a:r>
            <a:rPr lang="de-AT" sz="1400" dirty="0"/>
            <a:t>verteilten Anwendungen</a:t>
          </a:r>
        </a:p>
      </dgm:t>
    </dgm:pt>
    <dgm:pt modelId="{21765F13-B221-4361-B963-C824E3AE4E64}" type="parTrans" cxnId="{84991EA4-41BC-4B36-9E67-23CD99DF5EAA}">
      <dgm:prSet/>
      <dgm:spPr/>
      <dgm:t>
        <a:bodyPr/>
        <a:lstStyle/>
        <a:p>
          <a:endParaRPr lang="de-AT"/>
        </a:p>
      </dgm:t>
    </dgm:pt>
    <dgm:pt modelId="{C547F089-1CDB-4862-A726-DD088CF8E5B6}" type="sibTrans" cxnId="{84991EA4-41BC-4B36-9E67-23CD99DF5EAA}">
      <dgm:prSet/>
      <dgm:spPr/>
      <dgm:t>
        <a:bodyPr/>
        <a:lstStyle/>
        <a:p>
          <a:endParaRPr lang="de-AT"/>
        </a:p>
      </dgm:t>
    </dgm:pt>
    <dgm:pt modelId="{6DC32CC1-92FC-4814-833C-8B42593BAEF7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</a:t>
          </a:r>
          <a:r>
            <a:rPr lang="en-US" sz="1600" b="1" dirty="0" err="1"/>
            <a:t>AppFlow</a:t>
          </a:r>
          <a:endParaRPr lang="en-US" sz="1600" b="1" dirty="0"/>
        </a:p>
        <a:p>
          <a:pPr algn="ctr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6823803B-5203-4512-83DB-1948246C488B}" type="parTrans" cxnId="{1FEF4576-747D-46F5-A085-83B21AAF15BC}">
      <dgm:prSet/>
      <dgm:spPr/>
      <dgm:t>
        <a:bodyPr/>
        <a:lstStyle/>
        <a:p>
          <a:endParaRPr lang="de-AT"/>
        </a:p>
      </dgm:t>
    </dgm:pt>
    <dgm:pt modelId="{BF0A4C0C-1002-4502-B009-090A5728A5A1}" type="sibTrans" cxnId="{1FEF4576-747D-46F5-A085-83B21AAF15BC}">
      <dgm:prSet/>
      <dgm:spPr/>
      <dgm:t>
        <a:bodyPr/>
        <a:lstStyle/>
        <a:p>
          <a:endParaRPr lang="de-AT"/>
        </a:p>
      </dgm:t>
    </dgm:pt>
    <dgm:pt modelId="{02526734-EFCB-4762-8E78-F2EA3C75AAED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en-US" sz="1400" dirty="0" err="1"/>
            <a:t>Programmierfreie</a:t>
          </a:r>
          <a:r>
            <a:rPr lang="en-US" sz="1400" dirty="0"/>
            <a:t> Integration von SaaS-Apps und AWS-Services</a:t>
          </a:r>
          <a:endParaRPr lang="de-AT" sz="1400" dirty="0"/>
        </a:p>
      </dgm:t>
    </dgm:pt>
    <dgm:pt modelId="{4F7A3086-FB69-4233-A0E8-1339A57145C7}" type="parTrans" cxnId="{94FFB220-7971-47DD-8605-B6BB086800B5}">
      <dgm:prSet/>
      <dgm:spPr/>
      <dgm:t>
        <a:bodyPr/>
        <a:lstStyle/>
        <a:p>
          <a:endParaRPr lang="de-AT"/>
        </a:p>
      </dgm:t>
    </dgm:pt>
    <dgm:pt modelId="{E3252A2C-BA93-4E9B-BBE4-90ED4F0E5070}" type="sibTrans" cxnId="{94FFB220-7971-47DD-8605-B6BB086800B5}">
      <dgm:prSet/>
      <dgm:spPr/>
      <dgm:t>
        <a:bodyPr/>
        <a:lstStyle/>
        <a:p>
          <a:endParaRPr lang="de-AT"/>
        </a:p>
      </dgm:t>
    </dgm:pt>
    <dgm:pt modelId="{3C8E9666-334A-4C09-AF19-3D47E99E2340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</a:t>
          </a:r>
          <a:r>
            <a:rPr lang="en-US" sz="1600" b="1" dirty="0" err="1"/>
            <a:t>EventBridge</a:t>
          </a:r>
          <a:endParaRPr lang="en-US" sz="1600" b="1" dirty="0"/>
        </a:p>
        <a:p>
          <a:pPr algn="ctr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3167AFCE-566B-41E3-93E9-5AF5FDC1DAB7}" type="parTrans" cxnId="{7B77B2CC-A40E-4519-90AE-EA4D08C82BD3}">
      <dgm:prSet/>
      <dgm:spPr/>
      <dgm:t>
        <a:bodyPr/>
        <a:lstStyle/>
        <a:p>
          <a:endParaRPr lang="de-AT"/>
        </a:p>
      </dgm:t>
    </dgm:pt>
    <dgm:pt modelId="{C65F1696-4FCC-48BD-8132-2F0034E07FA5}" type="sibTrans" cxnId="{7B77B2CC-A40E-4519-90AE-EA4D08C82BD3}">
      <dgm:prSet/>
      <dgm:spPr/>
      <dgm:t>
        <a:bodyPr/>
        <a:lstStyle/>
        <a:p>
          <a:endParaRPr lang="de-AT"/>
        </a:p>
      </dgm:t>
    </dgm:pt>
    <dgm:pt modelId="{54684971-4939-4286-9C5D-F7A5D81EE915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 err="1"/>
            <a:t>Serverless</a:t>
          </a:r>
          <a:r>
            <a:rPr lang="de-AT" sz="1400" dirty="0"/>
            <a:t>-Ereignisbus für SaaS-Anwendungen und AWS-Services</a:t>
          </a:r>
        </a:p>
      </dgm:t>
    </dgm:pt>
    <dgm:pt modelId="{E6BDC226-8F43-4F2C-B83E-5360C4092128}" type="parTrans" cxnId="{7D075060-23F8-495C-9CB3-C63F986204C6}">
      <dgm:prSet/>
      <dgm:spPr/>
      <dgm:t>
        <a:bodyPr/>
        <a:lstStyle/>
        <a:p>
          <a:endParaRPr lang="de-AT"/>
        </a:p>
      </dgm:t>
    </dgm:pt>
    <dgm:pt modelId="{6B6EBD27-A541-40B4-8FE9-33ACC5336036}" type="sibTrans" cxnId="{7D075060-23F8-495C-9CB3-C63F986204C6}">
      <dgm:prSet/>
      <dgm:spPr/>
      <dgm:t>
        <a:bodyPr/>
        <a:lstStyle/>
        <a:p>
          <a:endParaRPr lang="de-AT"/>
        </a:p>
      </dgm:t>
    </dgm:pt>
    <dgm:pt modelId="{FF260E25-B46F-4806-8025-8C726A53086A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MQ</a:t>
          </a:r>
        </a:p>
        <a:p>
          <a:pPr algn="ctr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AB31C851-DE7E-4176-B72D-C1874720CA6E}" type="parTrans" cxnId="{E1B858A0-5B68-46F5-818F-9182F6668B65}">
      <dgm:prSet/>
      <dgm:spPr/>
      <dgm:t>
        <a:bodyPr/>
        <a:lstStyle/>
        <a:p>
          <a:endParaRPr lang="de-AT"/>
        </a:p>
      </dgm:t>
    </dgm:pt>
    <dgm:pt modelId="{2EB29991-84BB-4FD7-BBB5-A5F02618475E}" type="sibTrans" cxnId="{E1B858A0-5B68-46F5-818F-9182F6668B65}">
      <dgm:prSet/>
      <dgm:spPr/>
      <dgm:t>
        <a:bodyPr/>
        <a:lstStyle/>
        <a:p>
          <a:endParaRPr lang="de-AT"/>
        </a:p>
      </dgm:t>
    </dgm:pt>
    <dgm:pt modelId="{F17054DC-1120-452E-A3EE-B8C2C4D2E131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Verwaltete Nachrichtenvermittlung für </a:t>
          </a:r>
          <a:r>
            <a:rPr lang="de-AT" sz="1400" dirty="0" err="1"/>
            <a:t>ActiveMQ</a:t>
          </a:r>
          <a:endParaRPr lang="de-AT" sz="1400" dirty="0"/>
        </a:p>
      </dgm:t>
    </dgm:pt>
    <dgm:pt modelId="{AAA92730-D515-4B3D-9354-656FAD5B02F2}" type="parTrans" cxnId="{EC0F97C9-0D63-44CF-9792-432A62D58DEB}">
      <dgm:prSet/>
      <dgm:spPr/>
      <dgm:t>
        <a:bodyPr/>
        <a:lstStyle/>
        <a:p>
          <a:endParaRPr lang="de-AT"/>
        </a:p>
      </dgm:t>
    </dgm:pt>
    <dgm:pt modelId="{4F5CF9B4-D611-4661-97A8-4BE96A08FA86}" type="sibTrans" cxnId="{EC0F97C9-0D63-44CF-9792-432A62D58DEB}">
      <dgm:prSet/>
      <dgm:spPr/>
      <dgm:t>
        <a:bodyPr/>
        <a:lstStyle/>
        <a:p>
          <a:endParaRPr lang="de-AT"/>
        </a:p>
      </dgm:t>
    </dgm:pt>
    <dgm:pt modelId="{C8A49054-1204-4DCF-9386-924A326772DF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Simple Notification Service (SNS)</a:t>
          </a:r>
        </a:p>
        <a:p>
          <a:pPr algn="ctr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327CDD8A-DABC-499F-8BFC-F2CB70FB4A92}" type="parTrans" cxnId="{51318891-0CF3-4CB2-B2EB-29BF2375A453}">
      <dgm:prSet/>
      <dgm:spPr/>
      <dgm:t>
        <a:bodyPr/>
        <a:lstStyle/>
        <a:p>
          <a:endParaRPr lang="de-AT"/>
        </a:p>
      </dgm:t>
    </dgm:pt>
    <dgm:pt modelId="{EBCE1894-6AFA-4D3E-8D85-8BE6F6D4D93F}" type="sibTrans" cxnId="{51318891-0CF3-4CB2-B2EB-29BF2375A453}">
      <dgm:prSet/>
      <dgm:spPr/>
      <dgm:t>
        <a:bodyPr/>
        <a:lstStyle/>
        <a:p>
          <a:endParaRPr lang="de-AT"/>
        </a:p>
      </dgm:t>
    </dgm:pt>
    <dgm:pt modelId="{6E4E020A-AF4A-4FD5-80AA-574BA4819EFB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en-US" sz="1400" dirty="0"/>
            <a:t>Managed Message Topics for Pub/Sub</a:t>
          </a:r>
          <a:endParaRPr lang="de-AT" sz="1400" dirty="0"/>
        </a:p>
      </dgm:t>
    </dgm:pt>
    <dgm:pt modelId="{81050FCC-05AB-4890-AF17-B3E1E92B2195}" type="parTrans" cxnId="{CD767422-174D-4E56-9E38-B0ED0B923E47}">
      <dgm:prSet/>
      <dgm:spPr/>
      <dgm:t>
        <a:bodyPr/>
        <a:lstStyle/>
        <a:p>
          <a:endParaRPr lang="de-AT"/>
        </a:p>
      </dgm:t>
    </dgm:pt>
    <dgm:pt modelId="{B8A2F8DB-7B1B-463B-858C-90336C8E31FF}" type="sibTrans" cxnId="{CD767422-174D-4E56-9E38-B0ED0B923E47}">
      <dgm:prSet/>
      <dgm:spPr/>
      <dgm:t>
        <a:bodyPr/>
        <a:lstStyle/>
        <a:p>
          <a:endParaRPr lang="de-AT"/>
        </a:p>
      </dgm:t>
    </dgm:pt>
    <dgm:pt modelId="{D2125A9C-5A9E-4DE5-BEBA-2E88110E2421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Simple Queue </a:t>
          </a:r>
          <a:br>
            <a:rPr lang="en-US" sz="1600" b="1" dirty="0"/>
          </a:br>
          <a:r>
            <a:rPr lang="en-US" sz="1600" b="1" dirty="0"/>
            <a:t>Service (SQS)</a:t>
          </a:r>
        </a:p>
        <a:p>
          <a:pPr algn="ctr">
            <a:buFont typeface="Symbol" panose="05050102010706020507" pitchFamily="18" charset="2"/>
            <a:buChar char=""/>
          </a:pPr>
          <a:endParaRPr lang="de-AT" sz="1400" b="1" dirty="0"/>
        </a:p>
      </dgm:t>
    </dgm:pt>
    <dgm:pt modelId="{5C135781-00AB-4C7C-AE88-6F764B6FEF51}" type="parTrans" cxnId="{44D46521-5A92-4233-A56F-E7B6D1BC1CD1}">
      <dgm:prSet/>
      <dgm:spPr/>
      <dgm:t>
        <a:bodyPr/>
        <a:lstStyle/>
        <a:p>
          <a:endParaRPr lang="de-AT"/>
        </a:p>
      </dgm:t>
    </dgm:pt>
    <dgm:pt modelId="{420DA91F-A192-4FAA-91F8-292BA2F59D54}" type="sibTrans" cxnId="{44D46521-5A92-4233-A56F-E7B6D1BC1CD1}">
      <dgm:prSet/>
      <dgm:spPr/>
      <dgm:t>
        <a:bodyPr/>
        <a:lstStyle/>
        <a:p>
          <a:endParaRPr lang="de-AT"/>
        </a:p>
      </dgm:t>
    </dgm:pt>
    <dgm:pt modelId="{2304276B-4488-4629-B1CE-8D833CF148F5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Verwaltete Nachrichtenwarteschlangen</a:t>
          </a:r>
        </a:p>
      </dgm:t>
    </dgm:pt>
    <dgm:pt modelId="{FA9ABCE0-38E0-4536-AF80-28161062B757}" type="parTrans" cxnId="{2B216FE8-4D84-46C2-8DC7-936C9775174B}">
      <dgm:prSet/>
      <dgm:spPr/>
      <dgm:t>
        <a:bodyPr/>
        <a:lstStyle/>
        <a:p>
          <a:endParaRPr lang="de-AT"/>
        </a:p>
      </dgm:t>
    </dgm:pt>
    <dgm:pt modelId="{D756CAE8-7F3A-42F0-898B-D1C42C4E1A36}" type="sibTrans" cxnId="{2B216FE8-4D84-46C2-8DC7-936C9775174B}">
      <dgm:prSet/>
      <dgm:spPr/>
      <dgm:t>
        <a:bodyPr/>
        <a:lstStyle/>
        <a:p>
          <a:endParaRPr lang="de-AT"/>
        </a:p>
      </dgm:t>
    </dgm:pt>
    <dgm:pt modelId="{50D0475F-9D3B-4A99-B728-86E927149F9B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AppSync</a:t>
          </a:r>
          <a:endParaRPr lang="de-AT" sz="1600" b="1" dirty="0"/>
        </a:p>
        <a:p>
          <a:pPr algn="ctr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E414BCDC-E5C4-4F83-9FA8-EBE66898B1E9}" type="parTrans" cxnId="{B02B8BD2-2B89-4C61-BC8C-EE48262FD350}">
      <dgm:prSet/>
      <dgm:spPr/>
      <dgm:t>
        <a:bodyPr/>
        <a:lstStyle/>
        <a:p>
          <a:endParaRPr lang="de-AT"/>
        </a:p>
      </dgm:t>
    </dgm:pt>
    <dgm:pt modelId="{E8C33BBA-E150-4E24-8169-2B6873EF86F0}" type="sibTrans" cxnId="{B02B8BD2-2B89-4C61-BC8C-EE48262FD350}">
      <dgm:prSet/>
      <dgm:spPr/>
      <dgm:t>
        <a:bodyPr/>
        <a:lstStyle/>
        <a:p>
          <a:endParaRPr lang="de-AT"/>
        </a:p>
      </dgm:t>
    </dgm:pt>
    <dgm:pt modelId="{C4EE7A2D-622A-4682-B7E0-688F5C718A09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Erstellen Sie Ihre Apps mit den richtigen Daten aus vielen Quellen, in jeder Größe</a:t>
          </a:r>
        </a:p>
      </dgm:t>
    </dgm:pt>
    <dgm:pt modelId="{E519717E-B149-481E-94A7-F5360815462F}" type="parTrans" cxnId="{56F83DA2-9DDA-4967-9C0A-06E72811D7DC}">
      <dgm:prSet/>
      <dgm:spPr/>
      <dgm:t>
        <a:bodyPr/>
        <a:lstStyle/>
        <a:p>
          <a:endParaRPr lang="de-AT"/>
        </a:p>
      </dgm:t>
    </dgm:pt>
    <dgm:pt modelId="{088285A0-C607-4E47-88D0-9A8269C4A534}" type="sibTrans" cxnId="{56F83DA2-9DDA-4967-9C0A-06E72811D7DC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7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2078E4CF-1E05-4E3C-AF0C-99486AC4B175}" type="pres">
      <dgm:prSet presAssocID="{6DC32CC1-92FC-4814-833C-8B42593BAEF7}" presName="node" presStyleLbl="node1" presStyleIdx="1" presStyleCnt="7">
        <dgm:presLayoutVars>
          <dgm:bulletEnabled val="1"/>
        </dgm:presLayoutVars>
      </dgm:prSet>
      <dgm:spPr/>
    </dgm:pt>
    <dgm:pt modelId="{68D11400-2054-4F5D-A117-752784327677}" type="pres">
      <dgm:prSet presAssocID="{BF0A4C0C-1002-4502-B009-090A5728A5A1}" presName="sibTrans" presStyleCnt="0"/>
      <dgm:spPr/>
    </dgm:pt>
    <dgm:pt modelId="{DF2F1050-BB77-44D7-95B2-2344C7760C16}" type="pres">
      <dgm:prSet presAssocID="{3C8E9666-334A-4C09-AF19-3D47E99E2340}" presName="node" presStyleLbl="node1" presStyleIdx="2" presStyleCnt="7">
        <dgm:presLayoutVars>
          <dgm:bulletEnabled val="1"/>
        </dgm:presLayoutVars>
      </dgm:prSet>
      <dgm:spPr/>
    </dgm:pt>
    <dgm:pt modelId="{C6135FE4-CF7E-4464-985E-1821EFC688CE}" type="pres">
      <dgm:prSet presAssocID="{C65F1696-4FCC-48BD-8132-2F0034E07FA5}" presName="sibTrans" presStyleCnt="0"/>
      <dgm:spPr/>
    </dgm:pt>
    <dgm:pt modelId="{C700A333-E5D5-460F-B751-97BE05802A4E}" type="pres">
      <dgm:prSet presAssocID="{FF260E25-B46F-4806-8025-8C726A53086A}" presName="node" presStyleLbl="node1" presStyleIdx="3" presStyleCnt="7">
        <dgm:presLayoutVars>
          <dgm:bulletEnabled val="1"/>
        </dgm:presLayoutVars>
      </dgm:prSet>
      <dgm:spPr/>
    </dgm:pt>
    <dgm:pt modelId="{11490C84-C5F7-4531-A789-604332F3C5FC}" type="pres">
      <dgm:prSet presAssocID="{2EB29991-84BB-4FD7-BBB5-A5F02618475E}" presName="sibTrans" presStyleCnt="0"/>
      <dgm:spPr/>
    </dgm:pt>
    <dgm:pt modelId="{86D893F7-C3CB-4D11-9AB3-1F020D789BA3}" type="pres">
      <dgm:prSet presAssocID="{C8A49054-1204-4DCF-9386-924A326772DF}" presName="node" presStyleLbl="node1" presStyleIdx="4" presStyleCnt="7">
        <dgm:presLayoutVars>
          <dgm:bulletEnabled val="1"/>
        </dgm:presLayoutVars>
      </dgm:prSet>
      <dgm:spPr/>
    </dgm:pt>
    <dgm:pt modelId="{6ECC7127-E46E-47C3-8ED6-6600463DC275}" type="pres">
      <dgm:prSet presAssocID="{EBCE1894-6AFA-4D3E-8D85-8BE6F6D4D93F}" presName="sibTrans" presStyleCnt="0"/>
      <dgm:spPr/>
    </dgm:pt>
    <dgm:pt modelId="{7B8F27DA-3506-4E06-901A-7B4518F7648A}" type="pres">
      <dgm:prSet presAssocID="{D2125A9C-5A9E-4DE5-BEBA-2E88110E2421}" presName="node" presStyleLbl="node1" presStyleIdx="5" presStyleCnt="7">
        <dgm:presLayoutVars>
          <dgm:bulletEnabled val="1"/>
        </dgm:presLayoutVars>
      </dgm:prSet>
      <dgm:spPr/>
    </dgm:pt>
    <dgm:pt modelId="{34C9D7F4-BD23-4290-9C7E-21E677D39EA2}" type="pres">
      <dgm:prSet presAssocID="{420DA91F-A192-4FAA-91F8-292BA2F59D54}" presName="sibTrans" presStyleCnt="0"/>
      <dgm:spPr/>
    </dgm:pt>
    <dgm:pt modelId="{BF39D5CA-A902-4428-876F-EB81B0140FB9}" type="pres">
      <dgm:prSet presAssocID="{50D0475F-9D3B-4A99-B728-86E927149F9B}" presName="node" presStyleLbl="node1" presStyleIdx="6" presStyleCnt="7">
        <dgm:presLayoutVars>
          <dgm:bulletEnabled val="1"/>
        </dgm:presLayoutVars>
      </dgm:prSet>
      <dgm:spPr/>
    </dgm:pt>
  </dgm:ptLst>
  <dgm:cxnLst>
    <dgm:cxn modelId="{A807D40E-CF3C-4011-9F57-2E4803DEB357}" type="presOf" srcId="{02526734-EFCB-4762-8E78-F2EA3C75AAED}" destId="{2078E4CF-1E05-4E3C-AF0C-99486AC4B175}" srcOrd="0" destOrd="1" presId="urn:microsoft.com/office/officeart/2005/8/layout/default"/>
    <dgm:cxn modelId="{94FFB220-7971-47DD-8605-B6BB086800B5}" srcId="{6DC32CC1-92FC-4814-833C-8B42593BAEF7}" destId="{02526734-EFCB-4762-8E78-F2EA3C75AAED}" srcOrd="0" destOrd="0" parTransId="{4F7A3086-FB69-4233-A0E8-1339A57145C7}" sibTransId="{E3252A2C-BA93-4E9B-BBE4-90ED4F0E5070}"/>
    <dgm:cxn modelId="{44D46521-5A92-4233-A56F-E7B6D1BC1CD1}" srcId="{23A4CF80-68AA-424B-8F8A-88D2F4D4C080}" destId="{D2125A9C-5A9E-4DE5-BEBA-2E88110E2421}" srcOrd="5" destOrd="0" parTransId="{5C135781-00AB-4C7C-AE88-6F764B6FEF51}" sibTransId="{420DA91F-A192-4FAA-91F8-292BA2F59D54}"/>
    <dgm:cxn modelId="{CD767422-174D-4E56-9E38-B0ED0B923E47}" srcId="{C8A49054-1204-4DCF-9386-924A326772DF}" destId="{6E4E020A-AF4A-4FD5-80AA-574BA4819EFB}" srcOrd="0" destOrd="0" parTransId="{81050FCC-05AB-4890-AF17-B3E1E92B2195}" sibTransId="{B8A2F8DB-7B1B-463B-858C-90336C8E31FF}"/>
    <dgm:cxn modelId="{42E36624-8C41-4D42-A19E-82F82E070E6A}" type="presOf" srcId="{2304276B-4488-4629-B1CE-8D833CF148F5}" destId="{7B8F27DA-3506-4E06-901A-7B4518F7648A}" srcOrd="0" destOrd="1" presId="urn:microsoft.com/office/officeart/2005/8/layout/default"/>
    <dgm:cxn modelId="{23771826-A0EE-4ADB-B4DC-F8627A3F4A61}" type="presOf" srcId="{6E4E020A-AF4A-4FD5-80AA-574BA4819EFB}" destId="{86D893F7-C3CB-4D11-9AB3-1F020D789BA3}" srcOrd="0" destOrd="1" presId="urn:microsoft.com/office/officeart/2005/8/layout/default"/>
    <dgm:cxn modelId="{7BBC5C2D-8FF7-4AED-A7BC-87B4B260C742}" type="presOf" srcId="{FF260E25-B46F-4806-8025-8C726A53086A}" destId="{C700A333-E5D5-460F-B751-97BE05802A4E}" srcOrd="0" destOrd="0" presId="urn:microsoft.com/office/officeart/2005/8/layout/default"/>
    <dgm:cxn modelId="{7D075060-23F8-495C-9CB3-C63F986204C6}" srcId="{3C8E9666-334A-4C09-AF19-3D47E99E2340}" destId="{54684971-4939-4286-9C5D-F7A5D81EE915}" srcOrd="0" destOrd="0" parTransId="{E6BDC226-8F43-4F2C-B83E-5360C4092128}" sibTransId="{6B6EBD27-A541-40B4-8FE9-33ACC5336036}"/>
    <dgm:cxn modelId="{3CEBB044-2938-4673-92FC-9D027CA3C542}" type="presOf" srcId="{54684971-4939-4286-9C5D-F7A5D81EE915}" destId="{DF2F1050-BB77-44D7-95B2-2344C7760C16}" srcOrd="0" destOrd="1" presId="urn:microsoft.com/office/officeart/2005/8/layout/default"/>
    <dgm:cxn modelId="{4E310D65-9640-4ADE-9618-76792589F8C0}" type="presOf" srcId="{F17054DC-1120-452E-A3EE-B8C2C4D2E131}" destId="{C700A333-E5D5-460F-B751-97BE05802A4E}" srcOrd="0" destOrd="1" presId="urn:microsoft.com/office/officeart/2005/8/layout/default"/>
    <dgm:cxn modelId="{1FEF4576-747D-46F5-A085-83B21AAF15BC}" srcId="{23A4CF80-68AA-424B-8F8A-88D2F4D4C080}" destId="{6DC32CC1-92FC-4814-833C-8B42593BAEF7}" srcOrd="1" destOrd="0" parTransId="{6823803B-5203-4512-83DB-1948246C488B}" sibTransId="{BF0A4C0C-1002-4502-B009-090A5728A5A1}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15942D8C-54F9-4E4A-8D3E-756608FD3050}" type="presOf" srcId="{9B05A296-A6D8-4D06-972E-CB035F43676E}" destId="{17AC8304-FDDC-471B-86FE-A9DF325D583C}" srcOrd="0" destOrd="1" presId="urn:microsoft.com/office/officeart/2005/8/layout/default"/>
    <dgm:cxn modelId="{284C8A8D-A265-486D-90C0-D3733DE13958}" type="presOf" srcId="{3C8E9666-334A-4C09-AF19-3D47E99E2340}" destId="{DF2F1050-BB77-44D7-95B2-2344C7760C16}" srcOrd="0" destOrd="0" presId="urn:microsoft.com/office/officeart/2005/8/layout/default"/>
    <dgm:cxn modelId="{51318891-0CF3-4CB2-B2EB-29BF2375A453}" srcId="{23A4CF80-68AA-424B-8F8A-88D2F4D4C080}" destId="{C8A49054-1204-4DCF-9386-924A326772DF}" srcOrd="4" destOrd="0" parTransId="{327CDD8A-DABC-499F-8BFC-F2CB70FB4A92}" sibTransId="{EBCE1894-6AFA-4D3E-8D85-8BE6F6D4D93F}"/>
    <dgm:cxn modelId="{9A676992-69E6-44EA-B51E-D3A63B83B180}" type="presOf" srcId="{6DC32CC1-92FC-4814-833C-8B42593BAEF7}" destId="{2078E4CF-1E05-4E3C-AF0C-99486AC4B175}" srcOrd="0" destOrd="0" presId="urn:microsoft.com/office/officeart/2005/8/layout/default"/>
    <dgm:cxn modelId="{59009B9A-6E13-4581-B6B1-923AB63B4C09}" type="presOf" srcId="{C4EE7A2D-622A-4682-B7E0-688F5C718A09}" destId="{BF39D5CA-A902-4428-876F-EB81B0140FB9}" srcOrd="0" destOrd="1" presId="urn:microsoft.com/office/officeart/2005/8/layout/default"/>
    <dgm:cxn modelId="{E1B858A0-5B68-46F5-818F-9182F6668B65}" srcId="{23A4CF80-68AA-424B-8F8A-88D2F4D4C080}" destId="{FF260E25-B46F-4806-8025-8C726A53086A}" srcOrd="3" destOrd="0" parTransId="{AB31C851-DE7E-4176-B72D-C1874720CA6E}" sibTransId="{2EB29991-84BB-4FD7-BBB5-A5F02618475E}"/>
    <dgm:cxn modelId="{56F83DA2-9DDA-4967-9C0A-06E72811D7DC}" srcId="{50D0475F-9D3B-4A99-B728-86E927149F9B}" destId="{C4EE7A2D-622A-4682-B7E0-688F5C718A09}" srcOrd="0" destOrd="0" parTransId="{E519717E-B149-481E-94A7-F5360815462F}" sibTransId="{088285A0-C607-4E47-88D0-9A8269C4A534}"/>
    <dgm:cxn modelId="{84991EA4-41BC-4B36-9E67-23CD99DF5EAA}" srcId="{1579B090-B57A-4234-8F40-245EAA5E4AC9}" destId="{9B05A296-A6D8-4D06-972E-CB035F43676E}" srcOrd="0" destOrd="0" parTransId="{21765F13-B221-4361-B963-C824E3AE4E64}" sibTransId="{C547F089-1CDB-4862-A726-DD088CF8E5B6}"/>
    <dgm:cxn modelId="{CBEBB5B5-D5D8-475A-B04A-18998CB7D72D}" type="presOf" srcId="{50D0475F-9D3B-4A99-B728-86E927149F9B}" destId="{BF39D5CA-A902-4428-876F-EB81B0140FB9}" srcOrd="0" destOrd="0" presId="urn:microsoft.com/office/officeart/2005/8/layout/default"/>
    <dgm:cxn modelId="{EC0F97C9-0D63-44CF-9792-432A62D58DEB}" srcId="{FF260E25-B46F-4806-8025-8C726A53086A}" destId="{F17054DC-1120-452E-A3EE-B8C2C4D2E131}" srcOrd="0" destOrd="0" parTransId="{AAA92730-D515-4B3D-9354-656FAD5B02F2}" sibTransId="{4F5CF9B4-D611-4661-97A8-4BE96A08FA86}"/>
    <dgm:cxn modelId="{7B77B2CC-A40E-4519-90AE-EA4D08C82BD3}" srcId="{23A4CF80-68AA-424B-8F8A-88D2F4D4C080}" destId="{3C8E9666-334A-4C09-AF19-3D47E99E2340}" srcOrd="2" destOrd="0" parTransId="{3167AFCE-566B-41E3-93E9-5AF5FDC1DAB7}" sibTransId="{C65F1696-4FCC-48BD-8132-2F0034E07FA5}"/>
    <dgm:cxn modelId="{B02B8BD2-2B89-4C61-BC8C-EE48262FD350}" srcId="{23A4CF80-68AA-424B-8F8A-88D2F4D4C080}" destId="{50D0475F-9D3B-4A99-B728-86E927149F9B}" srcOrd="6" destOrd="0" parTransId="{E414BCDC-E5C4-4F83-9FA8-EBE66898B1E9}" sibTransId="{E8C33BBA-E150-4E24-8169-2B6873EF86F0}"/>
    <dgm:cxn modelId="{0037B8D8-D193-485A-A51F-A08D80C681B6}" type="presOf" srcId="{C8A49054-1204-4DCF-9386-924A326772DF}" destId="{86D893F7-C3CB-4D11-9AB3-1F020D789BA3}" srcOrd="0" destOrd="0" presId="urn:microsoft.com/office/officeart/2005/8/layout/default"/>
    <dgm:cxn modelId="{2B216FE8-4D84-46C2-8DC7-936C9775174B}" srcId="{D2125A9C-5A9E-4DE5-BEBA-2E88110E2421}" destId="{2304276B-4488-4629-B1CE-8D833CF148F5}" srcOrd="0" destOrd="0" parTransId="{FA9ABCE0-38E0-4536-AF80-28161062B757}" sibTransId="{D756CAE8-7F3A-42F0-898B-D1C42C4E1A36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6FD94FFD-00DA-4934-A53F-51B820405195}" type="presOf" srcId="{D2125A9C-5A9E-4DE5-BEBA-2E88110E2421}" destId="{7B8F27DA-3506-4E06-901A-7B4518F7648A}" srcOrd="0" destOrd="0" presId="urn:microsoft.com/office/officeart/2005/8/layout/default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099DB068-F919-4F85-A088-1928952BE60D}" type="presParOf" srcId="{59B88C15-B11E-4909-ADA7-11474E82FDC6}" destId="{2078E4CF-1E05-4E3C-AF0C-99486AC4B175}" srcOrd="2" destOrd="0" presId="urn:microsoft.com/office/officeart/2005/8/layout/default"/>
    <dgm:cxn modelId="{2473EDF2-1DDB-4277-8BE7-B19814F8F19B}" type="presParOf" srcId="{59B88C15-B11E-4909-ADA7-11474E82FDC6}" destId="{68D11400-2054-4F5D-A117-752784327677}" srcOrd="3" destOrd="0" presId="urn:microsoft.com/office/officeart/2005/8/layout/default"/>
    <dgm:cxn modelId="{AEDD8A0D-7A75-4C06-8F0C-AF64160CC630}" type="presParOf" srcId="{59B88C15-B11E-4909-ADA7-11474E82FDC6}" destId="{DF2F1050-BB77-44D7-95B2-2344C7760C16}" srcOrd="4" destOrd="0" presId="urn:microsoft.com/office/officeart/2005/8/layout/default"/>
    <dgm:cxn modelId="{4D336D1A-9794-4359-9413-BD8939F696FF}" type="presParOf" srcId="{59B88C15-B11E-4909-ADA7-11474E82FDC6}" destId="{C6135FE4-CF7E-4464-985E-1821EFC688CE}" srcOrd="5" destOrd="0" presId="urn:microsoft.com/office/officeart/2005/8/layout/default"/>
    <dgm:cxn modelId="{A387BA77-DE11-46D5-BB9A-D9DFAFCACBAA}" type="presParOf" srcId="{59B88C15-B11E-4909-ADA7-11474E82FDC6}" destId="{C700A333-E5D5-460F-B751-97BE05802A4E}" srcOrd="6" destOrd="0" presId="urn:microsoft.com/office/officeart/2005/8/layout/default"/>
    <dgm:cxn modelId="{BDAB06CA-2E18-4FBA-B6E1-1981CC8A00B0}" type="presParOf" srcId="{59B88C15-B11E-4909-ADA7-11474E82FDC6}" destId="{11490C84-C5F7-4531-A789-604332F3C5FC}" srcOrd="7" destOrd="0" presId="urn:microsoft.com/office/officeart/2005/8/layout/default"/>
    <dgm:cxn modelId="{72996C24-096A-4B54-B167-950FC4307CB7}" type="presParOf" srcId="{59B88C15-B11E-4909-ADA7-11474E82FDC6}" destId="{86D893F7-C3CB-4D11-9AB3-1F020D789BA3}" srcOrd="8" destOrd="0" presId="urn:microsoft.com/office/officeart/2005/8/layout/default"/>
    <dgm:cxn modelId="{CA7851A7-DEA0-4210-AE00-6348EE90919F}" type="presParOf" srcId="{59B88C15-B11E-4909-ADA7-11474E82FDC6}" destId="{6ECC7127-E46E-47C3-8ED6-6600463DC275}" srcOrd="9" destOrd="0" presId="urn:microsoft.com/office/officeart/2005/8/layout/default"/>
    <dgm:cxn modelId="{1DCE6017-EDD6-4438-9AA9-A2ABF8C62D35}" type="presParOf" srcId="{59B88C15-B11E-4909-ADA7-11474E82FDC6}" destId="{7B8F27DA-3506-4E06-901A-7B4518F7648A}" srcOrd="10" destOrd="0" presId="urn:microsoft.com/office/officeart/2005/8/layout/default"/>
    <dgm:cxn modelId="{6967102C-B2EC-4C71-ADF3-FA503591B382}" type="presParOf" srcId="{59B88C15-B11E-4909-ADA7-11474E82FDC6}" destId="{34C9D7F4-BD23-4290-9C7E-21E677D39EA2}" srcOrd="11" destOrd="0" presId="urn:microsoft.com/office/officeart/2005/8/layout/default"/>
    <dgm:cxn modelId="{BAC99232-8526-4D0E-89C2-0411611F734A}" type="presParOf" srcId="{59B88C15-B11E-4909-ADA7-11474E82FDC6}" destId="{BF39D5CA-A902-4428-876F-EB81B0140FB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 rtl="0">
            <a:buNone/>
            <a:defRPr b="1"/>
          </a:pPr>
          <a:r>
            <a:rPr lang="de-AT" sz="1600" dirty="0"/>
            <a:t>AWS Migration Hub</a:t>
          </a:r>
          <a:br>
            <a:rPr lang="de-AT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0B63D641-398F-4EE3-965C-C15910FD2639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Zentrales Nachverfolgen </a:t>
          </a:r>
          <a:br>
            <a:rPr lang="de-AT" sz="1400" dirty="0"/>
          </a:br>
          <a:r>
            <a:rPr lang="de-AT" sz="1400" dirty="0"/>
            <a:t>von Migrationen</a:t>
          </a:r>
        </a:p>
      </dgm:t>
    </dgm:pt>
    <dgm:pt modelId="{553CB03C-1B6B-4338-B0D5-EF24DC5371DC}" type="parTrans" cxnId="{1AAA465E-217C-454D-8794-C1CA598B4C99}">
      <dgm:prSet/>
      <dgm:spPr/>
      <dgm:t>
        <a:bodyPr/>
        <a:lstStyle/>
        <a:p>
          <a:endParaRPr lang="de-AT"/>
        </a:p>
      </dgm:t>
    </dgm:pt>
    <dgm:pt modelId="{6AD90641-7DE5-485B-98D9-CE4968E6FE9C}" type="sibTrans" cxnId="{1AAA465E-217C-454D-8794-C1CA598B4C99}">
      <dgm:prSet/>
      <dgm:spPr/>
      <dgm:t>
        <a:bodyPr/>
        <a:lstStyle/>
        <a:p>
          <a:endParaRPr lang="de-AT"/>
        </a:p>
      </dgm:t>
    </dgm:pt>
    <dgm:pt modelId="{0A9DF500-6A42-47DF-9FD8-E2219460573A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Application</a:t>
          </a:r>
          <a:r>
            <a:rPr lang="de-AT" sz="1600" b="1" dirty="0"/>
            <a:t> </a:t>
          </a:r>
          <a:br>
            <a:rPr lang="de-AT" sz="1600" b="1" dirty="0"/>
          </a:br>
          <a:r>
            <a:rPr lang="de-AT" sz="1600" b="1" dirty="0"/>
            <a:t>Discovery Service</a:t>
          </a:r>
          <a:br>
            <a:rPr lang="de-AT" sz="1600" b="1" dirty="0"/>
          </a:br>
          <a:endParaRPr lang="de-AT" sz="1600" b="1" dirty="0"/>
        </a:p>
      </dgm:t>
    </dgm:pt>
    <dgm:pt modelId="{3D5A8133-818C-4DD0-A709-587E93BF979F}" type="parTrans" cxnId="{D268534E-CBDB-47E5-81D3-573CB2F40ED5}">
      <dgm:prSet/>
      <dgm:spPr/>
      <dgm:t>
        <a:bodyPr/>
        <a:lstStyle/>
        <a:p>
          <a:endParaRPr lang="de-AT"/>
        </a:p>
      </dgm:t>
    </dgm:pt>
    <dgm:pt modelId="{1FA545DC-48A0-4CDA-A701-8B290230544E}" type="sibTrans" cxnId="{D268534E-CBDB-47E5-81D3-573CB2F40ED5}">
      <dgm:prSet/>
      <dgm:spPr/>
      <dgm:t>
        <a:bodyPr/>
        <a:lstStyle/>
        <a:p>
          <a:endParaRPr lang="de-AT"/>
        </a:p>
      </dgm:t>
    </dgm:pt>
    <dgm:pt modelId="{71611BAE-3478-44C4-9C09-2D8E6E2132E0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Lokale Anwendungen zur Optimierung der Migration entdecken</a:t>
          </a:r>
        </a:p>
      </dgm:t>
    </dgm:pt>
    <dgm:pt modelId="{8692CAE8-5485-4862-A08D-4B7F1232F6C0}" type="parTrans" cxnId="{4FB5E396-4B04-42F3-B688-593114FCAEEE}">
      <dgm:prSet/>
      <dgm:spPr/>
      <dgm:t>
        <a:bodyPr/>
        <a:lstStyle/>
        <a:p>
          <a:endParaRPr lang="de-AT"/>
        </a:p>
      </dgm:t>
    </dgm:pt>
    <dgm:pt modelId="{5494658F-84DF-4A7A-9958-BE8A29BAED34}" type="sibTrans" cxnId="{4FB5E396-4B04-42F3-B688-593114FCAEEE}">
      <dgm:prSet/>
      <dgm:spPr/>
      <dgm:t>
        <a:bodyPr/>
        <a:lstStyle/>
        <a:p>
          <a:endParaRPr lang="de-AT"/>
        </a:p>
      </dgm:t>
    </dgm:pt>
    <dgm:pt modelId="{86246DB1-DF16-41F4-9CE5-C9C1E794BF1B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Database Migration Service</a:t>
          </a:r>
          <a:br>
            <a:rPr lang="de-AT" sz="1600" b="1" dirty="0"/>
          </a:br>
          <a:endParaRPr lang="de-AT" sz="1600" b="1" dirty="0"/>
        </a:p>
      </dgm:t>
    </dgm:pt>
    <dgm:pt modelId="{CF26DDC0-C121-4401-B522-A71815F3C3EC}" type="parTrans" cxnId="{33F10769-731E-4957-B2F9-9945881337D0}">
      <dgm:prSet/>
      <dgm:spPr/>
      <dgm:t>
        <a:bodyPr/>
        <a:lstStyle/>
        <a:p>
          <a:endParaRPr lang="de-AT"/>
        </a:p>
      </dgm:t>
    </dgm:pt>
    <dgm:pt modelId="{8AE3BF23-FC62-402B-BBC4-B979C9A29FAE}" type="sibTrans" cxnId="{33F10769-731E-4957-B2F9-9945881337D0}">
      <dgm:prSet/>
      <dgm:spPr/>
      <dgm:t>
        <a:bodyPr/>
        <a:lstStyle/>
        <a:p>
          <a:endParaRPr lang="de-AT"/>
        </a:p>
      </dgm:t>
    </dgm:pt>
    <dgm:pt modelId="{39B4A9ED-A457-459E-AF03-28E1B1DDFCCA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Datenbankenmigration mit minimaler Ausfallzeit</a:t>
          </a:r>
        </a:p>
      </dgm:t>
    </dgm:pt>
    <dgm:pt modelId="{4E0B87D1-40AF-4356-8047-2EED9DE6D49A}" type="parTrans" cxnId="{E42590C3-6ED0-4018-833C-A578CA175AC2}">
      <dgm:prSet/>
      <dgm:spPr/>
      <dgm:t>
        <a:bodyPr/>
        <a:lstStyle/>
        <a:p>
          <a:endParaRPr lang="de-AT"/>
        </a:p>
      </dgm:t>
    </dgm:pt>
    <dgm:pt modelId="{B7002ABF-58A1-41F6-9EBF-158023D814B7}" type="sibTrans" cxnId="{E42590C3-6ED0-4018-833C-A578CA175AC2}">
      <dgm:prSet/>
      <dgm:spPr/>
      <dgm:t>
        <a:bodyPr/>
        <a:lstStyle/>
        <a:p>
          <a:endParaRPr lang="de-AT"/>
        </a:p>
      </dgm:t>
    </dgm:pt>
    <dgm:pt modelId="{B980B942-A071-48F0-A2DD-049D2F9EC8D0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DataSync</a:t>
          </a:r>
          <a:br>
            <a:rPr lang="de-AT" sz="1600" b="1" dirty="0"/>
          </a:br>
          <a:endParaRPr lang="de-AT" sz="1600" b="1" dirty="0"/>
        </a:p>
      </dgm:t>
    </dgm:pt>
    <dgm:pt modelId="{EE1B566C-CAA7-45B7-A37F-5B559ED51344}" type="parTrans" cxnId="{6CD122DD-C691-420D-9B53-56A8C59BAD01}">
      <dgm:prSet/>
      <dgm:spPr/>
      <dgm:t>
        <a:bodyPr/>
        <a:lstStyle/>
        <a:p>
          <a:endParaRPr lang="de-AT"/>
        </a:p>
      </dgm:t>
    </dgm:pt>
    <dgm:pt modelId="{648790C7-9889-482F-90F2-13DF31B0E42C}" type="sibTrans" cxnId="{6CD122DD-C691-420D-9B53-56A8C59BAD01}">
      <dgm:prSet/>
      <dgm:spPr/>
      <dgm:t>
        <a:bodyPr/>
        <a:lstStyle/>
        <a:p>
          <a:endParaRPr lang="de-AT"/>
        </a:p>
      </dgm:t>
    </dgm:pt>
    <dgm:pt modelId="{414C6ADB-4E08-4541-BC2E-D73D8A3155B8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Einfache, schnelle Online-Datenübertragung</a:t>
          </a:r>
        </a:p>
      </dgm:t>
    </dgm:pt>
    <dgm:pt modelId="{86200FF5-5DDD-40FD-AD90-3E917CE96D8F}" type="parTrans" cxnId="{E8177FFF-CE26-4F34-9E6E-D58C373C5A79}">
      <dgm:prSet/>
      <dgm:spPr/>
      <dgm:t>
        <a:bodyPr/>
        <a:lstStyle/>
        <a:p>
          <a:endParaRPr lang="de-AT"/>
        </a:p>
      </dgm:t>
    </dgm:pt>
    <dgm:pt modelId="{34276569-2257-440D-BF80-5006606275B0}" type="sibTrans" cxnId="{E8177FFF-CE26-4F34-9E6E-D58C373C5A79}">
      <dgm:prSet/>
      <dgm:spPr/>
      <dgm:t>
        <a:bodyPr/>
        <a:lstStyle/>
        <a:p>
          <a:endParaRPr lang="de-AT"/>
        </a:p>
      </dgm:t>
    </dgm:pt>
    <dgm:pt modelId="{F1737135-5EBA-4E69-911F-48D90BBAA56E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Server Migration Service</a:t>
          </a:r>
          <a:br>
            <a:rPr lang="de-AT" sz="1600" b="1" dirty="0"/>
          </a:br>
          <a:endParaRPr lang="de-AT" sz="1600" b="1" dirty="0"/>
        </a:p>
      </dgm:t>
    </dgm:pt>
    <dgm:pt modelId="{737AAFE3-1DE3-4092-845F-C59C34BA5262}" type="parTrans" cxnId="{B5806788-1C71-4A9C-AAA4-D08F97AD3E3B}">
      <dgm:prSet/>
      <dgm:spPr/>
      <dgm:t>
        <a:bodyPr/>
        <a:lstStyle/>
        <a:p>
          <a:endParaRPr lang="de-AT"/>
        </a:p>
      </dgm:t>
    </dgm:pt>
    <dgm:pt modelId="{78B201C0-B28B-49F4-9BFC-1D72DFD9D0F7}" type="sibTrans" cxnId="{B5806788-1C71-4A9C-AAA4-D08F97AD3E3B}">
      <dgm:prSet/>
      <dgm:spPr/>
      <dgm:t>
        <a:bodyPr/>
        <a:lstStyle/>
        <a:p>
          <a:endParaRPr lang="de-AT"/>
        </a:p>
      </dgm:t>
    </dgm:pt>
    <dgm:pt modelId="{8CC7C749-9E22-4C1C-934E-F577EB665427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Migrieren von lokalen Servern zu AWS</a:t>
          </a:r>
        </a:p>
      </dgm:t>
    </dgm:pt>
    <dgm:pt modelId="{822DDDE4-DE23-485F-9F30-9D8EAD298BEF}" type="parTrans" cxnId="{46356292-C93A-43D7-8696-36BE455C8BFA}">
      <dgm:prSet/>
      <dgm:spPr/>
      <dgm:t>
        <a:bodyPr/>
        <a:lstStyle/>
        <a:p>
          <a:endParaRPr lang="de-AT"/>
        </a:p>
      </dgm:t>
    </dgm:pt>
    <dgm:pt modelId="{464D7E2C-E4CF-4BCC-9992-FAA849892855}" type="sibTrans" cxnId="{46356292-C93A-43D7-8696-36BE455C8BFA}">
      <dgm:prSet/>
      <dgm:spPr/>
      <dgm:t>
        <a:bodyPr/>
        <a:lstStyle/>
        <a:p>
          <a:endParaRPr lang="de-AT"/>
        </a:p>
      </dgm:t>
    </dgm:pt>
    <dgm:pt modelId="{3C58AE7A-7651-49A7-951D-75877BD6456F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Snow-Familie</a:t>
          </a:r>
          <a:br>
            <a:rPr lang="de-AT" sz="1600" b="1" dirty="0"/>
          </a:br>
          <a:endParaRPr lang="de-AT" sz="1600" b="1" dirty="0"/>
        </a:p>
      </dgm:t>
    </dgm:pt>
    <dgm:pt modelId="{DACC7F89-0436-405D-A52C-AC0142C16318}" type="parTrans" cxnId="{8204DCF9-9944-4516-ACCC-8C43B3E605A6}">
      <dgm:prSet/>
      <dgm:spPr/>
      <dgm:t>
        <a:bodyPr/>
        <a:lstStyle/>
        <a:p>
          <a:endParaRPr lang="de-AT"/>
        </a:p>
      </dgm:t>
    </dgm:pt>
    <dgm:pt modelId="{6E3FE18C-7B89-4E76-BF5E-1F31E26B8FA4}" type="sibTrans" cxnId="{8204DCF9-9944-4516-ACCC-8C43B3E605A6}">
      <dgm:prSet/>
      <dgm:spPr/>
      <dgm:t>
        <a:bodyPr/>
        <a:lstStyle/>
        <a:p>
          <a:endParaRPr lang="de-AT"/>
        </a:p>
      </dgm:t>
    </dgm:pt>
    <dgm:pt modelId="{CAD080EC-8BF2-4555-8960-EFD29A6DE9E1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Physische Geräte für die Datenmigration zu und aus AWS</a:t>
          </a:r>
        </a:p>
      </dgm:t>
    </dgm:pt>
    <dgm:pt modelId="{15E14DD7-D410-4425-AAD5-A3E161F2CF79}" type="parTrans" cxnId="{5F829344-A0EB-4737-994A-E3EDA1FA1FA0}">
      <dgm:prSet/>
      <dgm:spPr/>
      <dgm:t>
        <a:bodyPr/>
        <a:lstStyle/>
        <a:p>
          <a:endParaRPr lang="de-AT"/>
        </a:p>
      </dgm:t>
    </dgm:pt>
    <dgm:pt modelId="{BAFCC93B-4E51-47FA-92A8-8D202881D58B}" type="sibTrans" cxnId="{5F829344-A0EB-4737-994A-E3EDA1FA1FA0}">
      <dgm:prSet/>
      <dgm:spPr/>
      <dgm:t>
        <a:bodyPr/>
        <a:lstStyle/>
        <a:p>
          <a:endParaRPr lang="de-AT"/>
        </a:p>
      </dgm:t>
    </dgm:pt>
    <dgm:pt modelId="{BD2BCDEE-ADE6-435E-B912-6389D54D23C9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Transfer Family</a:t>
          </a:r>
          <a:br>
            <a:rPr lang="de-AT" sz="1600" b="1" dirty="0"/>
          </a:br>
          <a:endParaRPr lang="de-AT" sz="1600" b="1" dirty="0"/>
        </a:p>
      </dgm:t>
    </dgm:pt>
    <dgm:pt modelId="{94B5F8BE-854B-49C6-A123-2007D6F93107}" type="parTrans" cxnId="{0D1BFF18-94A6-430E-AC6D-4EF841CF2E5B}">
      <dgm:prSet/>
      <dgm:spPr/>
      <dgm:t>
        <a:bodyPr/>
        <a:lstStyle/>
        <a:p>
          <a:endParaRPr lang="de-AT"/>
        </a:p>
      </dgm:t>
    </dgm:pt>
    <dgm:pt modelId="{5AE55D0E-19E8-4216-A9AC-EA9D292F167E}" type="sibTrans" cxnId="{0D1BFF18-94A6-430E-AC6D-4EF841CF2E5B}">
      <dgm:prSet/>
      <dgm:spPr/>
      <dgm:t>
        <a:bodyPr/>
        <a:lstStyle/>
        <a:p>
          <a:endParaRPr lang="de-AT"/>
        </a:p>
      </dgm:t>
    </dgm:pt>
    <dgm:pt modelId="{2E47A737-0107-4F9D-AB1C-458A317FE5F0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Vollständig verwalteter SFTP,- FTPS- und FTP-Service</a:t>
          </a:r>
        </a:p>
      </dgm:t>
    </dgm:pt>
    <dgm:pt modelId="{98D64F3B-3140-4532-9F99-F00ACCE2A621}" type="parTrans" cxnId="{19A36853-36BC-49D9-A705-DAFBFDCA8FEB}">
      <dgm:prSet/>
      <dgm:spPr/>
      <dgm:t>
        <a:bodyPr/>
        <a:lstStyle/>
        <a:p>
          <a:endParaRPr lang="de-AT"/>
        </a:p>
      </dgm:t>
    </dgm:pt>
    <dgm:pt modelId="{5633CD4E-2421-4098-A94E-2BA4B70A821E}" type="sibTrans" cxnId="{19A36853-36BC-49D9-A705-DAFBFDCA8FEB}">
      <dgm:prSet/>
      <dgm:spPr/>
      <dgm:t>
        <a:bodyPr/>
        <a:lstStyle/>
        <a:p>
          <a:endParaRPr lang="de-AT"/>
        </a:p>
      </dgm:t>
    </dgm:pt>
    <dgm:pt modelId="{4936349E-72E2-4D71-A1CE-57D8808AE636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 err="1"/>
            <a:t>CloudEndure</a:t>
          </a:r>
          <a:r>
            <a:rPr lang="de-AT" sz="1600" b="1" dirty="0"/>
            <a:t>-Migration</a:t>
          </a:r>
          <a:br>
            <a:rPr lang="de-AT" sz="1600" dirty="0"/>
          </a:br>
          <a:endParaRPr lang="de-AT" sz="1600" dirty="0"/>
        </a:p>
      </dgm:t>
    </dgm:pt>
    <dgm:pt modelId="{3F934460-16D1-4478-A78D-7DCAC3F985B3}" type="parTrans" cxnId="{297BC18A-64BA-4BC8-9BB4-F3D4FA531B81}">
      <dgm:prSet/>
      <dgm:spPr/>
      <dgm:t>
        <a:bodyPr/>
        <a:lstStyle/>
        <a:p>
          <a:endParaRPr lang="de-AT"/>
        </a:p>
      </dgm:t>
    </dgm:pt>
    <dgm:pt modelId="{6B4D24E2-BDE4-4BE0-9E9C-B29456398249}" type="sibTrans" cxnId="{297BC18A-64BA-4BC8-9BB4-F3D4FA531B81}">
      <dgm:prSet/>
      <dgm:spPr/>
      <dgm:t>
        <a:bodyPr/>
        <a:lstStyle/>
        <a:p>
          <a:endParaRPr lang="de-AT"/>
        </a:p>
      </dgm:t>
    </dgm:pt>
    <dgm:pt modelId="{49F9C688-9AE4-4720-97F6-923B518E9C0D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Automatisieren Sie Ihre Massenmigration </a:t>
          </a:r>
          <a:br>
            <a:rPr lang="de-AT" sz="1400" dirty="0"/>
          </a:br>
          <a:r>
            <a:rPr lang="de-AT" sz="1400" dirty="0"/>
            <a:t>zur AWS Cloud</a:t>
          </a:r>
        </a:p>
      </dgm:t>
    </dgm:pt>
    <dgm:pt modelId="{83C1B1F3-1510-4B9A-A610-5A04413DE197}" type="parTrans" cxnId="{68E019DD-6898-4785-8F2E-3F1CFB8CB8DE}">
      <dgm:prSet/>
      <dgm:spPr/>
      <dgm:t>
        <a:bodyPr/>
        <a:lstStyle/>
        <a:p>
          <a:endParaRPr lang="de-AT"/>
        </a:p>
      </dgm:t>
    </dgm:pt>
    <dgm:pt modelId="{5DB7656A-F510-4354-9623-7F52450FCA53}" type="sibTrans" cxnId="{68E019DD-6898-4785-8F2E-3F1CFB8CB8DE}">
      <dgm:prSet/>
      <dgm:spPr/>
      <dgm:t>
        <a:bodyPr/>
        <a:lstStyle/>
        <a:p>
          <a:endParaRPr lang="de-AT"/>
        </a:p>
      </dgm:t>
    </dgm:pt>
    <dgm:pt modelId="{4A8EFB57-FCD4-466E-BDB7-B02F9F37216B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Migration Evaluator </a:t>
          </a:r>
          <a:br>
            <a:rPr lang="en-US" sz="1600" b="1" dirty="0"/>
          </a:br>
          <a:r>
            <a:rPr lang="en-US" sz="1600" b="1" dirty="0"/>
            <a:t>(</a:t>
          </a:r>
          <a:r>
            <a:rPr lang="en-US" sz="1600" b="1" dirty="0" err="1"/>
            <a:t>früher</a:t>
          </a:r>
          <a:r>
            <a:rPr lang="en-US" sz="1600" b="1" dirty="0"/>
            <a:t> TSO Logic)</a:t>
          </a:r>
          <a:br>
            <a:rPr lang="en-US" sz="1600" b="1" dirty="0"/>
          </a:br>
          <a:endParaRPr lang="de-AT" sz="1600" b="1" dirty="0"/>
        </a:p>
      </dgm:t>
    </dgm:pt>
    <dgm:pt modelId="{3D405DD7-9E8B-4909-88CB-AA0CEAF78F04}" type="parTrans" cxnId="{CDB261ED-4315-427A-A54B-DB0384EAE358}">
      <dgm:prSet/>
      <dgm:spPr/>
      <dgm:t>
        <a:bodyPr/>
        <a:lstStyle/>
        <a:p>
          <a:endParaRPr lang="de-AT"/>
        </a:p>
      </dgm:t>
    </dgm:pt>
    <dgm:pt modelId="{C3479AC7-CB9D-42CD-AF70-3CBC73FBBEA1}" type="sibTrans" cxnId="{CDB261ED-4315-427A-A54B-DB0384EAE358}">
      <dgm:prSet/>
      <dgm:spPr/>
      <dgm:t>
        <a:bodyPr/>
        <a:lstStyle/>
        <a:p>
          <a:endParaRPr lang="de-AT"/>
        </a:p>
      </dgm:t>
    </dgm:pt>
    <dgm:pt modelId="{F8B5C502-D760-43CF-AD5A-E595C8A1D0B3}">
      <dgm:prSet custT="1"/>
      <dgm:spPr>
        <a:ln w="38100">
          <a:solidFill>
            <a:schemeClr val="accent1"/>
          </a:solidFill>
        </a:ln>
      </dgm:spPr>
      <dgm:t>
        <a:bodyPr anchor="ctr"/>
        <a:lstStyle/>
        <a:p>
          <a:pPr algn="ctr">
            <a:buNone/>
          </a:pPr>
          <a:r>
            <a:rPr lang="de-AT" sz="1400" dirty="0"/>
            <a:t>Erstellen eines Geschäftsfalls für die Cloud-Migration</a:t>
          </a:r>
        </a:p>
      </dgm:t>
    </dgm:pt>
    <dgm:pt modelId="{3107F9FA-59F5-4923-83CF-3EE2CE2A5456}" type="parTrans" cxnId="{3433FBAB-FE63-4A4E-8D9B-DF323A7CD54F}">
      <dgm:prSet/>
      <dgm:spPr/>
      <dgm:t>
        <a:bodyPr/>
        <a:lstStyle/>
        <a:p>
          <a:endParaRPr lang="de-AT"/>
        </a:p>
      </dgm:t>
    </dgm:pt>
    <dgm:pt modelId="{80F4BB13-70B3-455B-9A7E-2AF8A7DA69DC}" type="sibTrans" cxnId="{3433FBAB-FE63-4A4E-8D9B-DF323A7CD54F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9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861B45C5-3C0B-41C0-8703-62DAD48A84A6}" type="pres">
      <dgm:prSet presAssocID="{0A9DF500-6A42-47DF-9FD8-E2219460573A}" presName="node" presStyleLbl="node1" presStyleIdx="1" presStyleCnt="9">
        <dgm:presLayoutVars>
          <dgm:bulletEnabled val="1"/>
        </dgm:presLayoutVars>
      </dgm:prSet>
      <dgm:spPr/>
    </dgm:pt>
    <dgm:pt modelId="{AB32253A-0560-484F-9453-81F0859539D1}" type="pres">
      <dgm:prSet presAssocID="{1FA545DC-48A0-4CDA-A701-8B290230544E}" presName="sibTrans" presStyleCnt="0"/>
      <dgm:spPr/>
    </dgm:pt>
    <dgm:pt modelId="{B22D65BA-8B38-4AC3-A15A-F1705F03593F}" type="pres">
      <dgm:prSet presAssocID="{86246DB1-DF16-41F4-9CE5-C9C1E794BF1B}" presName="node" presStyleLbl="node1" presStyleIdx="2" presStyleCnt="9">
        <dgm:presLayoutVars>
          <dgm:bulletEnabled val="1"/>
        </dgm:presLayoutVars>
      </dgm:prSet>
      <dgm:spPr/>
    </dgm:pt>
    <dgm:pt modelId="{70CCF0AD-1DF6-4E64-9551-95F908C2A73A}" type="pres">
      <dgm:prSet presAssocID="{8AE3BF23-FC62-402B-BBC4-B979C9A29FAE}" presName="sibTrans" presStyleCnt="0"/>
      <dgm:spPr/>
    </dgm:pt>
    <dgm:pt modelId="{CC2BEDE1-B460-4E58-809E-1F5987A67D56}" type="pres">
      <dgm:prSet presAssocID="{B980B942-A071-48F0-A2DD-049D2F9EC8D0}" presName="node" presStyleLbl="node1" presStyleIdx="3" presStyleCnt="9">
        <dgm:presLayoutVars>
          <dgm:bulletEnabled val="1"/>
        </dgm:presLayoutVars>
      </dgm:prSet>
      <dgm:spPr/>
    </dgm:pt>
    <dgm:pt modelId="{28142A04-F12A-472D-B285-E07862E658AB}" type="pres">
      <dgm:prSet presAssocID="{648790C7-9889-482F-90F2-13DF31B0E42C}" presName="sibTrans" presStyleCnt="0"/>
      <dgm:spPr/>
    </dgm:pt>
    <dgm:pt modelId="{B0728807-FAA7-40DF-BBD4-84F0D3608B89}" type="pres">
      <dgm:prSet presAssocID="{F1737135-5EBA-4E69-911F-48D90BBAA56E}" presName="node" presStyleLbl="node1" presStyleIdx="4" presStyleCnt="9">
        <dgm:presLayoutVars>
          <dgm:bulletEnabled val="1"/>
        </dgm:presLayoutVars>
      </dgm:prSet>
      <dgm:spPr/>
    </dgm:pt>
    <dgm:pt modelId="{9790BBB7-E6C4-4599-B584-0195EF053F59}" type="pres">
      <dgm:prSet presAssocID="{78B201C0-B28B-49F4-9BFC-1D72DFD9D0F7}" presName="sibTrans" presStyleCnt="0"/>
      <dgm:spPr/>
    </dgm:pt>
    <dgm:pt modelId="{140A3A80-9BDE-4B78-930D-3A2AF066D0F3}" type="pres">
      <dgm:prSet presAssocID="{3C58AE7A-7651-49A7-951D-75877BD6456F}" presName="node" presStyleLbl="node1" presStyleIdx="5" presStyleCnt="9">
        <dgm:presLayoutVars>
          <dgm:bulletEnabled val="1"/>
        </dgm:presLayoutVars>
      </dgm:prSet>
      <dgm:spPr/>
    </dgm:pt>
    <dgm:pt modelId="{0725F0D0-1EDD-4C77-A699-344ACCDF7049}" type="pres">
      <dgm:prSet presAssocID="{6E3FE18C-7B89-4E76-BF5E-1F31E26B8FA4}" presName="sibTrans" presStyleCnt="0"/>
      <dgm:spPr/>
    </dgm:pt>
    <dgm:pt modelId="{8CFF2BED-CBFF-4DB6-B7AF-F33324E21EE2}" type="pres">
      <dgm:prSet presAssocID="{BD2BCDEE-ADE6-435E-B912-6389D54D23C9}" presName="node" presStyleLbl="node1" presStyleIdx="6" presStyleCnt="9">
        <dgm:presLayoutVars>
          <dgm:bulletEnabled val="1"/>
        </dgm:presLayoutVars>
      </dgm:prSet>
      <dgm:spPr/>
    </dgm:pt>
    <dgm:pt modelId="{3EB88D87-066A-4891-BE92-E24469C8991E}" type="pres">
      <dgm:prSet presAssocID="{5AE55D0E-19E8-4216-A9AC-EA9D292F167E}" presName="sibTrans" presStyleCnt="0"/>
      <dgm:spPr/>
    </dgm:pt>
    <dgm:pt modelId="{1F740658-90E5-4925-85AF-F3170C389D17}" type="pres">
      <dgm:prSet presAssocID="{4936349E-72E2-4D71-A1CE-57D8808AE636}" presName="node" presStyleLbl="node1" presStyleIdx="7" presStyleCnt="9">
        <dgm:presLayoutVars>
          <dgm:bulletEnabled val="1"/>
        </dgm:presLayoutVars>
      </dgm:prSet>
      <dgm:spPr/>
    </dgm:pt>
    <dgm:pt modelId="{A65BD2F5-8B07-4F67-9EA5-6A221750B5CC}" type="pres">
      <dgm:prSet presAssocID="{6B4D24E2-BDE4-4BE0-9E9C-B29456398249}" presName="sibTrans" presStyleCnt="0"/>
      <dgm:spPr/>
    </dgm:pt>
    <dgm:pt modelId="{6FE9B8E9-530A-45BE-80E5-BCCC9404DBB7}" type="pres">
      <dgm:prSet presAssocID="{4A8EFB57-FCD4-466E-BDB7-B02F9F37216B}" presName="node" presStyleLbl="node1" presStyleIdx="8" presStyleCnt="9">
        <dgm:presLayoutVars>
          <dgm:bulletEnabled val="1"/>
        </dgm:presLayoutVars>
      </dgm:prSet>
      <dgm:spPr/>
    </dgm:pt>
  </dgm:ptLst>
  <dgm:cxnLst>
    <dgm:cxn modelId="{3603360B-98F4-47C7-91D4-7B90B408A322}" type="presOf" srcId="{0B63D641-398F-4EE3-965C-C15910FD2639}" destId="{17AC8304-FDDC-471B-86FE-A9DF325D583C}" srcOrd="0" destOrd="1" presId="urn:microsoft.com/office/officeart/2005/8/layout/default"/>
    <dgm:cxn modelId="{0D1BFF18-94A6-430E-AC6D-4EF841CF2E5B}" srcId="{23A4CF80-68AA-424B-8F8A-88D2F4D4C080}" destId="{BD2BCDEE-ADE6-435E-B912-6389D54D23C9}" srcOrd="6" destOrd="0" parTransId="{94B5F8BE-854B-49C6-A123-2007D6F93107}" sibTransId="{5AE55D0E-19E8-4216-A9AC-EA9D292F167E}"/>
    <dgm:cxn modelId="{D8356F25-977F-415A-91C4-4DEA50BC7517}" type="presOf" srcId="{BD2BCDEE-ADE6-435E-B912-6389D54D23C9}" destId="{8CFF2BED-CBFF-4DB6-B7AF-F33324E21EE2}" srcOrd="0" destOrd="0" presId="urn:microsoft.com/office/officeart/2005/8/layout/default"/>
    <dgm:cxn modelId="{AA7B1E27-87BD-422C-9347-631308E01D48}" type="presOf" srcId="{414C6ADB-4E08-4541-BC2E-D73D8A3155B8}" destId="{CC2BEDE1-B460-4E58-809E-1F5987A67D56}" srcOrd="0" destOrd="1" presId="urn:microsoft.com/office/officeart/2005/8/layout/default"/>
    <dgm:cxn modelId="{B1DDB92A-71CF-412C-8D6A-647A620AD8F7}" type="presOf" srcId="{49F9C688-9AE4-4720-97F6-923B518E9C0D}" destId="{1F740658-90E5-4925-85AF-F3170C389D17}" srcOrd="0" destOrd="1" presId="urn:microsoft.com/office/officeart/2005/8/layout/default"/>
    <dgm:cxn modelId="{AF9D9436-3F88-41A9-AACC-5A6E927A4DE2}" type="presOf" srcId="{F8B5C502-D760-43CF-AD5A-E595C8A1D0B3}" destId="{6FE9B8E9-530A-45BE-80E5-BCCC9404DBB7}" srcOrd="0" destOrd="1" presId="urn:microsoft.com/office/officeart/2005/8/layout/default"/>
    <dgm:cxn modelId="{DF353F3A-4F3F-45A7-A1D4-1040B5D8A2B8}" type="presOf" srcId="{8CC7C749-9E22-4C1C-934E-F577EB665427}" destId="{B0728807-FAA7-40DF-BBD4-84F0D3608B89}" srcOrd="0" destOrd="1" presId="urn:microsoft.com/office/officeart/2005/8/layout/default"/>
    <dgm:cxn modelId="{346B123F-31E9-4476-9B4F-E44BB37856AA}" type="presOf" srcId="{39B4A9ED-A457-459E-AF03-28E1B1DDFCCA}" destId="{B22D65BA-8B38-4AC3-A15A-F1705F03593F}" srcOrd="0" destOrd="1" presId="urn:microsoft.com/office/officeart/2005/8/layout/default"/>
    <dgm:cxn modelId="{1AAA465E-217C-454D-8794-C1CA598B4C99}" srcId="{1579B090-B57A-4234-8F40-245EAA5E4AC9}" destId="{0B63D641-398F-4EE3-965C-C15910FD2639}" srcOrd="0" destOrd="0" parTransId="{553CB03C-1B6B-4338-B0D5-EF24DC5371DC}" sibTransId="{6AD90641-7DE5-485B-98D9-CE4968E6FE9C}"/>
    <dgm:cxn modelId="{5F829344-A0EB-4737-994A-E3EDA1FA1FA0}" srcId="{3C58AE7A-7651-49A7-951D-75877BD6456F}" destId="{CAD080EC-8BF2-4555-8960-EFD29A6DE9E1}" srcOrd="0" destOrd="0" parTransId="{15E14DD7-D410-4425-AAD5-A3E161F2CF79}" sibTransId="{BAFCC93B-4E51-47FA-92A8-8D202881D58B}"/>
    <dgm:cxn modelId="{33F10769-731E-4957-B2F9-9945881337D0}" srcId="{23A4CF80-68AA-424B-8F8A-88D2F4D4C080}" destId="{86246DB1-DF16-41F4-9CE5-C9C1E794BF1B}" srcOrd="2" destOrd="0" parTransId="{CF26DDC0-C121-4401-B522-A71815F3C3EC}" sibTransId="{8AE3BF23-FC62-402B-BBC4-B979C9A29FAE}"/>
    <dgm:cxn modelId="{D268534E-CBDB-47E5-81D3-573CB2F40ED5}" srcId="{23A4CF80-68AA-424B-8F8A-88D2F4D4C080}" destId="{0A9DF500-6A42-47DF-9FD8-E2219460573A}" srcOrd="1" destOrd="0" parTransId="{3D5A8133-818C-4DD0-A709-587E93BF979F}" sibTransId="{1FA545DC-48A0-4CDA-A701-8B290230544E}"/>
    <dgm:cxn modelId="{19A36853-36BC-49D9-A705-DAFBFDCA8FEB}" srcId="{BD2BCDEE-ADE6-435E-B912-6389D54D23C9}" destId="{2E47A737-0107-4F9D-AB1C-458A317FE5F0}" srcOrd="0" destOrd="0" parTransId="{98D64F3B-3140-4532-9F99-F00ACCE2A621}" sibTransId="{5633CD4E-2421-4098-A94E-2BA4B70A821E}"/>
    <dgm:cxn modelId="{E2771076-3533-4E6A-9778-AD4AB0F299A3}" type="presOf" srcId="{71611BAE-3478-44C4-9C09-2D8E6E2132E0}" destId="{861B45C5-3C0B-41C0-8703-62DAD48A84A6}" srcOrd="0" destOrd="1" presId="urn:microsoft.com/office/officeart/2005/8/layout/default"/>
    <dgm:cxn modelId="{2292B57B-F177-496C-8209-E5C5643E9D5B}" type="presOf" srcId="{B980B942-A071-48F0-A2DD-049D2F9EC8D0}" destId="{CC2BEDE1-B460-4E58-809E-1F5987A67D56}" srcOrd="0" destOrd="0" presId="urn:microsoft.com/office/officeart/2005/8/layout/default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B5806788-1C71-4A9C-AAA4-D08F97AD3E3B}" srcId="{23A4CF80-68AA-424B-8F8A-88D2F4D4C080}" destId="{F1737135-5EBA-4E69-911F-48D90BBAA56E}" srcOrd="4" destOrd="0" parTransId="{737AAFE3-1DE3-4092-845F-C59C34BA5262}" sibTransId="{78B201C0-B28B-49F4-9BFC-1D72DFD9D0F7}"/>
    <dgm:cxn modelId="{297BC18A-64BA-4BC8-9BB4-F3D4FA531B81}" srcId="{23A4CF80-68AA-424B-8F8A-88D2F4D4C080}" destId="{4936349E-72E2-4D71-A1CE-57D8808AE636}" srcOrd="7" destOrd="0" parTransId="{3F934460-16D1-4478-A78D-7DCAC3F985B3}" sibTransId="{6B4D24E2-BDE4-4BE0-9E9C-B29456398249}"/>
    <dgm:cxn modelId="{46356292-C93A-43D7-8696-36BE455C8BFA}" srcId="{F1737135-5EBA-4E69-911F-48D90BBAA56E}" destId="{8CC7C749-9E22-4C1C-934E-F577EB665427}" srcOrd="0" destOrd="0" parTransId="{822DDDE4-DE23-485F-9F30-9D8EAD298BEF}" sibTransId="{464D7E2C-E4CF-4BCC-9992-FAA849892855}"/>
    <dgm:cxn modelId="{4FB5E396-4B04-42F3-B688-593114FCAEEE}" srcId="{0A9DF500-6A42-47DF-9FD8-E2219460573A}" destId="{71611BAE-3478-44C4-9C09-2D8E6E2132E0}" srcOrd="0" destOrd="0" parTransId="{8692CAE8-5485-4862-A08D-4B7F1232F6C0}" sibTransId="{5494658F-84DF-4A7A-9958-BE8A29BAED34}"/>
    <dgm:cxn modelId="{3433FBAB-FE63-4A4E-8D9B-DF323A7CD54F}" srcId="{4A8EFB57-FCD4-466E-BDB7-B02F9F37216B}" destId="{F8B5C502-D760-43CF-AD5A-E595C8A1D0B3}" srcOrd="0" destOrd="0" parTransId="{3107F9FA-59F5-4923-83CF-3EE2CE2A5456}" sibTransId="{80F4BB13-70B3-455B-9A7E-2AF8A7DA69DC}"/>
    <dgm:cxn modelId="{6E27A7AC-78F7-453C-833D-B7204418CA65}" type="presOf" srcId="{0A9DF500-6A42-47DF-9FD8-E2219460573A}" destId="{861B45C5-3C0B-41C0-8703-62DAD48A84A6}" srcOrd="0" destOrd="0" presId="urn:microsoft.com/office/officeart/2005/8/layout/default"/>
    <dgm:cxn modelId="{3B9D1EB7-D1B1-44A3-8B20-DEA5E5C11A09}" type="presOf" srcId="{3C58AE7A-7651-49A7-951D-75877BD6456F}" destId="{140A3A80-9BDE-4B78-930D-3A2AF066D0F3}" srcOrd="0" destOrd="0" presId="urn:microsoft.com/office/officeart/2005/8/layout/default"/>
    <dgm:cxn modelId="{062A7FBE-DA97-46F6-912D-6EA93C3DE0EE}" type="presOf" srcId="{4A8EFB57-FCD4-466E-BDB7-B02F9F37216B}" destId="{6FE9B8E9-530A-45BE-80E5-BCCC9404DBB7}" srcOrd="0" destOrd="0" presId="urn:microsoft.com/office/officeart/2005/8/layout/default"/>
    <dgm:cxn modelId="{E42590C3-6ED0-4018-833C-A578CA175AC2}" srcId="{86246DB1-DF16-41F4-9CE5-C9C1E794BF1B}" destId="{39B4A9ED-A457-459E-AF03-28E1B1DDFCCA}" srcOrd="0" destOrd="0" parTransId="{4E0B87D1-40AF-4356-8047-2EED9DE6D49A}" sibTransId="{B7002ABF-58A1-41F6-9EBF-158023D814B7}"/>
    <dgm:cxn modelId="{10D816CE-0F79-4476-AAC5-BD324D51140E}" type="presOf" srcId="{F1737135-5EBA-4E69-911F-48D90BBAA56E}" destId="{B0728807-FAA7-40DF-BBD4-84F0D3608B89}" srcOrd="0" destOrd="0" presId="urn:microsoft.com/office/officeart/2005/8/layout/default"/>
    <dgm:cxn modelId="{94C27ECF-0976-4576-9F6E-1D55E6CBCBD3}" type="presOf" srcId="{4936349E-72E2-4D71-A1CE-57D8808AE636}" destId="{1F740658-90E5-4925-85AF-F3170C389D17}" srcOrd="0" destOrd="0" presId="urn:microsoft.com/office/officeart/2005/8/layout/default"/>
    <dgm:cxn modelId="{68E019DD-6898-4785-8F2E-3F1CFB8CB8DE}" srcId="{4936349E-72E2-4D71-A1CE-57D8808AE636}" destId="{49F9C688-9AE4-4720-97F6-923B518E9C0D}" srcOrd="0" destOrd="0" parTransId="{83C1B1F3-1510-4B9A-A610-5A04413DE197}" sibTransId="{5DB7656A-F510-4354-9623-7F52450FCA53}"/>
    <dgm:cxn modelId="{6CD122DD-C691-420D-9B53-56A8C59BAD01}" srcId="{23A4CF80-68AA-424B-8F8A-88D2F4D4C080}" destId="{B980B942-A071-48F0-A2DD-049D2F9EC8D0}" srcOrd="3" destOrd="0" parTransId="{EE1B566C-CAA7-45B7-A37F-5B559ED51344}" sibTransId="{648790C7-9889-482F-90F2-13DF31B0E42C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CDB261ED-4315-427A-A54B-DB0384EAE358}" srcId="{23A4CF80-68AA-424B-8F8A-88D2F4D4C080}" destId="{4A8EFB57-FCD4-466E-BDB7-B02F9F37216B}" srcOrd="8" destOrd="0" parTransId="{3D405DD7-9E8B-4909-88CB-AA0CEAF78F04}" sibTransId="{C3479AC7-CB9D-42CD-AF70-3CBC73FBBEA1}"/>
    <dgm:cxn modelId="{FCDDE7ED-E1D3-483A-AB33-829E2108EC68}" type="presOf" srcId="{2E47A737-0107-4F9D-AB1C-458A317FE5F0}" destId="{8CFF2BED-CBFF-4DB6-B7AF-F33324E21EE2}" srcOrd="0" destOrd="1" presId="urn:microsoft.com/office/officeart/2005/8/layout/default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7DBBB4F1-D415-4116-ADCF-452876E9561B}" type="presOf" srcId="{CAD080EC-8BF2-4555-8960-EFD29A6DE9E1}" destId="{140A3A80-9BDE-4B78-930D-3A2AF066D0F3}" srcOrd="0" destOrd="1" presId="urn:microsoft.com/office/officeart/2005/8/layout/default"/>
    <dgm:cxn modelId="{8204DCF9-9944-4516-ACCC-8C43B3E605A6}" srcId="{23A4CF80-68AA-424B-8F8A-88D2F4D4C080}" destId="{3C58AE7A-7651-49A7-951D-75877BD6456F}" srcOrd="5" destOrd="0" parTransId="{DACC7F89-0436-405D-A52C-AC0142C16318}" sibTransId="{6E3FE18C-7B89-4E76-BF5E-1F31E26B8FA4}"/>
    <dgm:cxn modelId="{5DD144FC-20B5-442E-BA80-80DA4C967DEB}" type="presOf" srcId="{86246DB1-DF16-41F4-9CE5-C9C1E794BF1B}" destId="{B22D65BA-8B38-4AC3-A15A-F1705F03593F}" srcOrd="0" destOrd="0" presId="urn:microsoft.com/office/officeart/2005/8/layout/default"/>
    <dgm:cxn modelId="{E8177FFF-CE26-4F34-9E6E-D58C373C5A79}" srcId="{B980B942-A071-48F0-A2DD-049D2F9EC8D0}" destId="{414C6ADB-4E08-4541-BC2E-D73D8A3155B8}" srcOrd="0" destOrd="0" parTransId="{86200FF5-5DDD-40FD-AD90-3E917CE96D8F}" sibTransId="{34276569-2257-440D-BF80-5006606275B0}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F17F160D-8FA8-40AB-95BA-6CC5BF4A9543}" type="presParOf" srcId="{59B88C15-B11E-4909-ADA7-11474E82FDC6}" destId="{861B45C5-3C0B-41C0-8703-62DAD48A84A6}" srcOrd="2" destOrd="0" presId="urn:microsoft.com/office/officeart/2005/8/layout/default"/>
    <dgm:cxn modelId="{604C65F0-3214-45DC-B786-3898B1097828}" type="presParOf" srcId="{59B88C15-B11E-4909-ADA7-11474E82FDC6}" destId="{AB32253A-0560-484F-9453-81F0859539D1}" srcOrd="3" destOrd="0" presId="urn:microsoft.com/office/officeart/2005/8/layout/default"/>
    <dgm:cxn modelId="{1409DAB2-3A3B-40B8-ACE3-4B78115A39F4}" type="presParOf" srcId="{59B88C15-B11E-4909-ADA7-11474E82FDC6}" destId="{B22D65BA-8B38-4AC3-A15A-F1705F03593F}" srcOrd="4" destOrd="0" presId="urn:microsoft.com/office/officeart/2005/8/layout/default"/>
    <dgm:cxn modelId="{B26AA376-F869-4741-B770-FB3DCE608DDA}" type="presParOf" srcId="{59B88C15-B11E-4909-ADA7-11474E82FDC6}" destId="{70CCF0AD-1DF6-4E64-9551-95F908C2A73A}" srcOrd="5" destOrd="0" presId="urn:microsoft.com/office/officeart/2005/8/layout/default"/>
    <dgm:cxn modelId="{7408CA7C-A0E2-42DE-BB03-BEA8C693A664}" type="presParOf" srcId="{59B88C15-B11E-4909-ADA7-11474E82FDC6}" destId="{CC2BEDE1-B460-4E58-809E-1F5987A67D56}" srcOrd="6" destOrd="0" presId="urn:microsoft.com/office/officeart/2005/8/layout/default"/>
    <dgm:cxn modelId="{EE226B45-B7C0-4811-B48C-3D9A641E1F13}" type="presParOf" srcId="{59B88C15-B11E-4909-ADA7-11474E82FDC6}" destId="{28142A04-F12A-472D-B285-E07862E658AB}" srcOrd="7" destOrd="0" presId="urn:microsoft.com/office/officeart/2005/8/layout/default"/>
    <dgm:cxn modelId="{4BC1C532-B082-46F3-B87F-939DE5E1F638}" type="presParOf" srcId="{59B88C15-B11E-4909-ADA7-11474E82FDC6}" destId="{B0728807-FAA7-40DF-BBD4-84F0D3608B89}" srcOrd="8" destOrd="0" presId="urn:microsoft.com/office/officeart/2005/8/layout/default"/>
    <dgm:cxn modelId="{DD73C9E7-4C2F-4A05-ACBC-EEBC6BCB16FA}" type="presParOf" srcId="{59B88C15-B11E-4909-ADA7-11474E82FDC6}" destId="{9790BBB7-E6C4-4599-B584-0195EF053F59}" srcOrd="9" destOrd="0" presId="urn:microsoft.com/office/officeart/2005/8/layout/default"/>
    <dgm:cxn modelId="{F99AA88E-D988-4F85-9C84-EE71F49B71D6}" type="presParOf" srcId="{59B88C15-B11E-4909-ADA7-11474E82FDC6}" destId="{140A3A80-9BDE-4B78-930D-3A2AF066D0F3}" srcOrd="10" destOrd="0" presId="urn:microsoft.com/office/officeart/2005/8/layout/default"/>
    <dgm:cxn modelId="{70CF14BC-1B41-4D33-85C3-938266EDF4BB}" type="presParOf" srcId="{59B88C15-B11E-4909-ADA7-11474E82FDC6}" destId="{0725F0D0-1EDD-4C77-A699-344ACCDF7049}" srcOrd="11" destOrd="0" presId="urn:microsoft.com/office/officeart/2005/8/layout/default"/>
    <dgm:cxn modelId="{C6C635F9-A5C4-407D-A342-E8EACE6A1B42}" type="presParOf" srcId="{59B88C15-B11E-4909-ADA7-11474E82FDC6}" destId="{8CFF2BED-CBFF-4DB6-B7AF-F33324E21EE2}" srcOrd="12" destOrd="0" presId="urn:microsoft.com/office/officeart/2005/8/layout/default"/>
    <dgm:cxn modelId="{B752D1DD-3E37-4C60-AEE8-1CEF8C00C536}" type="presParOf" srcId="{59B88C15-B11E-4909-ADA7-11474E82FDC6}" destId="{3EB88D87-066A-4891-BE92-E24469C8991E}" srcOrd="13" destOrd="0" presId="urn:microsoft.com/office/officeart/2005/8/layout/default"/>
    <dgm:cxn modelId="{5891232F-6A94-4B35-82DF-094874A43C73}" type="presParOf" srcId="{59B88C15-B11E-4909-ADA7-11474E82FDC6}" destId="{1F740658-90E5-4925-85AF-F3170C389D17}" srcOrd="14" destOrd="0" presId="urn:microsoft.com/office/officeart/2005/8/layout/default"/>
    <dgm:cxn modelId="{988D85F5-400C-45CE-82C2-3E1C64C58DB0}" type="presParOf" srcId="{59B88C15-B11E-4909-ADA7-11474E82FDC6}" destId="{A65BD2F5-8B07-4F67-9EA5-6A221750B5CC}" srcOrd="15" destOrd="0" presId="urn:microsoft.com/office/officeart/2005/8/layout/default"/>
    <dgm:cxn modelId="{55449201-946C-465C-BE82-05756440A61E}" type="presParOf" srcId="{59B88C15-B11E-4909-ADA7-11474E82FDC6}" destId="{6FE9B8E9-530A-45BE-80E5-BCCC9404DBB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t"/>
        <a:lstStyle/>
        <a:p>
          <a:pPr algn="ctr" rtl="0">
            <a:lnSpc>
              <a:spcPct val="90000"/>
            </a:lnSpc>
            <a:buNone/>
            <a:defRPr b="1"/>
          </a:pPr>
          <a:br>
            <a:rPr lang="de-AT" sz="1600" dirty="0"/>
          </a:br>
          <a:r>
            <a:rPr lang="de-AT" sz="1600" dirty="0"/>
            <a:t>AWS </a:t>
          </a:r>
          <a:r>
            <a:rPr lang="de-AT" sz="1600" dirty="0" err="1"/>
            <a:t>Amplify</a:t>
          </a:r>
          <a:br>
            <a:rPr lang="de-AT" sz="1600" dirty="0"/>
          </a:br>
          <a:endParaRPr lang="de-DE" sz="1600" b="0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3D165549-B8E0-4802-B735-FF09F5B79959}">
      <dgm:prSet custT="1"/>
      <dgm:spPr/>
      <dgm:t>
        <a:bodyPr/>
        <a:lstStyle/>
        <a:p>
          <a:pPr>
            <a:buNone/>
          </a:pPr>
          <a:r>
            <a:rPr lang="de-AT" sz="1400" dirty="0"/>
            <a:t>   Mobile und Webanwendungen erstellen und bereitstellen</a:t>
          </a:r>
        </a:p>
      </dgm:t>
    </dgm:pt>
    <dgm:pt modelId="{BB738DB1-E91C-4DFA-91B4-66414AE2A2FE}" type="parTrans" cxnId="{20490EB4-2808-4F35-85BD-0B8A58816F00}">
      <dgm:prSet/>
      <dgm:spPr/>
      <dgm:t>
        <a:bodyPr/>
        <a:lstStyle/>
        <a:p>
          <a:endParaRPr lang="de-AT"/>
        </a:p>
      </dgm:t>
    </dgm:pt>
    <dgm:pt modelId="{23AFBA25-41A5-4DB6-90F8-ED4705C4ACF3}" type="sibTrans" cxnId="{20490EB4-2808-4F35-85BD-0B8A58816F00}">
      <dgm:prSet/>
      <dgm:spPr/>
      <dgm:t>
        <a:bodyPr/>
        <a:lstStyle/>
        <a:p>
          <a:endParaRPr lang="de-AT"/>
        </a:p>
      </dgm:t>
    </dgm:pt>
    <dgm:pt modelId="{DAC4CC7F-B6E5-4DCB-B5EF-A054CD9F3F9A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br>
            <a:rPr lang="de-AT" sz="1600" b="1" dirty="0"/>
          </a:br>
          <a:r>
            <a:rPr lang="de-AT" sz="1600" b="1" dirty="0"/>
            <a:t>Amazon API Gateway</a:t>
          </a:r>
          <a:br>
            <a:rPr lang="de-AT" sz="1600" b="1" dirty="0"/>
          </a:br>
          <a:endParaRPr lang="de-AT" sz="1600" b="1" dirty="0"/>
        </a:p>
      </dgm:t>
    </dgm:pt>
    <dgm:pt modelId="{ABFBC332-1267-4C8B-8F0B-E0051AA085C7}" type="parTrans" cxnId="{03968D9C-4104-466C-A3D6-13FF5EF9CFF6}">
      <dgm:prSet/>
      <dgm:spPr/>
      <dgm:t>
        <a:bodyPr/>
        <a:lstStyle/>
        <a:p>
          <a:endParaRPr lang="de-AT"/>
        </a:p>
      </dgm:t>
    </dgm:pt>
    <dgm:pt modelId="{7E66CB85-F4DB-4BF8-8E41-0CD1C9A592C5}" type="sibTrans" cxnId="{03968D9C-4104-466C-A3D6-13FF5EF9CFF6}">
      <dgm:prSet/>
      <dgm:spPr/>
      <dgm:t>
        <a:bodyPr/>
        <a:lstStyle/>
        <a:p>
          <a:endParaRPr lang="de-AT"/>
        </a:p>
      </dgm:t>
    </dgm:pt>
    <dgm:pt modelId="{50CE870E-A3F0-4720-891A-348E0CF9C048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Erstellen, Bereitstellen und Verwalten von APIs</a:t>
          </a:r>
        </a:p>
      </dgm:t>
    </dgm:pt>
    <dgm:pt modelId="{13553CF2-330E-4E31-99B5-E91562DAC572}" type="parTrans" cxnId="{ECFE32BB-7CCF-4BC8-A34B-678932760880}">
      <dgm:prSet/>
      <dgm:spPr/>
      <dgm:t>
        <a:bodyPr/>
        <a:lstStyle/>
        <a:p>
          <a:endParaRPr lang="de-AT"/>
        </a:p>
      </dgm:t>
    </dgm:pt>
    <dgm:pt modelId="{B184E8DD-74E6-4E33-9816-D556DD236996}" type="sibTrans" cxnId="{ECFE32BB-7CCF-4BC8-A34B-678932760880}">
      <dgm:prSet/>
      <dgm:spPr/>
      <dgm:t>
        <a:bodyPr/>
        <a:lstStyle/>
        <a:p>
          <a:endParaRPr lang="de-AT"/>
        </a:p>
      </dgm:t>
    </dgm:pt>
    <dgm:pt modelId="{C65F3F16-6390-4C69-8BE1-7C1E059D757A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br>
            <a:rPr lang="de-AT" sz="1600" b="1" dirty="0"/>
          </a:br>
          <a:r>
            <a:rPr lang="de-AT" sz="1600" b="1" dirty="0"/>
            <a:t>Amazon </a:t>
          </a:r>
          <a:r>
            <a:rPr lang="de-AT" sz="1600" b="1" dirty="0" err="1"/>
            <a:t>Pinpoint</a:t>
          </a:r>
          <a:br>
            <a:rPr lang="de-AT" sz="1600" b="1" dirty="0"/>
          </a:br>
          <a:endParaRPr lang="de-AT" sz="1600" b="1" dirty="0"/>
        </a:p>
      </dgm:t>
    </dgm:pt>
    <dgm:pt modelId="{9224D3B5-A4B3-4ED6-8801-786DD116ABD2}" type="parTrans" cxnId="{020D45D4-844D-454C-8088-25174A6262EA}">
      <dgm:prSet/>
      <dgm:spPr/>
      <dgm:t>
        <a:bodyPr/>
        <a:lstStyle/>
        <a:p>
          <a:endParaRPr lang="de-AT"/>
        </a:p>
      </dgm:t>
    </dgm:pt>
    <dgm:pt modelId="{550C3DF1-6027-43F8-B33B-DEE05926E3A3}" type="sibTrans" cxnId="{020D45D4-844D-454C-8088-25174A6262EA}">
      <dgm:prSet/>
      <dgm:spPr/>
      <dgm:t>
        <a:bodyPr/>
        <a:lstStyle/>
        <a:p>
          <a:endParaRPr lang="de-AT"/>
        </a:p>
      </dgm:t>
    </dgm:pt>
    <dgm:pt modelId="{6211637A-3D39-4A3E-84F2-652640CA9D85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Personalisierte Nutzerinteraktion </a:t>
          </a:r>
          <a:br>
            <a:rPr lang="de-AT" sz="1400" dirty="0"/>
          </a:br>
          <a:r>
            <a:rPr lang="de-AT" sz="1400" dirty="0"/>
            <a:t>über alle Kanäle</a:t>
          </a:r>
        </a:p>
      </dgm:t>
    </dgm:pt>
    <dgm:pt modelId="{4D62AB0E-66CD-4CF2-AA02-5770A907F69B}" type="parTrans" cxnId="{872407DF-B559-4814-A364-5A86F2D81A66}">
      <dgm:prSet/>
      <dgm:spPr/>
      <dgm:t>
        <a:bodyPr/>
        <a:lstStyle/>
        <a:p>
          <a:endParaRPr lang="de-AT"/>
        </a:p>
      </dgm:t>
    </dgm:pt>
    <dgm:pt modelId="{DA619ED2-0ACA-4333-945B-816526EF8395}" type="sibTrans" cxnId="{872407DF-B559-4814-A364-5A86F2D81A66}">
      <dgm:prSet/>
      <dgm:spPr/>
      <dgm:t>
        <a:bodyPr/>
        <a:lstStyle/>
        <a:p>
          <a:endParaRPr lang="de-AT"/>
        </a:p>
      </dgm:t>
    </dgm:pt>
    <dgm:pt modelId="{FCEE3535-8E03-4D76-B9E9-02A5C676C0C2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br>
            <a:rPr lang="de-AT" sz="1600" b="1" dirty="0"/>
          </a:br>
          <a:r>
            <a:rPr lang="de-AT" sz="1600" b="1" dirty="0"/>
            <a:t>AWS </a:t>
          </a:r>
          <a:r>
            <a:rPr lang="de-AT" sz="1600" b="1" dirty="0" err="1"/>
            <a:t>AppSync</a:t>
          </a:r>
          <a:br>
            <a:rPr lang="de-AT" sz="1600" b="1" dirty="0"/>
          </a:br>
          <a:endParaRPr lang="de-AT" sz="1600" b="1" dirty="0"/>
        </a:p>
      </dgm:t>
    </dgm:pt>
    <dgm:pt modelId="{C6F19B77-E590-4E02-8E5C-CA803E08E1BF}" type="parTrans" cxnId="{80690136-F758-4B22-8CD8-A09A57AA7159}">
      <dgm:prSet/>
      <dgm:spPr/>
      <dgm:t>
        <a:bodyPr/>
        <a:lstStyle/>
        <a:p>
          <a:endParaRPr lang="de-AT"/>
        </a:p>
      </dgm:t>
    </dgm:pt>
    <dgm:pt modelId="{0C604FEF-2F92-49A2-81B4-935D06C5B8EE}" type="sibTrans" cxnId="{80690136-F758-4B22-8CD8-A09A57AA7159}">
      <dgm:prSet/>
      <dgm:spPr/>
      <dgm:t>
        <a:bodyPr/>
        <a:lstStyle/>
        <a:p>
          <a:endParaRPr lang="de-AT"/>
        </a:p>
      </dgm:t>
    </dgm:pt>
    <dgm:pt modelId="{B4D81330-003E-4A34-B9C0-932136EF880B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Erstellen Sie Ihre Apps mit den richtigen Daten aus vielen Quellen, in jeder Größe</a:t>
          </a:r>
        </a:p>
      </dgm:t>
    </dgm:pt>
    <dgm:pt modelId="{79611819-D45B-4E64-B22E-9BFC80CDABCC}" type="parTrans" cxnId="{64A0B34A-57FA-4D37-906C-A96FE7C57127}">
      <dgm:prSet/>
      <dgm:spPr/>
      <dgm:t>
        <a:bodyPr/>
        <a:lstStyle/>
        <a:p>
          <a:endParaRPr lang="de-AT"/>
        </a:p>
      </dgm:t>
    </dgm:pt>
    <dgm:pt modelId="{3EA528A5-F2E0-4324-A8DF-B18A627D96EC}" type="sibTrans" cxnId="{64A0B34A-57FA-4D37-906C-A96FE7C57127}">
      <dgm:prSet/>
      <dgm:spPr/>
      <dgm:t>
        <a:bodyPr/>
        <a:lstStyle/>
        <a:p>
          <a:endParaRPr lang="de-AT"/>
        </a:p>
      </dgm:t>
    </dgm:pt>
    <dgm:pt modelId="{3E77F5FE-368A-48DD-9AD8-45F8AA1E46A2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br>
            <a:rPr lang="de-AT" sz="1600" b="1" dirty="0"/>
          </a:br>
          <a:r>
            <a:rPr lang="de-AT" sz="1600" b="1" dirty="0"/>
            <a:t>AWS Device Farm</a:t>
          </a:r>
          <a:br>
            <a:rPr lang="de-AT" sz="1600" b="1" dirty="0"/>
          </a:br>
          <a:endParaRPr lang="de-AT" sz="1600" b="1" dirty="0"/>
        </a:p>
      </dgm:t>
    </dgm:pt>
    <dgm:pt modelId="{F0F00665-D00C-4955-B64D-B49D1F7A93C4}" type="parTrans" cxnId="{563B5431-E7B7-4A9D-A01B-5F6EFC3807DB}">
      <dgm:prSet/>
      <dgm:spPr/>
      <dgm:t>
        <a:bodyPr/>
        <a:lstStyle/>
        <a:p>
          <a:endParaRPr lang="de-AT"/>
        </a:p>
      </dgm:t>
    </dgm:pt>
    <dgm:pt modelId="{CA6F286D-CCD6-4322-B802-4BCBE901592D}" type="sibTrans" cxnId="{563B5431-E7B7-4A9D-A01B-5F6EFC3807DB}">
      <dgm:prSet/>
      <dgm:spPr/>
      <dgm:t>
        <a:bodyPr/>
        <a:lstStyle/>
        <a:p>
          <a:endParaRPr lang="de-AT"/>
        </a:p>
      </dgm:t>
    </dgm:pt>
    <dgm:pt modelId="{9657923C-476A-423C-BEF8-E2B250D68BA7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Testen Sie Android-, iOS- und Web-Apps auf echten Geräten </a:t>
          </a:r>
          <a:br>
            <a:rPr lang="de-AT" sz="1400" dirty="0"/>
          </a:br>
          <a:r>
            <a:rPr lang="de-AT" sz="1400" dirty="0"/>
            <a:t>in der AWS Cloud</a:t>
          </a:r>
        </a:p>
      </dgm:t>
    </dgm:pt>
    <dgm:pt modelId="{C45A2761-7A98-4063-9879-6CABB551C5A2}" type="parTrans" cxnId="{66508D37-9C42-4F60-9F7C-527378E92C83}">
      <dgm:prSet/>
      <dgm:spPr/>
      <dgm:t>
        <a:bodyPr/>
        <a:lstStyle/>
        <a:p>
          <a:endParaRPr lang="de-AT"/>
        </a:p>
      </dgm:t>
    </dgm:pt>
    <dgm:pt modelId="{0ADDB55E-1536-498D-A07E-A3007ACE8779}" type="sibTrans" cxnId="{66508D37-9C42-4F60-9F7C-527378E92C83}">
      <dgm:prSet/>
      <dgm:spPr/>
      <dgm:t>
        <a:bodyPr/>
        <a:lstStyle/>
        <a:p>
          <a:endParaRPr lang="de-AT"/>
        </a:p>
      </dgm:t>
    </dgm:pt>
    <dgm:pt modelId="{DF9F7A14-37CA-42D3-A7A1-8A07E007E871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7F12AD82-353C-45E1-A31C-E2033F574B58}" type="pres">
      <dgm:prSet presAssocID="{23A4CF80-68AA-424B-8F8A-88D2F4D4C080}" presName="fgShape" presStyleLbl="fgShp" presStyleIdx="0" presStyleCnt="1"/>
      <dgm:spPr>
        <a:noFill/>
        <a:ln>
          <a:noFill/>
        </a:ln>
      </dgm:spPr>
    </dgm:pt>
    <dgm:pt modelId="{B5DF6597-9101-44EF-8518-570F15F78FE9}" type="pres">
      <dgm:prSet presAssocID="{23A4CF80-68AA-424B-8F8A-88D2F4D4C080}" presName="linComp" presStyleCnt="0"/>
      <dgm:spPr/>
    </dgm:pt>
    <dgm:pt modelId="{DB7D6B19-DC8C-4AFF-9D86-E0EDC7582301}" type="pres">
      <dgm:prSet presAssocID="{1579B090-B57A-4234-8F40-245EAA5E4AC9}" presName="compNode" presStyleCnt="0"/>
      <dgm:spPr/>
    </dgm:pt>
    <dgm:pt modelId="{EB51EE19-443B-4DD5-B1A0-9A42ADC6072D}" type="pres">
      <dgm:prSet presAssocID="{1579B090-B57A-4234-8F40-245EAA5E4AC9}" presName="bkgdShape" presStyleLbl="node1" presStyleIdx="0" presStyleCnt="5"/>
      <dgm:spPr/>
    </dgm:pt>
    <dgm:pt modelId="{0BCF8F0F-FADC-40FD-A65F-D1ACE1726499}" type="pres">
      <dgm:prSet presAssocID="{1579B090-B57A-4234-8F40-245EAA5E4AC9}" presName="nodeTx" presStyleLbl="node1" presStyleIdx="0" presStyleCnt="5">
        <dgm:presLayoutVars>
          <dgm:bulletEnabled val="1"/>
        </dgm:presLayoutVars>
      </dgm:prSet>
      <dgm:spPr/>
    </dgm:pt>
    <dgm:pt modelId="{7ED6B2F0-092D-4346-A9FB-D72B4A7A2FBC}" type="pres">
      <dgm:prSet presAssocID="{1579B090-B57A-4234-8F40-245EAA5E4AC9}" presName="invisiNode" presStyleLbl="node1" presStyleIdx="0" presStyleCnt="5"/>
      <dgm:spPr/>
    </dgm:pt>
    <dgm:pt modelId="{5438C5C3-A8D6-4E02-81CE-44975497B908}" type="pres">
      <dgm:prSet presAssocID="{1579B090-B57A-4234-8F40-245EAA5E4AC9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54A04B0-8C36-4C73-9303-05F90F155418}" type="pres">
      <dgm:prSet presAssocID="{704471F8-5E0D-45EC-8F7C-33AD28A4D654}" presName="sibTrans" presStyleLbl="sibTrans2D1" presStyleIdx="0" presStyleCnt="0"/>
      <dgm:spPr/>
    </dgm:pt>
    <dgm:pt modelId="{CDED136C-0EA9-4F67-9EE5-DE2616493A82}" type="pres">
      <dgm:prSet presAssocID="{DAC4CC7F-B6E5-4DCB-B5EF-A054CD9F3F9A}" presName="compNode" presStyleCnt="0"/>
      <dgm:spPr/>
    </dgm:pt>
    <dgm:pt modelId="{8A27F875-7CE6-4DB0-B1CA-ECB15F443E9D}" type="pres">
      <dgm:prSet presAssocID="{DAC4CC7F-B6E5-4DCB-B5EF-A054CD9F3F9A}" presName="bkgdShape" presStyleLbl="node1" presStyleIdx="1" presStyleCnt="5"/>
      <dgm:spPr/>
    </dgm:pt>
    <dgm:pt modelId="{B9BBF759-9F55-4660-9EEC-1F08C0672A2E}" type="pres">
      <dgm:prSet presAssocID="{DAC4CC7F-B6E5-4DCB-B5EF-A054CD9F3F9A}" presName="nodeTx" presStyleLbl="node1" presStyleIdx="1" presStyleCnt="5">
        <dgm:presLayoutVars>
          <dgm:bulletEnabled val="1"/>
        </dgm:presLayoutVars>
      </dgm:prSet>
      <dgm:spPr/>
    </dgm:pt>
    <dgm:pt modelId="{70E1DBCA-E8E3-4BEE-942F-0854C54B5A15}" type="pres">
      <dgm:prSet presAssocID="{DAC4CC7F-B6E5-4DCB-B5EF-A054CD9F3F9A}" presName="invisiNode" presStyleLbl="node1" presStyleIdx="1" presStyleCnt="5"/>
      <dgm:spPr/>
    </dgm:pt>
    <dgm:pt modelId="{CE2B1F59-57AC-4540-AF5D-49F6EBE9AB00}" type="pres">
      <dgm:prSet presAssocID="{DAC4CC7F-B6E5-4DCB-B5EF-A054CD9F3F9A}" presName="imagNode" presStyleLbl="fgImgPlace1" presStyleIdx="1" presStyleCnt="5"/>
      <dgm:spPr>
        <a:solidFill>
          <a:schemeClr val="bg1"/>
        </a:solidFill>
      </dgm:spPr>
    </dgm:pt>
    <dgm:pt modelId="{ED1F95ED-29B1-47EA-BD73-DBED0366D14C}" type="pres">
      <dgm:prSet presAssocID="{7E66CB85-F4DB-4BF8-8E41-0CD1C9A592C5}" presName="sibTrans" presStyleLbl="sibTrans2D1" presStyleIdx="0" presStyleCnt="0"/>
      <dgm:spPr/>
    </dgm:pt>
    <dgm:pt modelId="{A1298291-E3FA-4487-AA23-16E1A476C4DE}" type="pres">
      <dgm:prSet presAssocID="{C65F3F16-6390-4C69-8BE1-7C1E059D757A}" presName="compNode" presStyleCnt="0"/>
      <dgm:spPr/>
    </dgm:pt>
    <dgm:pt modelId="{8D5535D1-4869-44FD-AB8A-51D06CFC2B47}" type="pres">
      <dgm:prSet presAssocID="{C65F3F16-6390-4C69-8BE1-7C1E059D757A}" presName="bkgdShape" presStyleLbl="node1" presStyleIdx="2" presStyleCnt="5"/>
      <dgm:spPr/>
    </dgm:pt>
    <dgm:pt modelId="{BB1CCD1E-BEDC-4E2A-BE64-49972EED21B6}" type="pres">
      <dgm:prSet presAssocID="{C65F3F16-6390-4C69-8BE1-7C1E059D757A}" presName="nodeTx" presStyleLbl="node1" presStyleIdx="2" presStyleCnt="5">
        <dgm:presLayoutVars>
          <dgm:bulletEnabled val="1"/>
        </dgm:presLayoutVars>
      </dgm:prSet>
      <dgm:spPr/>
    </dgm:pt>
    <dgm:pt modelId="{2D0F0780-1742-46AE-8D52-564DBEB7037D}" type="pres">
      <dgm:prSet presAssocID="{C65F3F16-6390-4C69-8BE1-7C1E059D757A}" presName="invisiNode" presStyleLbl="node1" presStyleIdx="2" presStyleCnt="5"/>
      <dgm:spPr/>
    </dgm:pt>
    <dgm:pt modelId="{EE7140F8-2A08-4FA7-A951-71C7EF818417}" type="pres">
      <dgm:prSet presAssocID="{C65F3F16-6390-4C69-8BE1-7C1E059D757A}" presName="imagNode" presStyleLbl="fgImgPlace1" presStyleIdx="2" presStyleCnt="5"/>
      <dgm:spPr>
        <a:solidFill>
          <a:schemeClr val="bg1"/>
        </a:solidFill>
      </dgm:spPr>
    </dgm:pt>
    <dgm:pt modelId="{59A223A2-F446-4680-B9E0-FD0DB5FC29DD}" type="pres">
      <dgm:prSet presAssocID="{550C3DF1-6027-43F8-B33B-DEE05926E3A3}" presName="sibTrans" presStyleLbl="sibTrans2D1" presStyleIdx="0" presStyleCnt="0"/>
      <dgm:spPr/>
    </dgm:pt>
    <dgm:pt modelId="{588AE015-0727-4DB7-9EE5-99C6F950FC71}" type="pres">
      <dgm:prSet presAssocID="{FCEE3535-8E03-4D76-B9E9-02A5C676C0C2}" presName="compNode" presStyleCnt="0"/>
      <dgm:spPr/>
    </dgm:pt>
    <dgm:pt modelId="{7E4688C6-2538-410F-BCF7-9AA7A06D8735}" type="pres">
      <dgm:prSet presAssocID="{FCEE3535-8E03-4D76-B9E9-02A5C676C0C2}" presName="bkgdShape" presStyleLbl="node1" presStyleIdx="3" presStyleCnt="5"/>
      <dgm:spPr/>
    </dgm:pt>
    <dgm:pt modelId="{66E9E3D4-DCE5-4901-9875-C585E5B7D75B}" type="pres">
      <dgm:prSet presAssocID="{FCEE3535-8E03-4D76-B9E9-02A5C676C0C2}" presName="nodeTx" presStyleLbl="node1" presStyleIdx="3" presStyleCnt="5">
        <dgm:presLayoutVars>
          <dgm:bulletEnabled val="1"/>
        </dgm:presLayoutVars>
      </dgm:prSet>
      <dgm:spPr/>
    </dgm:pt>
    <dgm:pt modelId="{15D99650-E67A-4EAA-8F3F-DA70D1BA9D27}" type="pres">
      <dgm:prSet presAssocID="{FCEE3535-8E03-4D76-B9E9-02A5C676C0C2}" presName="invisiNode" presStyleLbl="node1" presStyleIdx="3" presStyleCnt="5"/>
      <dgm:spPr/>
    </dgm:pt>
    <dgm:pt modelId="{EA1E74BE-0DE2-4C8D-B30A-A60D9BD932CA}" type="pres">
      <dgm:prSet presAssocID="{FCEE3535-8E03-4D76-B9E9-02A5C676C0C2}" presName="imagNode" presStyleLbl="fgImgPlace1" presStyleIdx="3" presStyleCnt="5"/>
      <dgm:spPr>
        <a:solidFill>
          <a:schemeClr val="bg1"/>
        </a:solidFill>
      </dgm:spPr>
    </dgm:pt>
    <dgm:pt modelId="{646C3310-8137-4992-8AB7-21EFFC608682}" type="pres">
      <dgm:prSet presAssocID="{0C604FEF-2F92-49A2-81B4-935D06C5B8EE}" presName="sibTrans" presStyleLbl="sibTrans2D1" presStyleIdx="0" presStyleCnt="0"/>
      <dgm:spPr/>
    </dgm:pt>
    <dgm:pt modelId="{444064AB-70F2-40E6-B713-237189F352A9}" type="pres">
      <dgm:prSet presAssocID="{3E77F5FE-368A-48DD-9AD8-45F8AA1E46A2}" presName="compNode" presStyleCnt="0"/>
      <dgm:spPr/>
    </dgm:pt>
    <dgm:pt modelId="{BC73EAED-FF2E-4734-AE8E-A2CB481616C9}" type="pres">
      <dgm:prSet presAssocID="{3E77F5FE-368A-48DD-9AD8-45F8AA1E46A2}" presName="bkgdShape" presStyleLbl="node1" presStyleIdx="4" presStyleCnt="5"/>
      <dgm:spPr/>
    </dgm:pt>
    <dgm:pt modelId="{7297AB0C-970F-46C0-A7A6-01A4F0A07020}" type="pres">
      <dgm:prSet presAssocID="{3E77F5FE-368A-48DD-9AD8-45F8AA1E46A2}" presName="nodeTx" presStyleLbl="node1" presStyleIdx="4" presStyleCnt="5">
        <dgm:presLayoutVars>
          <dgm:bulletEnabled val="1"/>
        </dgm:presLayoutVars>
      </dgm:prSet>
      <dgm:spPr/>
    </dgm:pt>
    <dgm:pt modelId="{3B58BE35-9150-45F8-8D5E-BD6388EC79E2}" type="pres">
      <dgm:prSet presAssocID="{3E77F5FE-368A-48DD-9AD8-45F8AA1E46A2}" presName="invisiNode" presStyleLbl="node1" presStyleIdx="4" presStyleCnt="5"/>
      <dgm:spPr/>
    </dgm:pt>
    <dgm:pt modelId="{A82F9C23-57E5-4A5E-A408-A365BF20EBA8}" type="pres">
      <dgm:prSet presAssocID="{3E77F5FE-368A-48DD-9AD8-45F8AA1E46A2}" presName="imagNode" presStyleLbl="fgImgPlace1" presStyleIdx="4" presStyleCnt="5"/>
      <dgm:spPr>
        <a:solidFill>
          <a:schemeClr val="bg1"/>
        </a:solidFill>
      </dgm:spPr>
    </dgm:pt>
  </dgm:ptLst>
  <dgm:cxnLst>
    <dgm:cxn modelId="{B642F904-D731-4A2E-B819-2463AC41CFD5}" type="presOf" srcId="{DAC4CC7F-B6E5-4DCB-B5EF-A054CD9F3F9A}" destId="{B9BBF759-9F55-4660-9EEC-1F08C0672A2E}" srcOrd="1" destOrd="0" presId="urn:microsoft.com/office/officeart/2005/8/layout/hList7"/>
    <dgm:cxn modelId="{AC7A540E-08F8-4535-904B-4AB93DB400B9}" type="presOf" srcId="{9657923C-476A-423C-BEF8-E2B250D68BA7}" destId="{BC73EAED-FF2E-4734-AE8E-A2CB481616C9}" srcOrd="0" destOrd="1" presId="urn:microsoft.com/office/officeart/2005/8/layout/hList7"/>
    <dgm:cxn modelId="{563B5431-E7B7-4A9D-A01B-5F6EFC3807DB}" srcId="{23A4CF80-68AA-424B-8F8A-88D2F4D4C080}" destId="{3E77F5FE-368A-48DD-9AD8-45F8AA1E46A2}" srcOrd="4" destOrd="0" parTransId="{F0F00665-D00C-4955-B64D-B49D1F7A93C4}" sibTransId="{CA6F286D-CCD6-4322-B802-4BCBE901592D}"/>
    <dgm:cxn modelId="{80690136-F758-4B22-8CD8-A09A57AA7159}" srcId="{23A4CF80-68AA-424B-8F8A-88D2F4D4C080}" destId="{FCEE3535-8E03-4D76-B9E9-02A5C676C0C2}" srcOrd="3" destOrd="0" parTransId="{C6F19B77-E590-4E02-8E5C-CA803E08E1BF}" sibTransId="{0C604FEF-2F92-49A2-81B4-935D06C5B8EE}"/>
    <dgm:cxn modelId="{66508D37-9C42-4F60-9F7C-527378E92C83}" srcId="{3E77F5FE-368A-48DD-9AD8-45F8AA1E46A2}" destId="{9657923C-476A-423C-BEF8-E2B250D68BA7}" srcOrd="0" destOrd="0" parTransId="{C45A2761-7A98-4063-9879-6CABB551C5A2}" sibTransId="{0ADDB55E-1536-498D-A07E-A3007ACE8779}"/>
    <dgm:cxn modelId="{B37F6B63-4911-4ED4-9008-933C471B752E}" type="presOf" srcId="{50CE870E-A3F0-4720-891A-348E0CF9C048}" destId="{B9BBF759-9F55-4660-9EEC-1F08C0672A2E}" srcOrd="1" destOrd="1" presId="urn:microsoft.com/office/officeart/2005/8/layout/hList7"/>
    <dgm:cxn modelId="{4E3CD467-2A58-42E7-BB02-393FC59948E0}" type="presOf" srcId="{FCEE3535-8E03-4D76-B9E9-02A5C676C0C2}" destId="{66E9E3D4-DCE5-4901-9875-C585E5B7D75B}" srcOrd="1" destOrd="0" presId="urn:microsoft.com/office/officeart/2005/8/layout/hList7"/>
    <dgm:cxn modelId="{64A0B34A-57FA-4D37-906C-A96FE7C57127}" srcId="{FCEE3535-8E03-4D76-B9E9-02A5C676C0C2}" destId="{B4D81330-003E-4A34-B9C0-932136EF880B}" srcOrd="0" destOrd="0" parTransId="{79611819-D45B-4E64-B22E-9BFC80CDABCC}" sibTransId="{3EA528A5-F2E0-4324-A8DF-B18A627D96EC}"/>
    <dgm:cxn modelId="{B9C3594C-5BD5-4E2C-9BB6-FBEA5AA85B5C}" type="presOf" srcId="{23A4CF80-68AA-424B-8F8A-88D2F4D4C080}" destId="{DF9F7A14-37CA-42D3-A7A1-8A07E007E871}" srcOrd="0" destOrd="0" presId="urn:microsoft.com/office/officeart/2005/8/layout/hList7"/>
    <dgm:cxn modelId="{16468D6E-3E0B-483B-9263-4008D5AC2E1C}" type="presOf" srcId="{1579B090-B57A-4234-8F40-245EAA5E4AC9}" destId="{0BCF8F0F-FADC-40FD-A65F-D1ACE1726499}" srcOrd="1" destOrd="0" presId="urn:microsoft.com/office/officeart/2005/8/layout/hList7"/>
    <dgm:cxn modelId="{B4D5477D-46CE-4938-96B6-B55EA7D08489}" type="presOf" srcId="{C65F3F16-6390-4C69-8BE1-7C1E059D757A}" destId="{8D5535D1-4869-44FD-AB8A-51D06CFC2B47}" srcOrd="0" destOrd="0" presId="urn:microsoft.com/office/officeart/2005/8/layout/hList7"/>
    <dgm:cxn modelId="{71707286-A3D6-490A-A481-3D247D6A981E}" type="presOf" srcId="{9657923C-476A-423C-BEF8-E2B250D68BA7}" destId="{7297AB0C-970F-46C0-A7A6-01A4F0A07020}" srcOrd="1" destOrd="1" presId="urn:microsoft.com/office/officeart/2005/8/layout/hList7"/>
    <dgm:cxn modelId="{CB825D89-1C71-41C6-9F2F-41C103483C37}" type="presOf" srcId="{50CE870E-A3F0-4720-891A-348E0CF9C048}" destId="{8A27F875-7CE6-4DB0-B1CA-ECB15F443E9D}" srcOrd="0" destOrd="1" presId="urn:microsoft.com/office/officeart/2005/8/layout/hList7"/>
    <dgm:cxn modelId="{FCFFC79A-EE9A-4341-9775-854ADF929EBE}" type="presOf" srcId="{3D165549-B8E0-4802-B735-FF09F5B79959}" destId="{0BCF8F0F-FADC-40FD-A65F-D1ACE1726499}" srcOrd="1" destOrd="1" presId="urn:microsoft.com/office/officeart/2005/8/layout/hList7"/>
    <dgm:cxn modelId="{8B0AE79B-8F84-45B4-BAE0-49B8E1CE697E}" type="presOf" srcId="{6211637A-3D39-4A3E-84F2-652640CA9D85}" destId="{BB1CCD1E-BEDC-4E2A-BE64-49972EED21B6}" srcOrd="1" destOrd="1" presId="urn:microsoft.com/office/officeart/2005/8/layout/hList7"/>
    <dgm:cxn modelId="{03968D9C-4104-466C-A3D6-13FF5EF9CFF6}" srcId="{23A4CF80-68AA-424B-8F8A-88D2F4D4C080}" destId="{DAC4CC7F-B6E5-4DCB-B5EF-A054CD9F3F9A}" srcOrd="1" destOrd="0" parTransId="{ABFBC332-1267-4C8B-8F0B-E0051AA085C7}" sibTransId="{7E66CB85-F4DB-4BF8-8E41-0CD1C9A592C5}"/>
    <dgm:cxn modelId="{4897319F-4C5A-4E7B-8B13-CB255F3FDF32}" type="presOf" srcId="{3E77F5FE-368A-48DD-9AD8-45F8AA1E46A2}" destId="{7297AB0C-970F-46C0-A7A6-01A4F0A07020}" srcOrd="1" destOrd="0" presId="urn:microsoft.com/office/officeart/2005/8/layout/hList7"/>
    <dgm:cxn modelId="{A4093CAB-57E0-4793-B366-98E296C33FD7}" type="presOf" srcId="{704471F8-5E0D-45EC-8F7C-33AD28A4D654}" destId="{D54A04B0-8C36-4C73-9303-05F90F155418}" srcOrd="0" destOrd="0" presId="urn:microsoft.com/office/officeart/2005/8/layout/hList7"/>
    <dgm:cxn modelId="{B1580BAD-A631-4621-A5B8-9C533FF31AFB}" type="presOf" srcId="{6211637A-3D39-4A3E-84F2-652640CA9D85}" destId="{8D5535D1-4869-44FD-AB8A-51D06CFC2B47}" srcOrd="0" destOrd="1" presId="urn:microsoft.com/office/officeart/2005/8/layout/hList7"/>
    <dgm:cxn modelId="{831699AE-497F-4939-A5EC-15C8586CE65D}" type="presOf" srcId="{B4D81330-003E-4A34-B9C0-932136EF880B}" destId="{66E9E3D4-DCE5-4901-9875-C585E5B7D75B}" srcOrd="1" destOrd="1" presId="urn:microsoft.com/office/officeart/2005/8/layout/hList7"/>
    <dgm:cxn modelId="{2B6E3BAF-12F4-47A1-A69E-3149F6D94281}" type="presOf" srcId="{FCEE3535-8E03-4D76-B9E9-02A5C676C0C2}" destId="{7E4688C6-2538-410F-BCF7-9AA7A06D8735}" srcOrd="0" destOrd="0" presId="urn:microsoft.com/office/officeart/2005/8/layout/hList7"/>
    <dgm:cxn modelId="{68362FB2-776B-46ED-9C64-35F81BD91780}" type="presOf" srcId="{1579B090-B57A-4234-8F40-245EAA5E4AC9}" destId="{EB51EE19-443B-4DD5-B1A0-9A42ADC6072D}" srcOrd="0" destOrd="0" presId="urn:microsoft.com/office/officeart/2005/8/layout/hList7"/>
    <dgm:cxn modelId="{1CA8BFB2-DB99-4A69-AC61-93B4B5F26A33}" type="presOf" srcId="{C65F3F16-6390-4C69-8BE1-7C1E059D757A}" destId="{BB1CCD1E-BEDC-4E2A-BE64-49972EED21B6}" srcOrd="1" destOrd="0" presId="urn:microsoft.com/office/officeart/2005/8/layout/hList7"/>
    <dgm:cxn modelId="{20490EB4-2808-4F35-85BD-0B8A58816F00}" srcId="{1579B090-B57A-4234-8F40-245EAA5E4AC9}" destId="{3D165549-B8E0-4802-B735-FF09F5B79959}" srcOrd="0" destOrd="0" parTransId="{BB738DB1-E91C-4DFA-91B4-66414AE2A2FE}" sibTransId="{23AFBA25-41A5-4DB6-90F8-ED4705C4ACF3}"/>
    <dgm:cxn modelId="{ECFE32BB-7CCF-4BC8-A34B-678932760880}" srcId="{DAC4CC7F-B6E5-4DCB-B5EF-A054CD9F3F9A}" destId="{50CE870E-A3F0-4720-891A-348E0CF9C048}" srcOrd="0" destOrd="0" parTransId="{13553CF2-330E-4E31-99B5-E91562DAC572}" sibTransId="{B184E8DD-74E6-4E33-9816-D556DD236996}"/>
    <dgm:cxn modelId="{A87AB9BF-BF2C-4D66-97E1-848734BCEEC8}" type="presOf" srcId="{3E77F5FE-368A-48DD-9AD8-45F8AA1E46A2}" destId="{BC73EAED-FF2E-4734-AE8E-A2CB481616C9}" srcOrd="0" destOrd="0" presId="urn:microsoft.com/office/officeart/2005/8/layout/hList7"/>
    <dgm:cxn modelId="{51D8AAC8-3009-4CFE-971F-9966256558AD}" type="presOf" srcId="{3D165549-B8E0-4802-B735-FF09F5B79959}" destId="{EB51EE19-443B-4DD5-B1A0-9A42ADC6072D}" srcOrd="0" destOrd="1" presId="urn:microsoft.com/office/officeart/2005/8/layout/hList7"/>
    <dgm:cxn modelId="{A13CCFC8-9751-4747-AAE4-E8A2939F2C06}" type="presOf" srcId="{B4D81330-003E-4A34-B9C0-932136EF880B}" destId="{7E4688C6-2538-410F-BCF7-9AA7A06D8735}" srcOrd="0" destOrd="1" presId="urn:microsoft.com/office/officeart/2005/8/layout/hList7"/>
    <dgm:cxn modelId="{C84B6FCA-57BE-4D6B-B065-529D837DA659}" type="presOf" srcId="{550C3DF1-6027-43F8-B33B-DEE05926E3A3}" destId="{59A223A2-F446-4680-B9E0-FD0DB5FC29DD}" srcOrd="0" destOrd="0" presId="urn:microsoft.com/office/officeart/2005/8/layout/hList7"/>
    <dgm:cxn modelId="{ABD99BCC-0B1C-4148-8E52-0FCED42F0948}" type="presOf" srcId="{0C604FEF-2F92-49A2-81B4-935D06C5B8EE}" destId="{646C3310-8137-4992-8AB7-21EFFC608682}" srcOrd="0" destOrd="0" presId="urn:microsoft.com/office/officeart/2005/8/layout/hList7"/>
    <dgm:cxn modelId="{020D45D4-844D-454C-8088-25174A6262EA}" srcId="{23A4CF80-68AA-424B-8F8A-88D2F4D4C080}" destId="{C65F3F16-6390-4C69-8BE1-7C1E059D757A}" srcOrd="2" destOrd="0" parTransId="{9224D3B5-A4B3-4ED6-8801-786DD116ABD2}" sibTransId="{550C3DF1-6027-43F8-B33B-DEE05926E3A3}"/>
    <dgm:cxn modelId="{EA9BF9DC-CF69-43C2-A357-E64DCC700FF6}" type="presOf" srcId="{DAC4CC7F-B6E5-4DCB-B5EF-A054CD9F3F9A}" destId="{8A27F875-7CE6-4DB0-B1CA-ECB15F443E9D}" srcOrd="0" destOrd="0" presId="urn:microsoft.com/office/officeart/2005/8/layout/hList7"/>
    <dgm:cxn modelId="{872407DF-B559-4814-A364-5A86F2D81A66}" srcId="{C65F3F16-6390-4C69-8BE1-7C1E059D757A}" destId="{6211637A-3D39-4A3E-84F2-652640CA9D85}" srcOrd="0" destOrd="0" parTransId="{4D62AB0E-66CD-4CF2-AA02-5770A907F69B}" sibTransId="{DA619ED2-0ACA-4333-945B-816526EF8395}"/>
    <dgm:cxn modelId="{1B5E9ADF-267C-4430-88AD-C62EC7C67E1A}" type="presOf" srcId="{7E66CB85-F4DB-4BF8-8E41-0CD1C9A592C5}" destId="{ED1F95ED-29B1-47EA-BD73-DBED0366D14C}" srcOrd="0" destOrd="0" presId="urn:microsoft.com/office/officeart/2005/8/layout/hList7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0DF54096-C5A2-4D06-8B5C-5A39EAA3C08F}" type="presParOf" srcId="{DF9F7A14-37CA-42D3-A7A1-8A07E007E871}" destId="{7F12AD82-353C-45E1-A31C-E2033F574B58}" srcOrd="0" destOrd="0" presId="urn:microsoft.com/office/officeart/2005/8/layout/hList7"/>
    <dgm:cxn modelId="{3E12B4B8-C63A-4DF4-BAB4-EADDABCD3FAC}" type="presParOf" srcId="{DF9F7A14-37CA-42D3-A7A1-8A07E007E871}" destId="{B5DF6597-9101-44EF-8518-570F15F78FE9}" srcOrd="1" destOrd="0" presId="urn:microsoft.com/office/officeart/2005/8/layout/hList7"/>
    <dgm:cxn modelId="{8523D871-93B1-40E2-A3DA-BD5CC618BED8}" type="presParOf" srcId="{B5DF6597-9101-44EF-8518-570F15F78FE9}" destId="{DB7D6B19-DC8C-4AFF-9D86-E0EDC7582301}" srcOrd="0" destOrd="0" presId="urn:microsoft.com/office/officeart/2005/8/layout/hList7"/>
    <dgm:cxn modelId="{929E154D-FC4F-4CAB-B861-BE49585EA8AD}" type="presParOf" srcId="{DB7D6B19-DC8C-4AFF-9D86-E0EDC7582301}" destId="{EB51EE19-443B-4DD5-B1A0-9A42ADC6072D}" srcOrd="0" destOrd="0" presId="urn:microsoft.com/office/officeart/2005/8/layout/hList7"/>
    <dgm:cxn modelId="{87477F1D-FAF7-4B76-8704-034C849F7428}" type="presParOf" srcId="{DB7D6B19-DC8C-4AFF-9D86-E0EDC7582301}" destId="{0BCF8F0F-FADC-40FD-A65F-D1ACE1726499}" srcOrd="1" destOrd="0" presId="urn:microsoft.com/office/officeart/2005/8/layout/hList7"/>
    <dgm:cxn modelId="{9426EEA7-969F-4F52-ACC6-76DCFFBDA34A}" type="presParOf" srcId="{DB7D6B19-DC8C-4AFF-9D86-E0EDC7582301}" destId="{7ED6B2F0-092D-4346-A9FB-D72B4A7A2FBC}" srcOrd="2" destOrd="0" presId="urn:microsoft.com/office/officeart/2005/8/layout/hList7"/>
    <dgm:cxn modelId="{22A54E76-9EAE-4BC2-AF87-07E553886050}" type="presParOf" srcId="{DB7D6B19-DC8C-4AFF-9D86-E0EDC7582301}" destId="{5438C5C3-A8D6-4E02-81CE-44975497B908}" srcOrd="3" destOrd="0" presId="urn:microsoft.com/office/officeart/2005/8/layout/hList7"/>
    <dgm:cxn modelId="{210EBF50-69BF-4105-B975-ACFB7D3A5A18}" type="presParOf" srcId="{B5DF6597-9101-44EF-8518-570F15F78FE9}" destId="{D54A04B0-8C36-4C73-9303-05F90F155418}" srcOrd="1" destOrd="0" presId="urn:microsoft.com/office/officeart/2005/8/layout/hList7"/>
    <dgm:cxn modelId="{C0B4969E-6D91-44F6-AA11-B3EBCE04EA66}" type="presParOf" srcId="{B5DF6597-9101-44EF-8518-570F15F78FE9}" destId="{CDED136C-0EA9-4F67-9EE5-DE2616493A82}" srcOrd="2" destOrd="0" presId="urn:microsoft.com/office/officeart/2005/8/layout/hList7"/>
    <dgm:cxn modelId="{BEEA8536-6FD1-44FB-86E9-1C7B818DFAD7}" type="presParOf" srcId="{CDED136C-0EA9-4F67-9EE5-DE2616493A82}" destId="{8A27F875-7CE6-4DB0-B1CA-ECB15F443E9D}" srcOrd="0" destOrd="0" presId="urn:microsoft.com/office/officeart/2005/8/layout/hList7"/>
    <dgm:cxn modelId="{97C09BA5-94DE-4217-A595-7E0EF9A65834}" type="presParOf" srcId="{CDED136C-0EA9-4F67-9EE5-DE2616493A82}" destId="{B9BBF759-9F55-4660-9EEC-1F08C0672A2E}" srcOrd="1" destOrd="0" presId="urn:microsoft.com/office/officeart/2005/8/layout/hList7"/>
    <dgm:cxn modelId="{55FCF08E-505A-4A34-9C1B-0D38DB3B6728}" type="presParOf" srcId="{CDED136C-0EA9-4F67-9EE5-DE2616493A82}" destId="{70E1DBCA-E8E3-4BEE-942F-0854C54B5A15}" srcOrd="2" destOrd="0" presId="urn:microsoft.com/office/officeart/2005/8/layout/hList7"/>
    <dgm:cxn modelId="{BDE8DF86-0255-489D-A66E-A9F7236E12CA}" type="presParOf" srcId="{CDED136C-0EA9-4F67-9EE5-DE2616493A82}" destId="{CE2B1F59-57AC-4540-AF5D-49F6EBE9AB00}" srcOrd="3" destOrd="0" presId="urn:microsoft.com/office/officeart/2005/8/layout/hList7"/>
    <dgm:cxn modelId="{ED5059DB-507C-4EA8-8FC7-D9DCD15B6AED}" type="presParOf" srcId="{B5DF6597-9101-44EF-8518-570F15F78FE9}" destId="{ED1F95ED-29B1-47EA-BD73-DBED0366D14C}" srcOrd="3" destOrd="0" presId="urn:microsoft.com/office/officeart/2005/8/layout/hList7"/>
    <dgm:cxn modelId="{8D81E7A0-4385-42A8-945E-AAB3F54B679E}" type="presParOf" srcId="{B5DF6597-9101-44EF-8518-570F15F78FE9}" destId="{A1298291-E3FA-4487-AA23-16E1A476C4DE}" srcOrd="4" destOrd="0" presId="urn:microsoft.com/office/officeart/2005/8/layout/hList7"/>
    <dgm:cxn modelId="{3CCDD193-1344-4B30-B017-2A295B16D3A4}" type="presParOf" srcId="{A1298291-E3FA-4487-AA23-16E1A476C4DE}" destId="{8D5535D1-4869-44FD-AB8A-51D06CFC2B47}" srcOrd="0" destOrd="0" presId="urn:microsoft.com/office/officeart/2005/8/layout/hList7"/>
    <dgm:cxn modelId="{9BBC7924-F943-428F-8743-DA1D0EA99EBF}" type="presParOf" srcId="{A1298291-E3FA-4487-AA23-16E1A476C4DE}" destId="{BB1CCD1E-BEDC-4E2A-BE64-49972EED21B6}" srcOrd="1" destOrd="0" presId="urn:microsoft.com/office/officeart/2005/8/layout/hList7"/>
    <dgm:cxn modelId="{D9829E74-E10F-4FBA-93ED-CFF42BA593DA}" type="presParOf" srcId="{A1298291-E3FA-4487-AA23-16E1A476C4DE}" destId="{2D0F0780-1742-46AE-8D52-564DBEB7037D}" srcOrd="2" destOrd="0" presId="urn:microsoft.com/office/officeart/2005/8/layout/hList7"/>
    <dgm:cxn modelId="{3B8B6966-9959-4D7A-A5FF-7C3902FF7385}" type="presParOf" srcId="{A1298291-E3FA-4487-AA23-16E1A476C4DE}" destId="{EE7140F8-2A08-4FA7-A951-71C7EF818417}" srcOrd="3" destOrd="0" presId="urn:microsoft.com/office/officeart/2005/8/layout/hList7"/>
    <dgm:cxn modelId="{C51BCE36-219B-436F-8DE3-78FFB2E29BBA}" type="presParOf" srcId="{B5DF6597-9101-44EF-8518-570F15F78FE9}" destId="{59A223A2-F446-4680-B9E0-FD0DB5FC29DD}" srcOrd="5" destOrd="0" presId="urn:microsoft.com/office/officeart/2005/8/layout/hList7"/>
    <dgm:cxn modelId="{C592F9F6-DC5C-4150-B2F5-8D0FCA3B69A7}" type="presParOf" srcId="{B5DF6597-9101-44EF-8518-570F15F78FE9}" destId="{588AE015-0727-4DB7-9EE5-99C6F950FC71}" srcOrd="6" destOrd="0" presId="urn:microsoft.com/office/officeart/2005/8/layout/hList7"/>
    <dgm:cxn modelId="{8D0FD695-2619-4424-8CB9-A06EC6925CC6}" type="presParOf" srcId="{588AE015-0727-4DB7-9EE5-99C6F950FC71}" destId="{7E4688C6-2538-410F-BCF7-9AA7A06D8735}" srcOrd="0" destOrd="0" presId="urn:microsoft.com/office/officeart/2005/8/layout/hList7"/>
    <dgm:cxn modelId="{C9435BFE-1B96-46F9-ACE6-93D1FC20A2C5}" type="presParOf" srcId="{588AE015-0727-4DB7-9EE5-99C6F950FC71}" destId="{66E9E3D4-DCE5-4901-9875-C585E5B7D75B}" srcOrd="1" destOrd="0" presId="urn:microsoft.com/office/officeart/2005/8/layout/hList7"/>
    <dgm:cxn modelId="{86530A72-65A1-48E8-98E8-2A279CC6E93B}" type="presParOf" srcId="{588AE015-0727-4DB7-9EE5-99C6F950FC71}" destId="{15D99650-E67A-4EAA-8F3F-DA70D1BA9D27}" srcOrd="2" destOrd="0" presId="urn:microsoft.com/office/officeart/2005/8/layout/hList7"/>
    <dgm:cxn modelId="{B04B2AA9-71F5-41F0-B423-BD874C811E5A}" type="presParOf" srcId="{588AE015-0727-4DB7-9EE5-99C6F950FC71}" destId="{EA1E74BE-0DE2-4C8D-B30A-A60D9BD932CA}" srcOrd="3" destOrd="0" presId="urn:microsoft.com/office/officeart/2005/8/layout/hList7"/>
    <dgm:cxn modelId="{9A04F2F7-A334-46A0-A5C9-6111AF5CB375}" type="presParOf" srcId="{B5DF6597-9101-44EF-8518-570F15F78FE9}" destId="{646C3310-8137-4992-8AB7-21EFFC608682}" srcOrd="7" destOrd="0" presId="urn:microsoft.com/office/officeart/2005/8/layout/hList7"/>
    <dgm:cxn modelId="{005D351F-FF9E-41C6-B6D0-3D48D3D58AF2}" type="presParOf" srcId="{B5DF6597-9101-44EF-8518-570F15F78FE9}" destId="{444064AB-70F2-40E6-B713-237189F352A9}" srcOrd="8" destOrd="0" presId="urn:microsoft.com/office/officeart/2005/8/layout/hList7"/>
    <dgm:cxn modelId="{D682C3A6-E2CC-49C5-BBB4-F47A5EFDF982}" type="presParOf" srcId="{444064AB-70F2-40E6-B713-237189F352A9}" destId="{BC73EAED-FF2E-4734-AE8E-A2CB481616C9}" srcOrd="0" destOrd="0" presId="urn:microsoft.com/office/officeart/2005/8/layout/hList7"/>
    <dgm:cxn modelId="{4EF46F8A-C091-425F-91A3-B6634D7BE453}" type="presParOf" srcId="{444064AB-70F2-40E6-B713-237189F352A9}" destId="{7297AB0C-970F-46C0-A7A6-01A4F0A07020}" srcOrd="1" destOrd="0" presId="urn:microsoft.com/office/officeart/2005/8/layout/hList7"/>
    <dgm:cxn modelId="{D2916F0E-1B27-493F-B09A-B36823C8BD1B}" type="presParOf" srcId="{444064AB-70F2-40E6-B713-237189F352A9}" destId="{3B58BE35-9150-45F8-8D5E-BD6388EC79E2}" srcOrd="2" destOrd="0" presId="urn:microsoft.com/office/officeart/2005/8/layout/hList7"/>
    <dgm:cxn modelId="{D88052EE-20B3-444E-B16E-18D9AD2650E7}" type="presParOf" srcId="{444064AB-70F2-40E6-B713-237189F352A9}" destId="{A82F9C23-57E5-4A5E-A408-A365BF20EB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b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 custT="1"/>
      <dgm:spPr/>
      <dgm:t>
        <a:bodyPr anchor="ctr"/>
        <a:lstStyle/>
        <a:p>
          <a:pPr>
            <a:buNone/>
          </a:pPr>
          <a:r>
            <a:rPr lang="en-US" sz="1600" b="1" dirty="0"/>
            <a:t>Amazon VPC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14A267D6-42D7-4F53-917D-13A7C1455BB2}">
      <dgm:prSet custT="1"/>
      <dgm:spPr/>
      <dgm:t>
        <a:bodyPr anchor="ctr"/>
        <a:lstStyle/>
        <a:p>
          <a:pPr algn="ctr">
            <a:buNone/>
          </a:pPr>
          <a:r>
            <a:rPr lang="en-US" sz="1400" dirty="0" err="1"/>
            <a:t>Isolierte</a:t>
          </a:r>
          <a:r>
            <a:rPr lang="en-US" sz="1400" dirty="0"/>
            <a:t> Cloud-</a:t>
          </a:r>
          <a:r>
            <a:rPr lang="en-US" sz="1400" dirty="0" err="1"/>
            <a:t>Ressourcen</a:t>
          </a:r>
          <a:endParaRPr lang="de-AT" sz="1400" dirty="0"/>
        </a:p>
      </dgm:t>
    </dgm:pt>
    <dgm:pt modelId="{81CB382C-E42B-4784-9705-DBAD226E98C1}" type="parTrans" cxnId="{B7239FC3-5200-412C-921A-D501C90FBC1E}">
      <dgm:prSet/>
      <dgm:spPr/>
      <dgm:t>
        <a:bodyPr/>
        <a:lstStyle/>
        <a:p>
          <a:endParaRPr lang="de-AT"/>
        </a:p>
      </dgm:t>
    </dgm:pt>
    <dgm:pt modelId="{9EE856BD-91F1-40F4-95EB-D604DBF619B4}" type="sibTrans" cxnId="{B7239FC3-5200-412C-921A-D501C90FBC1E}">
      <dgm:prSet/>
      <dgm:spPr/>
      <dgm:t>
        <a:bodyPr/>
        <a:lstStyle/>
        <a:p>
          <a:endParaRPr lang="de-AT"/>
        </a:p>
      </dgm:t>
    </dgm:pt>
    <dgm:pt modelId="{DA56F8EE-4EB0-4E3A-924D-B6CE0E21D45F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CloudFront</a:t>
          </a:r>
          <a:endParaRPr lang="de-AT" sz="1600" b="1" dirty="0"/>
        </a:p>
      </dgm:t>
    </dgm:pt>
    <dgm:pt modelId="{DE06A68D-61B1-4BEE-BAD2-B8AB9DF7C128}" type="parTrans" cxnId="{441E392F-5D87-4870-BB77-248AC467480D}">
      <dgm:prSet/>
      <dgm:spPr/>
      <dgm:t>
        <a:bodyPr/>
        <a:lstStyle/>
        <a:p>
          <a:endParaRPr lang="de-AT"/>
        </a:p>
      </dgm:t>
    </dgm:pt>
    <dgm:pt modelId="{21FDA3A4-6487-48F2-987C-DC0B2A1AA796}" type="sibTrans" cxnId="{441E392F-5D87-4870-BB77-248AC467480D}">
      <dgm:prSet/>
      <dgm:spPr/>
      <dgm:t>
        <a:bodyPr/>
        <a:lstStyle/>
        <a:p>
          <a:endParaRPr lang="de-AT"/>
        </a:p>
      </dgm:t>
    </dgm:pt>
    <dgm:pt modelId="{30061498-B4C9-4212-90B6-F1632959BE76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Globales Netzwerk zur Bereitstellung von Inhalten</a:t>
          </a:r>
        </a:p>
      </dgm:t>
    </dgm:pt>
    <dgm:pt modelId="{BA6AD31C-4060-476C-8E41-C45260F75600}" type="parTrans" cxnId="{DEAFCC72-AB70-44A9-8679-93AD32DF6047}">
      <dgm:prSet/>
      <dgm:spPr/>
      <dgm:t>
        <a:bodyPr/>
        <a:lstStyle/>
        <a:p>
          <a:endParaRPr lang="de-AT"/>
        </a:p>
      </dgm:t>
    </dgm:pt>
    <dgm:pt modelId="{48BD9367-78E1-4ED0-B5F3-EC651008EEC3}" type="sibTrans" cxnId="{DEAFCC72-AB70-44A9-8679-93AD32DF6047}">
      <dgm:prSet/>
      <dgm:spPr/>
      <dgm:t>
        <a:bodyPr/>
        <a:lstStyle/>
        <a:p>
          <a:endParaRPr lang="de-AT"/>
        </a:p>
      </dgm:t>
    </dgm:pt>
    <dgm:pt modelId="{E9984352-1471-4C45-B11C-647B9702066E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Route 53</a:t>
          </a:r>
        </a:p>
      </dgm:t>
    </dgm:pt>
    <dgm:pt modelId="{9E6FA1D6-0953-426C-B888-4E243C4F01C1}" type="parTrans" cxnId="{DD900B11-593E-4ACA-A67C-AB4F731A8469}">
      <dgm:prSet/>
      <dgm:spPr/>
      <dgm:t>
        <a:bodyPr/>
        <a:lstStyle/>
        <a:p>
          <a:endParaRPr lang="de-AT"/>
        </a:p>
      </dgm:t>
    </dgm:pt>
    <dgm:pt modelId="{F313EE6F-8D77-424E-8016-BC2977782614}" type="sibTrans" cxnId="{DD900B11-593E-4ACA-A67C-AB4F731A8469}">
      <dgm:prSet/>
      <dgm:spPr/>
      <dgm:t>
        <a:bodyPr/>
        <a:lstStyle/>
        <a:p>
          <a:endParaRPr lang="de-AT"/>
        </a:p>
      </dgm:t>
    </dgm:pt>
    <dgm:pt modelId="{B8467A8F-97E0-41B5-BB6E-4BF95D48D15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Skalierbares Domain Name System (DNS)</a:t>
          </a:r>
        </a:p>
      </dgm:t>
    </dgm:pt>
    <dgm:pt modelId="{21D70BFE-A3B5-46AD-A47D-F4D7EA982D71}" type="parTrans" cxnId="{6DE17968-8308-4B24-BFDD-B103738CE8EC}">
      <dgm:prSet/>
      <dgm:spPr/>
      <dgm:t>
        <a:bodyPr/>
        <a:lstStyle/>
        <a:p>
          <a:endParaRPr lang="de-AT"/>
        </a:p>
      </dgm:t>
    </dgm:pt>
    <dgm:pt modelId="{3A256CD0-CCE2-4659-8C07-9DD9C5F23354}" type="sibTrans" cxnId="{6DE17968-8308-4B24-BFDD-B103738CE8EC}">
      <dgm:prSet/>
      <dgm:spPr/>
      <dgm:t>
        <a:bodyPr/>
        <a:lstStyle/>
        <a:p>
          <a:endParaRPr lang="de-AT"/>
        </a:p>
      </dgm:t>
    </dgm:pt>
    <dgm:pt modelId="{AD5946D4-1A54-48A6-A1E6-39D40F70679D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PrivateLink</a:t>
          </a:r>
          <a:endParaRPr lang="de-AT" sz="1600" b="1" dirty="0"/>
        </a:p>
      </dgm:t>
    </dgm:pt>
    <dgm:pt modelId="{FB66FFCF-1421-435D-A49F-D8E14DA1E00B}" type="parTrans" cxnId="{46BD3398-751C-44A4-BBF4-02D877666B63}">
      <dgm:prSet/>
      <dgm:spPr/>
      <dgm:t>
        <a:bodyPr/>
        <a:lstStyle/>
        <a:p>
          <a:endParaRPr lang="de-AT"/>
        </a:p>
      </dgm:t>
    </dgm:pt>
    <dgm:pt modelId="{17D365FE-F4BD-42DD-934D-C5448E38957B}" type="sibTrans" cxnId="{46BD3398-751C-44A4-BBF4-02D877666B63}">
      <dgm:prSet/>
      <dgm:spPr/>
      <dgm:t>
        <a:bodyPr/>
        <a:lstStyle/>
        <a:p>
          <a:endParaRPr lang="de-AT"/>
        </a:p>
      </dgm:t>
    </dgm:pt>
    <dgm:pt modelId="{91384BBA-C8C7-4EAD-B717-3644E35DFDB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Sicherer Zugriff auf Services, die auf AWS gehostet werden</a:t>
          </a:r>
        </a:p>
      </dgm:t>
    </dgm:pt>
    <dgm:pt modelId="{151C30B5-1C5D-430C-9062-71E5FFCFD0FE}" type="parTrans" cxnId="{8E4F9F64-A8A7-474A-9CF4-DE7697DD45CB}">
      <dgm:prSet/>
      <dgm:spPr/>
      <dgm:t>
        <a:bodyPr/>
        <a:lstStyle/>
        <a:p>
          <a:endParaRPr lang="de-AT"/>
        </a:p>
      </dgm:t>
    </dgm:pt>
    <dgm:pt modelId="{94C69CBF-E78F-4FC3-B030-5711CF1EF890}" type="sibTrans" cxnId="{8E4F9F64-A8A7-474A-9CF4-DE7697DD45CB}">
      <dgm:prSet/>
      <dgm:spPr/>
      <dgm:t>
        <a:bodyPr/>
        <a:lstStyle/>
        <a:p>
          <a:endParaRPr lang="de-AT"/>
        </a:p>
      </dgm:t>
    </dgm:pt>
    <dgm:pt modelId="{6D9042C4-DEFB-4870-B806-1E75ED575FA3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App Mesh</a:t>
          </a:r>
        </a:p>
      </dgm:t>
    </dgm:pt>
    <dgm:pt modelId="{899A4682-D05F-43B2-870C-78DCB6D78076}" type="parTrans" cxnId="{453C2E51-DB98-428A-B7BD-86B79F7BE7F6}">
      <dgm:prSet/>
      <dgm:spPr/>
      <dgm:t>
        <a:bodyPr/>
        <a:lstStyle/>
        <a:p>
          <a:endParaRPr lang="de-AT"/>
        </a:p>
      </dgm:t>
    </dgm:pt>
    <dgm:pt modelId="{C0E6C7EA-672D-4D27-A600-2AB313D8B37E}" type="sibTrans" cxnId="{453C2E51-DB98-428A-B7BD-86B79F7BE7F6}">
      <dgm:prSet/>
      <dgm:spPr/>
      <dgm:t>
        <a:bodyPr/>
        <a:lstStyle/>
        <a:p>
          <a:endParaRPr lang="de-AT"/>
        </a:p>
      </dgm:t>
    </dgm:pt>
    <dgm:pt modelId="{8612504D-2551-48C9-89A1-7395E692D116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Überwachen und steuern Sie Microservices</a:t>
          </a:r>
        </a:p>
      </dgm:t>
    </dgm:pt>
    <dgm:pt modelId="{8D8CBFDD-8A86-4021-9CC8-F5D59BB75178}" type="parTrans" cxnId="{8A9A4955-0C99-4A99-BAAA-4DDDE2B90E18}">
      <dgm:prSet/>
      <dgm:spPr/>
      <dgm:t>
        <a:bodyPr/>
        <a:lstStyle/>
        <a:p>
          <a:endParaRPr lang="de-AT"/>
        </a:p>
      </dgm:t>
    </dgm:pt>
    <dgm:pt modelId="{32CED811-D32A-4A0F-94FA-BB22848D19A5}" type="sibTrans" cxnId="{8A9A4955-0C99-4A99-BAAA-4DDDE2B90E18}">
      <dgm:prSet/>
      <dgm:spPr/>
      <dgm:t>
        <a:bodyPr/>
        <a:lstStyle/>
        <a:p>
          <a:endParaRPr lang="de-AT"/>
        </a:p>
      </dgm:t>
    </dgm:pt>
    <dgm:pt modelId="{E5D240C9-B8D3-4819-A047-6B748C8D35C9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en-US" sz="1600" b="1" dirty="0"/>
            <a:t>AWS Cloud Map</a:t>
          </a:r>
          <a:endParaRPr lang="de-AT" sz="1600" b="1" dirty="0"/>
        </a:p>
      </dgm:t>
    </dgm:pt>
    <dgm:pt modelId="{C45E7129-6309-44CC-A534-D42D9067BDE5}" type="parTrans" cxnId="{34630A0A-4143-4DD9-85FA-AC0073E624C1}">
      <dgm:prSet/>
      <dgm:spPr/>
      <dgm:t>
        <a:bodyPr/>
        <a:lstStyle/>
        <a:p>
          <a:endParaRPr lang="de-AT"/>
        </a:p>
      </dgm:t>
    </dgm:pt>
    <dgm:pt modelId="{83CCD3C3-4776-440A-A60E-E3BD4FFA3803}" type="sibTrans" cxnId="{34630A0A-4143-4DD9-85FA-AC0073E624C1}">
      <dgm:prSet/>
      <dgm:spPr/>
      <dgm:t>
        <a:bodyPr/>
        <a:lstStyle/>
        <a:p>
          <a:endParaRPr lang="de-AT"/>
        </a:p>
      </dgm:t>
    </dgm:pt>
    <dgm:pt modelId="{8B56075F-2C94-4040-9CA2-45E78625FD01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Service-</a:t>
          </a:r>
          <a:r>
            <a:rPr lang="en-US" sz="1400" dirty="0" err="1"/>
            <a:t>Erkennung</a:t>
          </a:r>
          <a:r>
            <a:rPr lang="en-US" sz="1400" dirty="0"/>
            <a:t> </a:t>
          </a:r>
          <a:r>
            <a:rPr lang="en-US" sz="1400" dirty="0" err="1"/>
            <a:t>für</a:t>
          </a:r>
          <a:r>
            <a:rPr lang="en-US" sz="1400" dirty="0"/>
            <a:t> Cloud-</a:t>
          </a:r>
          <a:r>
            <a:rPr lang="en-US" sz="1400" dirty="0" err="1"/>
            <a:t>Ressourcen</a:t>
          </a:r>
          <a:endParaRPr lang="de-AT" sz="1400" dirty="0"/>
        </a:p>
      </dgm:t>
    </dgm:pt>
    <dgm:pt modelId="{771BD292-5909-4567-8620-DBCE8488D905}" type="parTrans" cxnId="{6AC2314B-D7E9-45F1-BD8B-03657F4D6FF2}">
      <dgm:prSet/>
      <dgm:spPr/>
      <dgm:t>
        <a:bodyPr/>
        <a:lstStyle/>
        <a:p>
          <a:endParaRPr lang="de-AT"/>
        </a:p>
      </dgm:t>
    </dgm:pt>
    <dgm:pt modelId="{8B6987B5-9C40-47F7-A6F6-404D0D77ABFB}" type="sibTrans" cxnId="{6AC2314B-D7E9-45F1-BD8B-03657F4D6FF2}">
      <dgm:prSet/>
      <dgm:spPr/>
      <dgm:t>
        <a:bodyPr/>
        <a:lstStyle/>
        <a:p>
          <a:endParaRPr lang="de-AT"/>
        </a:p>
      </dgm:t>
    </dgm:pt>
    <dgm:pt modelId="{C263F672-BEBC-4ED4-A8DE-F9663D3B18A2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</a:t>
          </a:r>
          <a:r>
            <a:rPr lang="de-AT" sz="1600" b="1" dirty="0" err="1"/>
            <a:t>Direct</a:t>
          </a:r>
          <a:r>
            <a:rPr lang="de-AT" sz="1600" b="1" dirty="0"/>
            <a:t> Connect</a:t>
          </a:r>
        </a:p>
      </dgm:t>
    </dgm:pt>
    <dgm:pt modelId="{9A0F9ECA-AA08-4170-9604-7979F02B253D}" type="parTrans" cxnId="{DF8C65B3-9436-436B-8E8C-FC60529C5246}">
      <dgm:prSet/>
      <dgm:spPr/>
      <dgm:t>
        <a:bodyPr/>
        <a:lstStyle/>
        <a:p>
          <a:endParaRPr lang="de-AT"/>
        </a:p>
      </dgm:t>
    </dgm:pt>
    <dgm:pt modelId="{062D7409-F1F0-40CF-B64C-DEFB6EAAB1B7}" type="sibTrans" cxnId="{DF8C65B3-9436-436B-8E8C-FC60529C5246}">
      <dgm:prSet/>
      <dgm:spPr/>
      <dgm:t>
        <a:bodyPr/>
        <a:lstStyle/>
        <a:p>
          <a:endParaRPr lang="de-AT"/>
        </a:p>
      </dgm:t>
    </dgm:pt>
    <dgm:pt modelId="{7E5904BB-B557-4160-8B4F-D11CC66C75A3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Dedizierte Netzwerkverbindung zu AWS</a:t>
          </a:r>
        </a:p>
      </dgm:t>
    </dgm:pt>
    <dgm:pt modelId="{BC8B7753-7625-4AFE-9497-F87E66EE642D}" type="parTrans" cxnId="{2F1AF67C-F625-48D3-8127-16BA4150001D}">
      <dgm:prSet/>
      <dgm:spPr/>
      <dgm:t>
        <a:bodyPr/>
        <a:lstStyle/>
        <a:p>
          <a:endParaRPr lang="de-AT"/>
        </a:p>
      </dgm:t>
    </dgm:pt>
    <dgm:pt modelId="{C83319AB-E12D-4EBA-B100-0CB909DC9B18}" type="sibTrans" cxnId="{2F1AF67C-F625-48D3-8127-16BA4150001D}">
      <dgm:prSet/>
      <dgm:spPr/>
      <dgm:t>
        <a:bodyPr/>
        <a:lstStyle/>
        <a:p>
          <a:endParaRPr lang="de-AT"/>
        </a:p>
      </dgm:t>
    </dgm:pt>
    <dgm:pt modelId="{3BBE52C6-A8B1-4F93-A2C6-A5B7DDC74003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Global </a:t>
          </a:r>
          <a:r>
            <a:rPr lang="de-AT" sz="1600" b="1" dirty="0" err="1"/>
            <a:t>Accelerator</a:t>
          </a:r>
          <a:endParaRPr lang="de-AT" sz="1600" b="1" dirty="0"/>
        </a:p>
      </dgm:t>
    </dgm:pt>
    <dgm:pt modelId="{A18A9C1F-3A57-4A9D-9CE5-2D5D8F265DF9}" type="parTrans" cxnId="{EEE922E2-6F98-4FDC-A61C-75CBD255B41E}">
      <dgm:prSet/>
      <dgm:spPr/>
      <dgm:t>
        <a:bodyPr/>
        <a:lstStyle/>
        <a:p>
          <a:endParaRPr lang="de-AT"/>
        </a:p>
      </dgm:t>
    </dgm:pt>
    <dgm:pt modelId="{A7F0DC66-B4A5-4ECD-9A11-CDE12DF34D72}" type="sibTrans" cxnId="{EEE922E2-6F98-4FDC-A61C-75CBD255B41E}">
      <dgm:prSet/>
      <dgm:spPr/>
      <dgm:t>
        <a:bodyPr/>
        <a:lstStyle/>
        <a:p>
          <a:endParaRPr lang="de-AT"/>
        </a:p>
      </dgm:t>
    </dgm:pt>
    <dgm:pt modelId="{39AE4787-43E1-4EC3-88AE-6EC84C8B08B7}">
      <dgm:prSet custT="1"/>
      <dgm:spPr/>
      <dgm:t>
        <a:bodyPr anchor="ctr"/>
        <a:lstStyle/>
        <a:p>
          <a:pPr algn="ctr">
            <a:buNone/>
          </a:pPr>
          <a:r>
            <a:rPr lang="de-AT" sz="1400"/>
            <a:t>Verbessern von Anwendungsverfügbarkeit und -leistung</a:t>
          </a:r>
        </a:p>
      </dgm:t>
    </dgm:pt>
    <dgm:pt modelId="{CDD2E0F2-A48D-4FE5-AE58-8D31DCD73392}" type="parTrans" cxnId="{9A94B854-832D-4AB2-B156-6AD4AC253756}">
      <dgm:prSet/>
      <dgm:spPr/>
      <dgm:t>
        <a:bodyPr/>
        <a:lstStyle/>
        <a:p>
          <a:endParaRPr lang="de-AT"/>
        </a:p>
      </dgm:t>
    </dgm:pt>
    <dgm:pt modelId="{41A640F8-A6AB-4165-BA21-74B41AD271DC}" type="sibTrans" cxnId="{9A94B854-832D-4AB2-B156-6AD4AC253756}">
      <dgm:prSet/>
      <dgm:spPr/>
      <dgm:t>
        <a:bodyPr/>
        <a:lstStyle/>
        <a:p>
          <a:endParaRPr lang="de-AT"/>
        </a:p>
      </dgm:t>
    </dgm:pt>
    <dgm:pt modelId="{3BDFF491-4640-4F32-8889-B22DC223D41E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AWS Transit Gateway</a:t>
          </a:r>
        </a:p>
      </dgm:t>
    </dgm:pt>
    <dgm:pt modelId="{3B560804-9B0E-4182-B1E8-DA4FFBE0DE21}" type="parTrans" cxnId="{77408F32-5CA9-450D-B8D7-4A0B4FF97830}">
      <dgm:prSet/>
      <dgm:spPr/>
      <dgm:t>
        <a:bodyPr/>
        <a:lstStyle/>
        <a:p>
          <a:endParaRPr lang="de-AT"/>
        </a:p>
      </dgm:t>
    </dgm:pt>
    <dgm:pt modelId="{70FA6433-9EE7-46EC-866B-9F8E8A0FB0D8}" type="sibTrans" cxnId="{77408F32-5CA9-450D-B8D7-4A0B4FF97830}">
      <dgm:prSet/>
      <dgm:spPr/>
      <dgm:t>
        <a:bodyPr/>
        <a:lstStyle/>
        <a:p>
          <a:endParaRPr lang="de-AT"/>
        </a:p>
      </dgm:t>
    </dgm:pt>
    <dgm:pt modelId="{9FCEA533-8229-495F-991A-CF010A0FC37E}">
      <dgm:prSet custT="1"/>
      <dgm:spPr/>
      <dgm:t>
        <a:bodyPr anchor="ctr"/>
        <a:lstStyle/>
        <a:p>
          <a:pPr algn="ctr">
            <a:buNone/>
          </a:pPr>
          <a:r>
            <a:rPr lang="de-AT" sz="1400"/>
            <a:t>Einfache Skalierung von VPC- und Kontoverbindungen</a:t>
          </a:r>
        </a:p>
      </dgm:t>
    </dgm:pt>
    <dgm:pt modelId="{59451A6C-CFB9-4A35-BFFF-29BFF672113C}" type="parTrans" cxnId="{797CDBBB-4460-485B-A2FA-027CB5F6B09A}">
      <dgm:prSet/>
      <dgm:spPr/>
      <dgm:t>
        <a:bodyPr/>
        <a:lstStyle/>
        <a:p>
          <a:endParaRPr lang="de-AT"/>
        </a:p>
      </dgm:t>
    </dgm:pt>
    <dgm:pt modelId="{B8AD0A09-5596-4A11-8949-F564D2F41563}" type="sibTrans" cxnId="{797CDBBB-4460-485B-A2FA-027CB5F6B09A}">
      <dgm:prSet/>
      <dgm:spPr/>
      <dgm:t>
        <a:bodyPr/>
        <a:lstStyle/>
        <a:p>
          <a:endParaRPr lang="de-AT"/>
        </a:p>
      </dgm:t>
    </dgm:pt>
    <dgm:pt modelId="{4666B92B-8E19-4402-9F4D-17D55854F503}">
      <dgm:prSet custT="1"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 err="1"/>
            <a:t>Elastic</a:t>
          </a:r>
          <a:r>
            <a:rPr lang="de-AT" sz="1600" b="1" dirty="0"/>
            <a:t> Load </a:t>
          </a:r>
          <a:r>
            <a:rPr lang="de-AT" sz="1600" b="1" dirty="0" err="1"/>
            <a:t>Balancing</a:t>
          </a:r>
          <a:endParaRPr lang="de-AT" sz="1600" b="1" dirty="0"/>
        </a:p>
      </dgm:t>
    </dgm:pt>
    <dgm:pt modelId="{DFD1A7E9-46F8-4C77-B49F-EED27C7FD29A}" type="parTrans" cxnId="{27DB94F3-505D-4FE8-8437-248268F62726}">
      <dgm:prSet/>
      <dgm:spPr/>
      <dgm:t>
        <a:bodyPr/>
        <a:lstStyle/>
        <a:p>
          <a:endParaRPr lang="de-AT"/>
        </a:p>
      </dgm:t>
    </dgm:pt>
    <dgm:pt modelId="{30010D66-C117-4AD1-B79E-DF8FA11DABC2}" type="sibTrans" cxnId="{27DB94F3-505D-4FE8-8437-248268F62726}">
      <dgm:prSet/>
      <dgm:spPr/>
      <dgm:t>
        <a:bodyPr/>
        <a:lstStyle/>
        <a:p>
          <a:endParaRPr lang="de-AT"/>
        </a:p>
      </dgm:t>
    </dgm:pt>
    <dgm:pt modelId="{A3956B47-B818-4B5B-A280-4307922434DC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Verteilen Sie eingehenden Datenverkehr über mehrere Ziele</a:t>
          </a:r>
        </a:p>
      </dgm:t>
    </dgm:pt>
    <dgm:pt modelId="{C8DBFD1F-C882-4A4A-9B44-A2B4C1A02D61}" type="parTrans" cxnId="{671B1C70-52C2-4D05-9D1D-F0364ACD48B0}">
      <dgm:prSet/>
      <dgm:spPr/>
      <dgm:t>
        <a:bodyPr/>
        <a:lstStyle/>
        <a:p>
          <a:endParaRPr lang="de-AT"/>
        </a:p>
      </dgm:t>
    </dgm:pt>
    <dgm:pt modelId="{B23C82C6-E2CB-4CEF-B9A6-622C42E663C6}" type="sibTrans" cxnId="{671B1C70-52C2-4D05-9D1D-F0364ACD48B0}">
      <dgm:prSet/>
      <dgm:spPr/>
      <dgm:t>
        <a:bodyPr/>
        <a:lstStyle/>
        <a:p>
          <a:endParaRPr lang="de-AT"/>
        </a:p>
      </dgm:t>
    </dgm:pt>
    <dgm:pt modelId="{90C0618D-81B0-4427-80E2-A2DFC4E96BCF}" type="pres">
      <dgm:prSet presAssocID="{139439A3-6F5D-4DCE-9EA0-4E6958730B51}" presName="diagram" presStyleCnt="0">
        <dgm:presLayoutVars>
          <dgm:dir/>
          <dgm:animLvl val="lvl"/>
          <dgm:resizeHandles val="exact"/>
        </dgm:presLayoutVars>
      </dgm:prSet>
      <dgm:spPr/>
    </dgm:pt>
    <dgm:pt modelId="{C586952F-362D-41DF-94AC-5A421E5806B4}" type="pres">
      <dgm:prSet presAssocID="{E720EE6B-CE30-43DA-9638-4D754C1352FC}" presName="compNode" presStyleCnt="0"/>
      <dgm:spPr/>
    </dgm:pt>
    <dgm:pt modelId="{E94DF399-CAB9-4F73-8356-161795D9EA2B}" type="pres">
      <dgm:prSet presAssocID="{E720EE6B-CE30-43DA-9638-4D754C1352FC}" presName="childRect" presStyleLbl="bgAcc1" presStyleIdx="0" presStyleCnt="10">
        <dgm:presLayoutVars>
          <dgm:bulletEnabled val="1"/>
        </dgm:presLayoutVars>
      </dgm:prSet>
      <dgm:spPr/>
    </dgm:pt>
    <dgm:pt modelId="{FB100AEA-8EB6-46B8-A9BF-14FA7EB4743A}" type="pres">
      <dgm:prSet presAssocID="{E720EE6B-CE30-43DA-9638-4D754C1352F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067A8F6-4CDD-4F8E-B795-9146852E40B8}" type="pres">
      <dgm:prSet presAssocID="{E720EE6B-CE30-43DA-9638-4D754C1352FC}" presName="parentRect" presStyleLbl="alignNode1" presStyleIdx="0" presStyleCnt="10"/>
      <dgm:spPr/>
    </dgm:pt>
    <dgm:pt modelId="{40BA051A-E3C1-4242-A5EB-DE75661395DD}" type="pres">
      <dgm:prSet presAssocID="{E720EE6B-CE30-43DA-9638-4D754C1352FC}" presName="adorn" presStyleLbl="fgAccFollowNode1" presStyleIdx="0" presStyleCnt="10"/>
      <dgm:spPr>
        <a:noFill/>
        <a:ln>
          <a:noFill/>
        </a:ln>
      </dgm:spPr>
    </dgm:pt>
    <dgm:pt modelId="{995FDD42-CAD6-4C75-BD87-8BC451E57203}" type="pres">
      <dgm:prSet presAssocID="{439B6E9C-AAF5-4552-B437-62E51EAFC263}" presName="sibTrans" presStyleLbl="sibTrans2D1" presStyleIdx="0" presStyleCnt="0"/>
      <dgm:spPr/>
    </dgm:pt>
    <dgm:pt modelId="{76AED5CD-5630-4F6F-8E46-EB5190F18A30}" type="pres">
      <dgm:prSet presAssocID="{DA56F8EE-4EB0-4E3A-924D-B6CE0E21D45F}" presName="compNode" presStyleCnt="0"/>
      <dgm:spPr/>
    </dgm:pt>
    <dgm:pt modelId="{460B717B-347F-4276-8B3D-5111CBE33B46}" type="pres">
      <dgm:prSet presAssocID="{DA56F8EE-4EB0-4E3A-924D-B6CE0E21D45F}" presName="childRect" presStyleLbl="bgAcc1" presStyleIdx="1" presStyleCnt="10">
        <dgm:presLayoutVars>
          <dgm:bulletEnabled val="1"/>
        </dgm:presLayoutVars>
      </dgm:prSet>
      <dgm:spPr/>
    </dgm:pt>
    <dgm:pt modelId="{CBCC3D29-5A7C-41B5-A59A-AFC19A5AD374}" type="pres">
      <dgm:prSet presAssocID="{DA56F8EE-4EB0-4E3A-924D-B6CE0E21D45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A67240-BA97-42AB-BDE2-65A0761E2139}" type="pres">
      <dgm:prSet presAssocID="{DA56F8EE-4EB0-4E3A-924D-B6CE0E21D45F}" presName="parentRect" presStyleLbl="alignNode1" presStyleIdx="1" presStyleCnt="10"/>
      <dgm:spPr/>
    </dgm:pt>
    <dgm:pt modelId="{A0FC11AC-D389-44B8-BEE0-51510E1612D6}" type="pres">
      <dgm:prSet presAssocID="{DA56F8EE-4EB0-4E3A-924D-B6CE0E21D45F}" presName="adorn" presStyleLbl="fgAccFollowNode1" presStyleIdx="1" presStyleCnt="10"/>
      <dgm:spPr>
        <a:noFill/>
        <a:ln>
          <a:noFill/>
        </a:ln>
      </dgm:spPr>
    </dgm:pt>
    <dgm:pt modelId="{0CA6750F-B28E-4464-89E0-2CC9AA8493D7}" type="pres">
      <dgm:prSet presAssocID="{21FDA3A4-6487-48F2-987C-DC0B2A1AA796}" presName="sibTrans" presStyleLbl="sibTrans2D1" presStyleIdx="0" presStyleCnt="0"/>
      <dgm:spPr/>
    </dgm:pt>
    <dgm:pt modelId="{902F0235-9ED9-4E47-B464-F703A294E77D}" type="pres">
      <dgm:prSet presAssocID="{E9984352-1471-4C45-B11C-647B9702066E}" presName="compNode" presStyleCnt="0"/>
      <dgm:spPr/>
    </dgm:pt>
    <dgm:pt modelId="{1341AAA6-2FC6-4B1E-A3EB-F73E2EE47409}" type="pres">
      <dgm:prSet presAssocID="{E9984352-1471-4C45-B11C-647B9702066E}" presName="childRect" presStyleLbl="bgAcc1" presStyleIdx="2" presStyleCnt="10">
        <dgm:presLayoutVars>
          <dgm:bulletEnabled val="1"/>
        </dgm:presLayoutVars>
      </dgm:prSet>
      <dgm:spPr/>
    </dgm:pt>
    <dgm:pt modelId="{C8E13998-7A92-468E-92AB-BCD3E6C041C5}" type="pres">
      <dgm:prSet presAssocID="{E9984352-1471-4C45-B11C-647B9702066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EB3201-CAA0-46A2-BF27-B1D3BF00C335}" type="pres">
      <dgm:prSet presAssocID="{E9984352-1471-4C45-B11C-647B9702066E}" presName="parentRect" presStyleLbl="alignNode1" presStyleIdx="2" presStyleCnt="10"/>
      <dgm:spPr/>
    </dgm:pt>
    <dgm:pt modelId="{7E48C9F4-3E8B-4D20-92E6-A853C357F9BE}" type="pres">
      <dgm:prSet presAssocID="{E9984352-1471-4C45-B11C-647B9702066E}" presName="adorn" presStyleLbl="fgAccFollowNode1" presStyleIdx="2" presStyleCnt="10"/>
      <dgm:spPr>
        <a:noFill/>
        <a:ln>
          <a:noFill/>
        </a:ln>
      </dgm:spPr>
    </dgm:pt>
    <dgm:pt modelId="{3FC1DCA6-1C44-4802-AA28-8BA75CA51135}" type="pres">
      <dgm:prSet presAssocID="{F313EE6F-8D77-424E-8016-BC2977782614}" presName="sibTrans" presStyleLbl="sibTrans2D1" presStyleIdx="0" presStyleCnt="0"/>
      <dgm:spPr/>
    </dgm:pt>
    <dgm:pt modelId="{C1D35323-9843-4B2B-9F46-CFFFA4E72D89}" type="pres">
      <dgm:prSet presAssocID="{AD5946D4-1A54-48A6-A1E6-39D40F70679D}" presName="compNode" presStyleCnt="0"/>
      <dgm:spPr/>
    </dgm:pt>
    <dgm:pt modelId="{22E862C2-829E-48A5-9BC4-EB0C6B4AACBE}" type="pres">
      <dgm:prSet presAssocID="{AD5946D4-1A54-48A6-A1E6-39D40F70679D}" presName="childRect" presStyleLbl="bgAcc1" presStyleIdx="3" presStyleCnt="10">
        <dgm:presLayoutVars>
          <dgm:bulletEnabled val="1"/>
        </dgm:presLayoutVars>
      </dgm:prSet>
      <dgm:spPr/>
    </dgm:pt>
    <dgm:pt modelId="{554B0951-7432-4701-851D-329D8FC8A036}" type="pres">
      <dgm:prSet presAssocID="{AD5946D4-1A54-48A6-A1E6-39D40F70679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26C62F4-35B9-4831-92E4-D708C92CDBB8}" type="pres">
      <dgm:prSet presAssocID="{AD5946D4-1A54-48A6-A1E6-39D40F70679D}" presName="parentRect" presStyleLbl="alignNode1" presStyleIdx="3" presStyleCnt="10"/>
      <dgm:spPr/>
    </dgm:pt>
    <dgm:pt modelId="{36D2BFE4-FE8A-4300-9213-C9BBBBEFE77B}" type="pres">
      <dgm:prSet presAssocID="{AD5946D4-1A54-48A6-A1E6-39D40F70679D}" presName="adorn" presStyleLbl="fgAccFollowNode1" presStyleIdx="3" presStyleCnt="10"/>
      <dgm:spPr>
        <a:noFill/>
        <a:ln>
          <a:noFill/>
        </a:ln>
      </dgm:spPr>
    </dgm:pt>
    <dgm:pt modelId="{141DAB95-9139-4CD7-8298-497B10AC12F7}" type="pres">
      <dgm:prSet presAssocID="{17D365FE-F4BD-42DD-934D-C5448E38957B}" presName="sibTrans" presStyleLbl="sibTrans2D1" presStyleIdx="0" presStyleCnt="0"/>
      <dgm:spPr/>
    </dgm:pt>
    <dgm:pt modelId="{CD57968C-1B5F-4B5F-858D-233EA0A3025C}" type="pres">
      <dgm:prSet presAssocID="{6D9042C4-DEFB-4870-B806-1E75ED575FA3}" presName="compNode" presStyleCnt="0"/>
      <dgm:spPr/>
    </dgm:pt>
    <dgm:pt modelId="{9F492BF7-FAFB-452B-AE3A-46BC2F4C5256}" type="pres">
      <dgm:prSet presAssocID="{6D9042C4-DEFB-4870-B806-1E75ED575FA3}" presName="childRect" presStyleLbl="bgAcc1" presStyleIdx="4" presStyleCnt="10">
        <dgm:presLayoutVars>
          <dgm:bulletEnabled val="1"/>
        </dgm:presLayoutVars>
      </dgm:prSet>
      <dgm:spPr/>
    </dgm:pt>
    <dgm:pt modelId="{56061101-377F-430D-84A0-C6794C22EB21}" type="pres">
      <dgm:prSet presAssocID="{6D9042C4-DEFB-4870-B806-1E75ED575F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B7F879-1600-4965-883E-78758FBA8421}" type="pres">
      <dgm:prSet presAssocID="{6D9042C4-DEFB-4870-B806-1E75ED575FA3}" presName="parentRect" presStyleLbl="alignNode1" presStyleIdx="4" presStyleCnt="10"/>
      <dgm:spPr/>
    </dgm:pt>
    <dgm:pt modelId="{66163A6A-5A20-4064-B1CD-4DACC69E6DEC}" type="pres">
      <dgm:prSet presAssocID="{6D9042C4-DEFB-4870-B806-1E75ED575FA3}" presName="adorn" presStyleLbl="fgAccFollowNode1" presStyleIdx="4" presStyleCnt="10"/>
      <dgm:spPr>
        <a:noFill/>
        <a:ln>
          <a:noFill/>
        </a:ln>
      </dgm:spPr>
    </dgm:pt>
    <dgm:pt modelId="{E4E2AAD7-9E61-4BFD-8FF6-4663B479A9F8}" type="pres">
      <dgm:prSet presAssocID="{C0E6C7EA-672D-4D27-A600-2AB313D8B37E}" presName="sibTrans" presStyleLbl="sibTrans2D1" presStyleIdx="0" presStyleCnt="0"/>
      <dgm:spPr/>
    </dgm:pt>
    <dgm:pt modelId="{D0196322-B948-4801-A590-2F18EF516479}" type="pres">
      <dgm:prSet presAssocID="{E5D240C9-B8D3-4819-A047-6B748C8D35C9}" presName="compNode" presStyleCnt="0"/>
      <dgm:spPr/>
    </dgm:pt>
    <dgm:pt modelId="{0A807074-ECA1-4255-96C6-B0E70F6F9E09}" type="pres">
      <dgm:prSet presAssocID="{E5D240C9-B8D3-4819-A047-6B748C8D35C9}" presName="childRect" presStyleLbl="bgAcc1" presStyleIdx="5" presStyleCnt="10">
        <dgm:presLayoutVars>
          <dgm:bulletEnabled val="1"/>
        </dgm:presLayoutVars>
      </dgm:prSet>
      <dgm:spPr/>
    </dgm:pt>
    <dgm:pt modelId="{6C424214-7EEF-43BA-86EF-7A329C49FDEB}" type="pres">
      <dgm:prSet presAssocID="{E5D240C9-B8D3-4819-A047-6B748C8D35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0AAC18-38DD-4BC7-BE31-37FB78B5EE01}" type="pres">
      <dgm:prSet presAssocID="{E5D240C9-B8D3-4819-A047-6B748C8D35C9}" presName="parentRect" presStyleLbl="alignNode1" presStyleIdx="5" presStyleCnt="10"/>
      <dgm:spPr/>
    </dgm:pt>
    <dgm:pt modelId="{169E1FD7-A15E-4A32-8384-3BA77814DD8E}" type="pres">
      <dgm:prSet presAssocID="{E5D240C9-B8D3-4819-A047-6B748C8D35C9}" presName="adorn" presStyleLbl="fgAccFollowNode1" presStyleIdx="5" presStyleCnt="10"/>
      <dgm:spPr>
        <a:noFill/>
        <a:ln>
          <a:noFill/>
        </a:ln>
      </dgm:spPr>
    </dgm:pt>
    <dgm:pt modelId="{52E22AD7-C6D9-4524-86F7-203060D11225}" type="pres">
      <dgm:prSet presAssocID="{83CCD3C3-4776-440A-A60E-E3BD4FFA3803}" presName="sibTrans" presStyleLbl="sibTrans2D1" presStyleIdx="0" presStyleCnt="0"/>
      <dgm:spPr/>
    </dgm:pt>
    <dgm:pt modelId="{6C394EBB-4AF8-4C83-9327-6976E07351E7}" type="pres">
      <dgm:prSet presAssocID="{C263F672-BEBC-4ED4-A8DE-F9663D3B18A2}" presName="compNode" presStyleCnt="0"/>
      <dgm:spPr/>
    </dgm:pt>
    <dgm:pt modelId="{C4DA7CE2-DBE8-415D-9930-EF537AE125F1}" type="pres">
      <dgm:prSet presAssocID="{C263F672-BEBC-4ED4-A8DE-F9663D3B18A2}" presName="childRect" presStyleLbl="bgAcc1" presStyleIdx="6" presStyleCnt="10">
        <dgm:presLayoutVars>
          <dgm:bulletEnabled val="1"/>
        </dgm:presLayoutVars>
      </dgm:prSet>
      <dgm:spPr/>
    </dgm:pt>
    <dgm:pt modelId="{FE537AAA-82CC-47D6-8A9E-9DEDA69924A9}" type="pres">
      <dgm:prSet presAssocID="{C263F672-BEBC-4ED4-A8DE-F9663D3B18A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65F108-A6CD-47F8-BB23-1FAB876060DA}" type="pres">
      <dgm:prSet presAssocID="{C263F672-BEBC-4ED4-A8DE-F9663D3B18A2}" presName="parentRect" presStyleLbl="alignNode1" presStyleIdx="6" presStyleCnt="10"/>
      <dgm:spPr/>
    </dgm:pt>
    <dgm:pt modelId="{9D40CF9E-924C-492F-86D6-930EF85D4EB3}" type="pres">
      <dgm:prSet presAssocID="{C263F672-BEBC-4ED4-A8DE-F9663D3B18A2}" presName="adorn" presStyleLbl="fgAccFollowNode1" presStyleIdx="6" presStyleCnt="10"/>
      <dgm:spPr>
        <a:noFill/>
        <a:ln>
          <a:noFill/>
        </a:ln>
      </dgm:spPr>
    </dgm:pt>
    <dgm:pt modelId="{B8C7153D-ADC7-4E5F-8AD2-943A4260E733}" type="pres">
      <dgm:prSet presAssocID="{062D7409-F1F0-40CF-B64C-DEFB6EAAB1B7}" presName="sibTrans" presStyleLbl="sibTrans2D1" presStyleIdx="0" presStyleCnt="0"/>
      <dgm:spPr/>
    </dgm:pt>
    <dgm:pt modelId="{1DD4CCB5-C85D-4DCE-ADA1-B1C7CB4934CF}" type="pres">
      <dgm:prSet presAssocID="{3BBE52C6-A8B1-4F93-A2C6-A5B7DDC74003}" presName="compNode" presStyleCnt="0"/>
      <dgm:spPr/>
    </dgm:pt>
    <dgm:pt modelId="{43528219-6FD6-470B-BA62-A052814B9117}" type="pres">
      <dgm:prSet presAssocID="{3BBE52C6-A8B1-4F93-A2C6-A5B7DDC74003}" presName="childRect" presStyleLbl="bgAcc1" presStyleIdx="7" presStyleCnt="10">
        <dgm:presLayoutVars>
          <dgm:bulletEnabled val="1"/>
        </dgm:presLayoutVars>
      </dgm:prSet>
      <dgm:spPr/>
    </dgm:pt>
    <dgm:pt modelId="{CDFB293E-C9E4-4150-B26E-E8FE004D9860}" type="pres">
      <dgm:prSet presAssocID="{3BBE52C6-A8B1-4F93-A2C6-A5B7DDC740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2FAE39C-5D77-432C-B7CA-799C19292506}" type="pres">
      <dgm:prSet presAssocID="{3BBE52C6-A8B1-4F93-A2C6-A5B7DDC74003}" presName="parentRect" presStyleLbl="alignNode1" presStyleIdx="7" presStyleCnt="10"/>
      <dgm:spPr/>
    </dgm:pt>
    <dgm:pt modelId="{58F021CB-3F8B-4818-92EF-F21010B21824}" type="pres">
      <dgm:prSet presAssocID="{3BBE52C6-A8B1-4F93-A2C6-A5B7DDC74003}" presName="adorn" presStyleLbl="fgAccFollowNode1" presStyleIdx="7" presStyleCnt="10"/>
      <dgm:spPr>
        <a:noFill/>
        <a:ln>
          <a:noFill/>
        </a:ln>
      </dgm:spPr>
    </dgm:pt>
    <dgm:pt modelId="{F10485C8-B179-4BDB-A84F-2AEF9F0C6AC3}" type="pres">
      <dgm:prSet presAssocID="{A7F0DC66-B4A5-4ECD-9A11-CDE12DF34D72}" presName="sibTrans" presStyleLbl="sibTrans2D1" presStyleIdx="0" presStyleCnt="0"/>
      <dgm:spPr/>
    </dgm:pt>
    <dgm:pt modelId="{7571409F-FA14-4AF0-9A7F-4780B918E2E6}" type="pres">
      <dgm:prSet presAssocID="{3BDFF491-4640-4F32-8889-B22DC223D41E}" presName="compNode" presStyleCnt="0"/>
      <dgm:spPr/>
    </dgm:pt>
    <dgm:pt modelId="{AFBE92F9-B5F6-42D1-A19B-F6C19790D81D}" type="pres">
      <dgm:prSet presAssocID="{3BDFF491-4640-4F32-8889-B22DC223D41E}" presName="childRect" presStyleLbl="bgAcc1" presStyleIdx="8" presStyleCnt="10">
        <dgm:presLayoutVars>
          <dgm:bulletEnabled val="1"/>
        </dgm:presLayoutVars>
      </dgm:prSet>
      <dgm:spPr/>
    </dgm:pt>
    <dgm:pt modelId="{023F35A9-35C2-49EA-ACC0-689DAEC854A3}" type="pres">
      <dgm:prSet presAssocID="{3BDFF491-4640-4F32-8889-B22DC223D41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17BD81-0420-4F9E-AB8F-87352DEA7B3E}" type="pres">
      <dgm:prSet presAssocID="{3BDFF491-4640-4F32-8889-B22DC223D41E}" presName="parentRect" presStyleLbl="alignNode1" presStyleIdx="8" presStyleCnt="10"/>
      <dgm:spPr/>
    </dgm:pt>
    <dgm:pt modelId="{19F0F346-0E03-4B1E-8E6D-E391DD96B09F}" type="pres">
      <dgm:prSet presAssocID="{3BDFF491-4640-4F32-8889-B22DC223D41E}" presName="adorn" presStyleLbl="fgAccFollowNode1" presStyleIdx="8" presStyleCnt="10"/>
      <dgm:spPr>
        <a:noFill/>
        <a:ln>
          <a:noFill/>
        </a:ln>
      </dgm:spPr>
    </dgm:pt>
    <dgm:pt modelId="{9FA82331-2FEE-4057-BDD3-8CF9D8970AAE}" type="pres">
      <dgm:prSet presAssocID="{70FA6433-9EE7-46EC-866B-9F8E8A0FB0D8}" presName="sibTrans" presStyleLbl="sibTrans2D1" presStyleIdx="0" presStyleCnt="0"/>
      <dgm:spPr/>
    </dgm:pt>
    <dgm:pt modelId="{DD15307A-16E6-4CEC-B7C1-6EAA7C6233E1}" type="pres">
      <dgm:prSet presAssocID="{4666B92B-8E19-4402-9F4D-17D55854F503}" presName="compNode" presStyleCnt="0"/>
      <dgm:spPr/>
    </dgm:pt>
    <dgm:pt modelId="{E254C685-58C5-43DD-B57D-C9E1A23FAA54}" type="pres">
      <dgm:prSet presAssocID="{4666B92B-8E19-4402-9F4D-17D55854F503}" presName="childRect" presStyleLbl="bgAcc1" presStyleIdx="9" presStyleCnt="10">
        <dgm:presLayoutVars>
          <dgm:bulletEnabled val="1"/>
        </dgm:presLayoutVars>
      </dgm:prSet>
      <dgm:spPr/>
    </dgm:pt>
    <dgm:pt modelId="{BFC75D26-AC8A-4490-858A-363F2CBA3992}" type="pres">
      <dgm:prSet presAssocID="{4666B92B-8E19-4402-9F4D-17D55854F5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BD3A6DF-6DC7-4CEB-ADFD-CAC2A5B3E2E3}" type="pres">
      <dgm:prSet presAssocID="{4666B92B-8E19-4402-9F4D-17D55854F503}" presName="parentRect" presStyleLbl="alignNode1" presStyleIdx="9" presStyleCnt="10"/>
      <dgm:spPr/>
    </dgm:pt>
    <dgm:pt modelId="{2AC027EF-9772-4A58-89E4-F7550F523493}" type="pres">
      <dgm:prSet presAssocID="{4666B92B-8E19-4402-9F4D-17D55854F503}" presName="adorn" presStyleLbl="fgAccFollowNode1" presStyleIdx="9" presStyleCnt="10"/>
      <dgm:spPr>
        <a:noFill/>
        <a:ln>
          <a:noFill/>
        </a:ln>
      </dgm:spPr>
    </dgm:pt>
  </dgm:ptLst>
  <dgm:cxnLst>
    <dgm:cxn modelId="{34630A0A-4143-4DD9-85FA-AC0073E624C1}" srcId="{139439A3-6F5D-4DCE-9EA0-4E6958730B51}" destId="{E5D240C9-B8D3-4819-A047-6B748C8D35C9}" srcOrd="5" destOrd="0" parTransId="{C45E7129-6309-44CC-A534-D42D9067BDE5}" sibTransId="{83CCD3C3-4776-440A-A60E-E3BD4FFA3803}"/>
    <dgm:cxn modelId="{1FA84E0E-0052-449E-9D7D-70E8DBD1AA1A}" type="presOf" srcId="{6D9042C4-DEFB-4870-B806-1E75ED575FA3}" destId="{CDB7F879-1600-4965-883E-78758FBA8421}" srcOrd="1" destOrd="0" presId="urn:microsoft.com/office/officeart/2005/8/layout/bList2"/>
    <dgm:cxn modelId="{DD900B11-593E-4ACA-A67C-AB4F731A8469}" srcId="{139439A3-6F5D-4DCE-9EA0-4E6958730B51}" destId="{E9984352-1471-4C45-B11C-647B9702066E}" srcOrd="2" destOrd="0" parTransId="{9E6FA1D6-0953-426C-B888-4E243C4F01C1}" sibTransId="{F313EE6F-8D77-424E-8016-BC2977782614}"/>
    <dgm:cxn modelId="{D416F515-7CA3-4AFF-851D-4FB292B2FCF1}" type="presOf" srcId="{7E5904BB-B557-4160-8B4F-D11CC66C75A3}" destId="{C4DA7CE2-DBE8-415D-9930-EF537AE125F1}" srcOrd="0" destOrd="0" presId="urn:microsoft.com/office/officeart/2005/8/layout/bList2"/>
    <dgm:cxn modelId="{4C796A1D-B6D9-4A13-882D-6C0192027068}" type="presOf" srcId="{DA56F8EE-4EB0-4E3A-924D-B6CE0E21D45F}" destId="{CBCC3D29-5A7C-41B5-A59A-AFC19A5AD374}" srcOrd="0" destOrd="0" presId="urn:microsoft.com/office/officeart/2005/8/layout/bList2"/>
    <dgm:cxn modelId="{11C7B620-E73B-4000-AB14-712B790975C3}" type="presOf" srcId="{83CCD3C3-4776-440A-A60E-E3BD4FFA3803}" destId="{52E22AD7-C6D9-4524-86F7-203060D11225}" srcOrd="0" destOrd="0" presId="urn:microsoft.com/office/officeart/2005/8/layout/bList2"/>
    <dgm:cxn modelId="{CB790023-228F-40DB-862C-614627B0FA41}" type="presOf" srcId="{AD5946D4-1A54-48A6-A1E6-39D40F70679D}" destId="{326C62F4-35B9-4831-92E4-D708C92CDBB8}" srcOrd="1" destOrd="0" presId="urn:microsoft.com/office/officeart/2005/8/layout/bList2"/>
    <dgm:cxn modelId="{5E2F7A2D-7B49-4A55-8340-91BA06C37732}" type="presOf" srcId="{DA56F8EE-4EB0-4E3A-924D-B6CE0E21D45F}" destId="{D3A67240-BA97-42AB-BDE2-65A0761E2139}" srcOrd="1" destOrd="0" presId="urn:microsoft.com/office/officeart/2005/8/layout/bList2"/>
    <dgm:cxn modelId="{4F72192E-57B3-4129-8BF5-62694E74C368}" type="presOf" srcId="{9FCEA533-8229-495F-991A-CF010A0FC37E}" destId="{AFBE92F9-B5F6-42D1-A19B-F6C19790D81D}" srcOrd="0" destOrd="0" presId="urn:microsoft.com/office/officeart/2005/8/layout/bList2"/>
    <dgm:cxn modelId="{441E392F-5D87-4870-BB77-248AC467480D}" srcId="{139439A3-6F5D-4DCE-9EA0-4E6958730B51}" destId="{DA56F8EE-4EB0-4E3A-924D-B6CE0E21D45F}" srcOrd="1" destOrd="0" parTransId="{DE06A68D-61B1-4BEE-BAD2-B8AB9DF7C128}" sibTransId="{21FDA3A4-6487-48F2-987C-DC0B2A1AA796}"/>
    <dgm:cxn modelId="{46716031-55B5-4083-9609-7FF681B57732}" type="presOf" srcId="{21FDA3A4-6487-48F2-987C-DC0B2A1AA796}" destId="{0CA6750F-B28E-4464-89E0-2CC9AA8493D7}" srcOrd="0" destOrd="0" presId="urn:microsoft.com/office/officeart/2005/8/layout/bList2"/>
    <dgm:cxn modelId="{77408F32-5CA9-450D-B8D7-4A0B4FF97830}" srcId="{139439A3-6F5D-4DCE-9EA0-4E6958730B51}" destId="{3BDFF491-4640-4F32-8889-B22DC223D41E}" srcOrd="8" destOrd="0" parTransId="{3B560804-9B0E-4182-B1E8-DA4FFBE0DE21}" sibTransId="{70FA6433-9EE7-46EC-866B-9F8E8A0FB0D8}"/>
    <dgm:cxn modelId="{3E43A134-6D10-4EF4-BB21-8010964CA288}" type="presOf" srcId="{E720EE6B-CE30-43DA-9638-4D754C1352FC}" destId="{A067A8F6-4CDD-4F8E-B795-9146852E40B8}" srcOrd="1" destOrd="0" presId="urn:microsoft.com/office/officeart/2005/8/layout/bList2"/>
    <dgm:cxn modelId="{4450E43E-8E3A-4054-BA95-AEF12ECD2CA8}" type="presOf" srcId="{30061498-B4C9-4212-90B6-F1632959BE76}" destId="{460B717B-347F-4276-8B3D-5111CBE33B46}" srcOrd="0" destOrd="0" presId="urn:microsoft.com/office/officeart/2005/8/layout/bList2"/>
    <dgm:cxn modelId="{D0ED275F-2914-4FB8-9CEC-5EBF83AF4784}" type="presOf" srcId="{E720EE6B-CE30-43DA-9638-4D754C1352FC}" destId="{FB100AEA-8EB6-46B8-A9BF-14FA7EB4743A}" srcOrd="0" destOrd="0" presId="urn:microsoft.com/office/officeart/2005/8/layout/bList2"/>
    <dgm:cxn modelId="{15320662-CA95-4E50-8F8A-CD551F210B15}" type="presOf" srcId="{139439A3-6F5D-4DCE-9EA0-4E6958730B51}" destId="{90C0618D-81B0-4427-80E2-A2DFC4E96BCF}" srcOrd="0" destOrd="0" presId="urn:microsoft.com/office/officeart/2005/8/layout/bList2"/>
    <dgm:cxn modelId="{22676442-8C04-459C-99D4-E11142CD5DCD}" type="presOf" srcId="{439B6E9C-AAF5-4552-B437-62E51EAFC263}" destId="{995FDD42-CAD6-4C75-BD87-8BC451E57203}" srcOrd="0" destOrd="0" presId="urn:microsoft.com/office/officeart/2005/8/layout/bList2"/>
    <dgm:cxn modelId="{B77B0163-9D1A-4520-9D13-D1B121B7E117}" type="presOf" srcId="{8612504D-2551-48C9-89A1-7395E692D116}" destId="{9F492BF7-FAFB-452B-AE3A-46BC2F4C5256}" srcOrd="0" destOrd="0" presId="urn:microsoft.com/office/officeart/2005/8/layout/bList2"/>
    <dgm:cxn modelId="{8E4F9F64-A8A7-474A-9CF4-DE7697DD45CB}" srcId="{AD5946D4-1A54-48A6-A1E6-39D40F70679D}" destId="{91384BBA-C8C7-4EAD-B717-3644E35DFDBA}" srcOrd="0" destOrd="0" parTransId="{151C30B5-1C5D-430C-9062-71E5FFCFD0FE}" sibTransId="{94C69CBF-E78F-4FC3-B030-5711CF1EF890}"/>
    <dgm:cxn modelId="{14BD2465-A506-41C4-8BE6-7F9B7D899AF5}" type="presOf" srcId="{14A267D6-42D7-4F53-917D-13A7C1455BB2}" destId="{E94DF399-CAB9-4F73-8356-161795D9EA2B}" srcOrd="0" destOrd="0" presId="urn:microsoft.com/office/officeart/2005/8/layout/bList2"/>
    <dgm:cxn modelId="{AE0E2648-2D99-4014-991D-FA8134BA8E93}" type="presOf" srcId="{3BDFF491-4640-4F32-8889-B22DC223D41E}" destId="{7C17BD81-0420-4F9E-AB8F-87352DEA7B3E}" srcOrd="1" destOrd="0" presId="urn:microsoft.com/office/officeart/2005/8/layout/bList2"/>
    <dgm:cxn modelId="{6DE17968-8308-4B24-BFDD-B103738CE8EC}" srcId="{E9984352-1471-4C45-B11C-647B9702066E}" destId="{B8467A8F-97E0-41B5-BB6E-4BF95D48D15A}" srcOrd="0" destOrd="0" parTransId="{21D70BFE-A3B5-46AD-A47D-F4D7EA982D71}" sibTransId="{3A256CD0-CCE2-4659-8C07-9DD9C5F23354}"/>
    <dgm:cxn modelId="{20ADC149-708C-4C8D-91DB-9CFD855EE079}" type="presOf" srcId="{70FA6433-9EE7-46EC-866B-9F8E8A0FB0D8}" destId="{9FA82331-2FEE-4057-BDD3-8CF9D8970AAE}" srcOrd="0" destOrd="0" presId="urn:microsoft.com/office/officeart/2005/8/layout/bList2"/>
    <dgm:cxn modelId="{6AC2314B-D7E9-45F1-BD8B-03657F4D6FF2}" srcId="{E5D240C9-B8D3-4819-A047-6B748C8D35C9}" destId="{8B56075F-2C94-4040-9CA2-45E78625FD01}" srcOrd="0" destOrd="0" parTransId="{771BD292-5909-4567-8620-DBCE8488D905}" sibTransId="{8B6987B5-9C40-47F7-A6F6-404D0D77ABFB}"/>
    <dgm:cxn modelId="{2220244C-A400-4C96-82A0-61880081D499}" type="presOf" srcId="{C263F672-BEBC-4ED4-A8DE-F9663D3B18A2}" destId="{FE65F108-A6CD-47F8-BB23-1FAB876060DA}" srcOrd="1" destOrd="0" presId="urn:microsoft.com/office/officeart/2005/8/layout/bList2"/>
    <dgm:cxn modelId="{671B1C70-52C2-4D05-9D1D-F0364ACD48B0}" srcId="{4666B92B-8E19-4402-9F4D-17D55854F503}" destId="{A3956B47-B818-4B5B-A280-4307922434DC}" srcOrd="0" destOrd="0" parTransId="{C8DBFD1F-C882-4A4A-9B44-A2B4C1A02D61}" sibTransId="{B23C82C6-E2CB-4CEF-B9A6-622C42E663C6}"/>
    <dgm:cxn modelId="{453C2E51-DB98-428A-B7BD-86B79F7BE7F6}" srcId="{139439A3-6F5D-4DCE-9EA0-4E6958730B51}" destId="{6D9042C4-DEFB-4870-B806-1E75ED575FA3}" srcOrd="4" destOrd="0" parTransId="{899A4682-D05F-43B2-870C-78DCB6D78076}" sibTransId="{C0E6C7EA-672D-4D27-A600-2AB313D8B37E}"/>
    <dgm:cxn modelId="{DEAFCC72-AB70-44A9-8679-93AD32DF6047}" srcId="{DA56F8EE-4EB0-4E3A-924D-B6CE0E21D45F}" destId="{30061498-B4C9-4212-90B6-F1632959BE76}" srcOrd="0" destOrd="0" parTransId="{BA6AD31C-4060-476C-8E41-C45260F75600}" sibTransId="{48BD9367-78E1-4ED0-B5F3-EC651008EEC3}"/>
    <dgm:cxn modelId="{9A94B854-832D-4AB2-B156-6AD4AC253756}" srcId="{3BBE52C6-A8B1-4F93-A2C6-A5B7DDC74003}" destId="{39AE4787-43E1-4EC3-88AE-6EC84C8B08B7}" srcOrd="0" destOrd="0" parTransId="{CDD2E0F2-A48D-4FE5-AE58-8D31DCD73392}" sibTransId="{41A640F8-A6AB-4165-BA21-74B41AD271DC}"/>
    <dgm:cxn modelId="{8A9A4955-0C99-4A99-BAAA-4DDDE2B90E18}" srcId="{6D9042C4-DEFB-4870-B806-1E75ED575FA3}" destId="{8612504D-2551-48C9-89A1-7395E692D116}" srcOrd="0" destOrd="0" parTransId="{8D8CBFDD-8A86-4021-9CC8-F5D59BB75178}" sibTransId="{32CED811-D32A-4A0F-94FA-BB22848D19A5}"/>
    <dgm:cxn modelId="{07E82157-4427-480A-BF36-E4C7E3013AFB}" type="presOf" srcId="{B8467A8F-97E0-41B5-BB6E-4BF95D48D15A}" destId="{1341AAA6-2FC6-4B1E-A3EB-F73E2EE47409}" srcOrd="0" destOrd="0" presId="urn:microsoft.com/office/officeart/2005/8/layout/bList2"/>
    <dgm:cxn modelId="{2F1AF67C-F625-48D3-8127-16BA4150001D}" srcId="{C263F672-BEBC-4ED4-A8DE-F9663D3B18A2}" destId="{7E5904BB-B557-4160-8B4F-D11CC66C75A3}" srcOrd="0" destOrd="0" parTransId="{BC8B7753-7625-4AFE-9497-F87E66EE642D}" sibTransId="{C83319AB-E12D-4EBA-B100-0CB909DC9B18}"/>
    <dgm:cxn modelId="{F9910E7D-26A2-43B0-A206-4E3547712F54}" type="presOf" srcId="{17D365FE-F4BD-42DD-934D-C5448E38957B}" destId="{141DAB95-9139-4CD7-8298-497B10AC12F7}" srcOrd="0" destOrd="0" presId="urn:microsoft.com/office/officeart/2005/8/layout/bList2"/>
    <dgm:cxn modelId="{4CEC487D-D80C-42D2-ACF3-2E4AAEE4753C}" type="presOf" srcId="{6D9042C4-DEFB-4870-B806-1E75ED575FA3}" destId="{56061101-377F-430D-84A0-C6794C22EB21}" srcOrd="0" destOrd="0" presId="urn:microsoft.com/office/officeart/2005/8/layout/bList2"/>
    <dgm:cxn modelId="{AF588D85-777A-4A90-80E9-4BE5D2829640}" type="presOf" srcId="{4666B92B-8E19-4402-9F4D-17D55854F503}" destId="{BFC75D26-AC8A-4490-858A-363F2CBA3992}" srcOrd="0" destOrd="0" presId="urn:microsoft.com/office/officeart/2005/8/layout/bList2"/>
    <dgm:cxn modelId="{051C8C8B-18E0-4117-A717-048A3F9F869C}" type="presOf" srcId="{A7F0DC66-B4A5-4ECD-9A11-CDE12DF34D72}" destId="{F10485C8-B179-4BDB-A84F-2AEF9F0C6AC3}" srcOrd="0" destOrd="0" presId="urn:microsoft.com/office/officeart/2005/8/layout/bList2"/>
    <dgm:cxn modelId="{05E1AD8D-C237-4226-B47E-566143E56BE9}" type="presOf" srcId="{E5D240C9-B8D3-4819-A047-6B748C8D35C9}" destId="{6C424214-7EEF-43BA-86EF-7A329C49FDEB}" srcOrd="0" destOrd="0" presId="urn:microsoft.com/office/officeart/2005/8/layout/bList2"/>
    <dgm:cxn modelId="{22B8DB97-4CFD-49DA-A4B2-10F7550A2E0F}" type="presOf" srcId="{F313EE6F-8D77-424E-8016-BC2977782614}" destId="{3FC1DCA6-1C44-4802-AA28-8BA75CA51135}" srcOrd="0" destOrd="0" presId="urn:microsoft.com/office/officeart/2005/8/layout/bList2"/>
    <dgm:cxn modelId="{B2342D98-D170-4F66-BC4A-6F484F363393}" type="presOf" srcId="{AD5946D4-1A54-48A6-A1E6-39D40F70679D}" destId="{554B0951-7432-4701-851D-329D8FC8A036}" srcOrd="0" destOrd="0" presId="urn:microsoft.com/office/officeart/2005/8/layout/bList2"/>
    <dgm:cxn modelId="{46BD3398-751C-44A4-BBF4-02D877666B63}" srcId="{139439A3-6F5D-4DCE-9EA0-4E6958730B51}" destId="{AD5946D4-1A54-48A6-A1E6-39D40F70679D}" srcOrd="3" destOrd="0" parTransId="{FB66FFCF-1421-435D-A49F-D8E14DA1E00B}" sibTransId="{17D365FE-F4BD-42DD-934D-C5448E38957B}"/>
    <dgm:cxn modelId="{15436598-70CE-4E07-9E4B-CACA48815678}" type="presOf" srcId="{3BBE52C6-A8B1-4F93-A2C6-A5B7DDC74003}" destId="{D2FAE39C-5D77-432C-B7CA-799C19292506}" srcOrd="1" destOrd="0" presId="urn:microsoft.com/office/officeart/2005/8/layout/bList2"/>
    <dgm:cxn modelId="{11E280A7-C342-4912-BF70-8DDDA16553D4}" type="presOf" srcId="{4666B92B-8E19-4402-9F4D-17D55854F503}" destId="{2BD3A6DF-6DC7-4CEB-ADFD-CAC2A5B3E2E3}" srcOrd="1" destOrd="0" presId="urn:microsoft.com/office/officeart/2005/8/layout/bList2"/>
    <dgm:cxn modelId="{822E60AC-2D02-4974-8AED-B5F3E1139881}" type="presOf" srcId="{C263F672-BEBC-4ED4-A8DE-F9663D3B18A2}" destId="{FE537AAA-82CC-47D6-8A9E-9DEDA69924A9}" srcOrd="0" destOrd="0" presId="urn:microsoft.com/office/officeart/2005/8/layout/bList2"/>
    <dgm:cxn modelId="{DF8C65B3-9436-436B-8E8C-FC60529C5246}" srcId="{139439A3-6F5D-4DCE-9EA0-4E6958730B51}" destId="{C263F672-BEBC-4ED4-A8DE-F9663D3B18A2}" srcOrd="6" destOrd="0" parTransId="{9A0F9ECA-AA08-4170-9604-7979F02B253D}" sibTransId="{062D7409-F1F0-40CF-B64C-DEFB6EAAB1B7}"/>
    <dgm:cxn modelId="{797CDBBB-4460-485B-A2FA-027CB5F6B09A}" srcId="{3BDFF491-4640-4F32-8889-B22DC223D41E}" destId="{9FCEA533-8229-495F-991A-CF010A0FC37E}" srcOrd="0" destOrd="0" parTransId="{59451A6C-CFB9-4A35-BFFF-29BFF672113C}" sibTransId="{B8AD0A09-5596-4A11-8949-F564D2F41563}"/>
    <dgm:cxn modelId="{F46ABBBF-B87E-43FE-9703-638C07791577}" type="presOf" srcId="{3BBE52C6-A8B1-4F93-A2C6-A5B7DDC74003}" destId="{CDFB293E-C9E4-4150-B26E-E8FE004D9860}" srcOrd="0" destOrd="0" presId="urn:microsoft.com/office/officeart/2005/8/layout/bList2"/>
    <dgm:cxn modelId="{1B6E44C1-855A-48EC-91EF-6712368EE200}" type="presOf" srcId="{062D7409-F1F0-40CF-B64C-DEFB6EAAB1B7}" destId="{B8C7153D-ADC7-4E5F-8AD2-943A4260E733}" srcOrd="0" destOrd="0" presId="urn:microsoft.com/office/officeart/2005/8/layout/bList2"/>
    <dgm:cxn modelId="{B7239FC3-5200-412C-921A-D501C90FBC1E}" srcId="{E720EE6B-CE30-43DA-9638-4D754C1352FC}" destId="{14A267D6-42D7-4F53-917D-13A7C1455BB2}" srcOrd="0" destOrd="0" parTransId="{81CB382C-E42B-4784-9705-DBAD226E98C1}" sibTransId="{9EE856BD-91F1-40F4-95EB-D604DBF619B4}"/>
    <dgm:cxn modelId="{935C3ECE-3DCD-4B6D-8AC9-9B2A69EACD5F}" type="presOf" srcId="{8B56075F-2C94-4040-9CA2-45E78625FD01}" destId="{0A807074-ECA1-4255-96C6-B0E70F6F9E09}" srcOrd="0" destOrd="0" presId="urn:microsoft.com/office/officeart/2005/8/layout/bList2"/>
    <dgm:cxn modelId="{5D70CCD2-E76D-44BF-ACA0-B81D8F04BA29}" type="presOf" srcId="{E5D240C9-B8D3-4819-A047-6B748C8D35C9}" destId="{410AAC18-38DD-4BC7-BE31-37FB78B5EE01}" srcOrd="1" destOrd="0" presId="urn:microsoft.com/office/officeart/2005/8/layout/bList2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550894D5-4C2B-4DFC-98BC-D3D4220C7C28}" type="presOf" srcId="{3BDFF491-4640-4F32-8889-B22DC223D41E}" destId="{023F35A9-35C2-49EA-ACC0-689DAEC854A3}" srcOrd="0" destOrd="0" presId="urn:microsoft.com/office/officeart/2005/8/layout/bList2"/>
    <dgm:cxn modelId="{0E2C83DC-6BE0-4E20-B264-F48F316DF8A0}" type="presOf" srcId="{39AE4787-43E1-4EC3-88AE-6EC84C8B08B7}" destId="{43528219-6FD6-470B-BA62-A052814B9117}" srcOrd="0" destOrd="0" presId="urn:microsoft.com/office/officeart/2005/8/layout/bList2"/>
    <dgm:cxn modelId="{3E10B1DD-2CE3-49BE-9014-445C9FEA02A5}" type="presOf" srcId="{E9984352-1471-4C45-B11C-647B9702066E}" destId="{C8E13998-7A92-468E-92AB-BCD3E6C041C5}" srcOrd="0" destOrd="0" presId="urn:microsoft.com/office/officeart/2005/8/layout/bList2"/>
    <dgm:cxn modelId="{60D14BDE-D26D-4672-A4D6-F37998633EFA}" type="presOf" srcId="{E9984352-1471-4C45-B11C-647B9702066E}" destId="{3BEB3201-CAA0-46A2-BF27-B1D3BF00C335}" srcOrd="1" destOrd="0" presId="urn:microsoft.com/office/officeart/2005/8/layout/bList2"/>
    <dgm:cxn modelId="{70160EDF-66C6-4099-BFF7-B1215D55BA05}" type="presOf" srcId="{91384BBA-C8C7-4EAD-B717-3644E35DFDBA}" destId="{22E862C2-829E-48A5-9BC4-EB0C6B4AACBE}" srcOrd="0" destOrd="0" presId="urn:microsoft.com/office/officeart/2005/8/layout/bList2"/>
    <dgm:cxn modelId="{930A29E1-13D2-47D4-B3FB-24B441F07EE8}" type="presOf" srcId="{C0E6C7EA-672D-4D27-A600-2AB313D8B37E}" destId="{E4E2AAD7-9E61-4BFD-8FF6-4663B479A9F8}" srcOrd="0" destOrd="0" presId="urn:microsoft.com/office/officeart/2005/8/layout/bList2"/>
    <dgm:cxn modelId="{EEE922E2-6F98-4FDC-A61C-75CBD255B41E}" srcId="{139439A3-6F5D-4DCE-9EA0-4E6958730B51}" destId="{3BBE52C6-A8B1-4F93-A2C6-A5B7DDC74003}" srcOrd="7" destOrd="0" parTransId="{A18A9C1F-3A57-4A9D-9CE5-2D5D8F265DF9}" sibTransId="{A7F0DC66-B4A5-4ECD-9A11-CDE12DF34D72}"/>
    <dgm:cxn modelId="{D84A0CE5-2938-4DD7-9A33-78B2543F9AD3}" type="presOf" srcId="{A3956B47-B818-4B5B-A280-4307922434DC}" destId="{E254C685-58C5-43DD-B57D-C9E1A23FAA54}" srcOrd="0" destOrd="0" presId="urn:microsoft.com/office/officeart/2005/8/layout/bList2"/>
    <dgm:cxn modelId="{27DB94F3-505D-4FE8-8437-248268F62726}" srcId="{139439A3-6F5D-4DCE-9EA0-4E6958730B51}" destId="{4666B92B-8E19-4402-9F4D-17D55854F503}" srcOrd="9" destOrd="0" parTransId="{DFD1A7E9-46F8-4C77-B49F-EED27C7FD29A}" sibTransId="{30010D66-C117-4AD1-B79E-DF8FA11DABC2}"/>
    <dgm:cxn modelId="{2AB95573-0C5A-4603-8662-B9D66AE84BCA}" type="presParOf" srcId="{90C0618D-81B0-4427-80E2-A2DFC4E96BCF}" destId="{C586952F-362D-41DF-94AC-5A421E5806B4}" srcOrd="0" destOrd="0" presId="urn:microsoft.com/office/officeart/2005/8/layout/bList2"/>
    <dgm:cxn modelId="{DE85C494-FA14-42F8-8BE2-E64BA34F5706}" type="presParOf" srcId="{C586952F-362D-41DF-94AC-5A421E5806B4}" destId="{E94DF399-CAB9-4F73-8356-161795D9EA2B}" srcOrd="0" destOrd="0" presId="urn:microsoft.com/office/officeart/2005/8/layout/bList2"/>
    <dgm:cxn modelId="{DBC1F6CF-5890-42B0-B1D2-403E68C25889}" type="presParOf" srcId="{C586952F-362D-41DF-94AC-5A421E5806B4}" destId="{FB100AEA-8EB6-46B8-A9BF-14FA7EB4743A}" srcOrd="1" destOrd="0" presId="urn:microsoft.com/office/officeart/2005/8/layout/bList2"/>
    <dgm:cxn modelId="{3DDDA174-85CB-4DE0-BC51-7392DACE7301}" type="presParOf" srcId="{C586952F-362D-41DF-94AC-5A421E5806B4}" destId="{A067A8F6-4CDD-4F8E-B795-9146852E40B8}" srcOrd="2" destOrd="0" presId="urn:microsoft.com/office/officeart/2005/8/layout/bList2"/>
    <dgm:cxn modelId="{2E3B26F1-DA4F-405E-95A0-F054DA66BF3D}" type="presParOf" srcId="{C586952F-362D-41DF-94AC-5A421E5806B4}" destId="{40BA051A-E3C1-4242-A5EB-DE75661395DD}" srcOrd="3" destOrd="0" presId="urn:microsoft.com/office/officeart/2005/8/layout/bList2"/>
    <dgm:cxn modelId="{1351DD3A-412B-481A-BC62-3EE563920F3C}" type="presParOf" srcId="{90C0618D-81B0-4427-80E2-A2DFC4E96BCF}" destId="{995FDD42-CAD6-4C75-BD87-8BC451E57203}" srcOrd="1" destOrd="0" presId="urn:microsoft.com/office/officeart/2005/8/layout/bList2"/>
    <dgm:cxn modelId="{CB3D1A53-9703-4F85-9505-3360D5DF5974}" type="presParOf" srcId="{90C0618D-81B0-4427-80E2-A2DFC4E96BCF}" destId="{76AED5CD-5630-4F6F-8E46-EB5190F18A30}" srcOrd="2" destOrd="0" presId="urn:microsoft.com/office/officeart/2005/8/layout/bList2"/>
    <dgm:cxn modelId="{59A6C303-BCD1-403B-8B8E-DEB0FB7B918D}" type="presParOf" srcId="{76AED5CD-5630-4F6F-8E46-EB5190F18A30}" destId="{460B717B-347F-4276-8B3D-5111CBE33B46}" srcOrd="0" destOrd="0" presId="urn:microsoft.com/office/officeart/2005/8/layout/bList2"/>
    <dgm:cxn modelId="{CC92D8EB-1378-42F6-87F6-2B7D054928E3}" type="presParOf" srcId="{76AED5CD-5630-4F6F-8E46-EB5190F18A30}" destId="{CBCC3D29-5A7C-41B5-A59A-AFC19A5AD374}" srcOrd="1" destOrd="0" presId="urn:microsoft.com/office/officeart/2005/8/layout/bList2"/>
    <dgm:cxn modelId="{B26B429E-170A-4B2B-9816-2A3A7ADD6772}" type="presParOf" srcId="{76AED5CD-5630-4F6F-8E46-EB5190F18A30}" destId="{D3A67240-BA97-42AB-BDE2-65A0761E2139}" srcOrd="2" destOrd="0" presId="urn:microsoft.com/office/officeart/2005/8/layout/bList2"/>
    <dgm:cxn modelId="{DF52844D-747C-44F5-8707-6DF216C6A753}" type="presParOf" srcId="{76AED5CD-5630-4F6F-8E46-EB5190F18A30}" destId="{A0FC11AC-D389-44B8-BEE0-51510E1612D6}" srcOrd="3" destOrd="0" presId="urn:microsoft.com/office/officeart/2005/8/layout/bList2"/>
    <dgm:cxn modelId="{60DF1F23-B96D-459F-8CB1-F9B7D7F45F52}" type="presParOf" srcId="{90C0618D-81B0-4427-80E2-A2DFC4E96BCF}" destId="{0CA6750F-B28E-4464-89E0-2CC9AA8493D7}" srcOrd="3" destOrd="0" presId="urn:microsoft.com/office/officeart/2005/8/layout/bList2"/>
    <dgm:cxn modelId="{13F8484C-38E7-486D-9967-20099F4EFD1B}" type="presParOf" srcId="{90C0618D-81B0-4427-80E2-A2DFC4E96BCF}" destId="{902F0235-9ED9-4E47-B464-F703A294E77D}" srcOrd="4" destOrd="0" presId="urn:microsoft.com/office/officeart/2005/8/layout/bList2"/>
    <dgm:cxn modelId="{98811039-257D-45D4-86BC-71A7BAB664F6}" type="presParOf" srcId="{902F0235-9ED9-4E47-B464-F703A294E77D}" destId="{1341AAA6-2FC6-4B1E-A3EB-F73E2EE47409}" srcOrd="0" destOrd="0" presId="urn:microsoft.com/office/officeart/2005/8/layout/bList2"/>
    <dgm:cxn modelId="{2716D946-6143-4451-92DE-D67161DE013D}" type="presParOf" srcId="{902F0235-9ED9-4E47-B464-F703A294E77D}" destId="{C8E13998-7A92-468E-92AB-BCD3E6C041C5}" srcOrd="1" destOrd="0" presId="urn:microsoft.com/office/officeart/2005/8/layout/bList2"/>
    <dgm:cxn modelId="{354FDBF1-0880-4C1D-A143-0DE8019611CC}" type="presParOf" srcId="{902F0235-9ED9-4E47-B464-F703A294E77D}" destId="{3BEB3201-CAA0-46A2-BF27-B1D3BF00C335}" srcOrd="2" destOrd="0" presId="urn:microsoft.com/office/officeart/2005/8/layout/bList2"/>
    <dgm:cxn modelId="{0B12D4DD-8668-449E-8B10-C87A18C9143C}" type="presParOf" srcId="{902F0235-9ED9-4E47-B464-F703A294E77D}" destId="{7E48C9F4-3E8B-4D20-92E6-A853C357F9BE}" srcOrd="3" destOrd="0" presId="urn:microsoft.com/office/officeart/2005/8/layout/bList2"/>
    <dgm:cxn modelId="{0DE6704E-7845-4138-B376-85C2330FE191}" type="presParOf" srcId="{90C0618D-81B0-4427-80E2-A2DFC4E96BCF}" destId="{3FC1DCA6-1C44-4802-AA28-8BA75CA51135}" srcOrd="5" destOrd="0" presId="urn:microsoft.com/office/officeart/2005/8/layout/bList2"/>
    <dgm:cxn modelId="{8ACA4BE0-CDB6-4414-BFAF-C4842D4730A5}" type="presParOf" srcId="{90C0618D-81B0-4427-80E2-A2DFC4E96BCF}" destId="{C1D35323-9843-4B2B-9F46-CFFFA4E72D89}" srcOrd="6" destOrd="0" presId="urn:microsoft.com/office/officeart/2005/8/layout/bList2"/>
    <dgm:cxn modelId="{4955BD15-058F-4FFA-B1CF-AAEB9F86066A}" type="presParOf" srcId="{C1D35323-9843-4B2B-9F46-CFFFA4E72D89}" destId="{22E862C2-829E-48A5-9BC4-EB0C6B4AACBE}" srcOrd="0" destOrd="0" presId="urn:microsoft.com/office/officeart/2005/8/layout/bList2"/>
    <dgm:cxn modelId="{7ED7C66F-A695-49B0-BFF3-2F16EA81DD4C}" type="presParOf" srcId="{C1D35323-9843-4B2B-9F46-CFFFA4E72D89}" destId="{554B0951-7432-4701-851D-329D8FC8A036}" srcOrd="1" destOrd="0" presId="urn:microsoft.com/office/officeart/2005/8/layout/bList2"/>
    <dgm:cxn modelId="{95E9A553-5AC6-4F68-9B8F-DECE58D08328}" type="presParOf" srcId="{C1D35323-9843-4B2B-9F46-CFFFA4E72D89}" destId="{326C62F4-35B9-4831-92E4-D708C92CDBB8}" srcOrd="2" destOrd="0" presId="urn:microsoft.com/office/officeart/2005/8/layout/bList2"/>
    <dgm:cxn modelId="{B0593F83-4A20-450A-87DF-C1E3464B6304}" type="presParOf" srcId="{C1D35323-9843-4B2B-9F46-CFFFA4E72D89}" destId="{36D2BFE4-FE8A-4300-9213-C9BBBBEFE77B}" srcOrd="3" destOrd="0" presId="urn:microsoft.com/office/officeart/2005/8/layout/bList2"/>
    <dgm:cxn modelId="{F49313E1-4B60-405F-8AB6-168708CD5DFD}" type="presParOf" srcId="{90C0618D-81B0-4427-80E2-A2DFC4E96BCF}" destId="{141DAB95-9139-4CD7-8298-497B10AC12F7}" srcOrd="7" destOrd="0" presId="urn:microsoft.com/office/officeart/2005/8/layout/bList2"/>
    <dgm:cxn modelId="{CD4C74F2-5E72-4E95-A24A-D050A80C3C89}" type="presParOf" srcId="{90C0618D-81B0-4427-80E2-A2DFC4E96BCF}" destId="{CD57968C-1B5F-4B5F-858D-233EA0A3025C}" srcOrd="8" destOrd="0" presId="urn:microsoft.com/office/officeart/2005/8/layout/bList2"/>
    <dgm:cxn modelId="{F6A37206-0D16-41E2-8E35-69023B3A36A6}" type="presParOf" srcId="{CD57968C-1B5F-4B5F-858D-233EA0A3025C}" destId="{9F492BF7-FAFB-452B-AE3A-46BC2F4C5256}" srcOrd="0" destOrd="0" presId="urn:microsoft.com/office/officeart/2005/8/layout/bList2"/>
    <dgm:cxn modelId="{4899B704-5154-4B4D-B784-2731801607A2}" type="presParOf" srcId="{CD57968C-1B5F-4B5F-858D-233EA0A3025C}" destId="{56061101-377F-430D-84A0-C6794C22EB21}" srcOrd="1" destOrd="0" presId="urn:microsoft.com/office/officeart/2005/8/layout/bList2"/>
    <dgm:cxn modelId="{FC1CD685-490C-4C64-A092-263F0BEEC27B}" type="presParOf" srcId="{CD57968C-1B5F-4B5F-858D-233EA0A3025C}" destId="{CDB7F879-1600-4965-883E-78758FBA8421}" srcOrd="2" destOrd="0" presId="urn:microsoft.com/office/officeart/2005/8/layout/bList2"/>
    <dgm:cxn modelId="{47ADA97C-D70E-4662-B103-D8F5E33E5CA7}" type="presParOf" srcId="{CD57968C-1B5F-4B5F-858D-233EA0A3025C}" destId="{66163A6A-5A20-4064-B1CD-4DACC69E6DEC}" srcOrd="3" destOrd="0" presId="urn:microsoft.com/office/officeart/2005/8/layout/bList2"/>
    <dgm:cxn modelId="{60C3A49F-8F3B-4363-A62C-10695DE23073}" type="presParOf" srcId="{90C0618D-81B0-4427-80E2-A2DFC4E96BCF}" destId="{E4E2AAD7-9E61-4BFD-8FF6-4663B479A9F8}" srcOrd="9" destOrd="0" presId="urn:microsoft.com/office/officeart/2005/8/layout/bList2"/>
    <dgm:cxn modelId="{AF87F06F-145A-41A3-9D3C-4F11453E8EFF}" type="presParOf" srcId="{90C0618D-81B0-4427-80E2-A2DFC4E96BCF}" destId="{D0196322-B948-4801-A590-2F18EF516479}" srcOrd="10" destOrd="0" presId="urn:microsoft.com/office/officeart/2005/8/layout/bList2"/>
    <dgm:cxn modelId="{C9D4D202-EDE8-4976-8C55-948CF28AF363}" type="presParOf" srcId="{D0196322-B948-4801-A590-2F18EF516479}" destId="{0A807074-ECA1-4255-96C6-B0E70F6F9E09}" srcOrd="0" destOrd="0" presId="urn:microsoft.com/office/officeart/2005/8/layout/bList2"/>
    <dgm:cxn modelId="{48D9189B-B462-4119-90D5-E087B28EFC80}" type="presParOf" srcId="{D0196322-B948-4801-A590-2F18EF516479}" destId="{6C424214-7EEF-43BA-86EF-7A329C49FDEB}" srcOrd="1" destOrd="0" presId="urn:microsoft.com/office/officeart/2005/8/layout/bList2"/>
    <dgm:cxn modelId="{1C581B7C-1944-411C-9753-CBCA04473EA2}" type="presParOf" srcId="{D0196322-B948-4801-A590-2F18EF516479}" destId="{410AAC18-38DD-4BC7-BE31-37FB78B5EE01}" srcOrd="2" destOrd="0" presId="urn:microsoft.com/office/officeart/2005/8/layout/bList2"/>
    <dgm:cxn modelId="{099BDF6E-1F6C-46D1-B699-E380F2B6E5CC}" type="presParOf" srcId="{D0196322-B948-4801-A590-2F18EF516479}" destId="{169E1FD7-A15E-4A32-8384-3BA77814DD8E}" srcOrd="3" destOrd="0" presId="urn:microsoft.com/office/officeart/2005/8/layout/bList2"/>
    <dgm:cxn modelId="{2ADEEF0E-F713-4EB7-85B4-CD67C294DD4B}" type="presParOf" srcId="{90C0618D-81B0-4427-80E2-A2DFC4E96BCF}" destId="{52E22AD7-C6D9-4524-86F7-203060D11225}" srcOrd="11" destOrd="0" presId="urn:microsoft.com/office/officeart/2005/8/layout/bList2"/>
    <dgm:cxn modelId="{C4E90F43-DD73-4E19-9668-CE40A91B2471}" type="presParOf" srcId="{90C0618D-81B0-4427-80E2-A2DFC4E96BCF}" destId="{6C394EBB-4AF8-4C83-9327-6976E07351E7}" srcOrd="12" destOrd="0" presId="urn:microsoft.com/office/officeart/2005/8/layout/bList2"/>
    <dgm:cxn modelId="{06858353-332E-4459-9AEA-D0FCC69F1E7F}" type="presParOf" srcId="{6C394EBB-4AF8-4C83-9327-6976E07351E7}" destId="{C4DA7CE2-DBE8-415D-9930-EF537AE125F1}" srcOrd="0" destOrd="0" presId="urn:microsoft.com/office/officeart/2005/8/layout/bList2"/>
    <dgm:cxn modelId="{5274A943-DD2E-49E9-84AC-B37839674457}" type="presParOf" srcId="{6C394EBB-4AF8-4C83-9327-6976E07351E7}" destId="{FE537AAA-82CC-47D6-8A9E-9DEDA69924A9}" srcOrd="1" destOrd="0" presId="urn:microsoft.com/office/officeart/2005/8/layout/bList2"/>
    <dgm:cxn modelId="{C8A3691A-2934-4F9F-ADFF-87E837ECEBD6}" type="presParOf" srcId="{6C394EBB-4AF8-4C83-9327-6976E07351E7}" destId="{FE65F108-A6CD-47F8-BB23-1FAB876060DA}" srcOrd="2" destOrd="0" presId="urn:microsoft.com/office/officeart/2005/8/layout/bList2"/>
    <dgm:cxn modelId="{6EBAD675-FE0A-4521-B258-5B97F5CC181B}" type="presParOf" srcId="{6C394EBB-4AF8-4C83-9327-6976E07351E7}" destId="{9D40CF9E-924C-492F-86D6-930EF85D4EB3}" srcOrd="3" destOrd="0" presId="urn:microsoft.com/office/officeart/2005/8/layout/bList2"/>
    <dgm:cxn modelId="{71659776-C975-4272-A5AC-A63AC725D423}" type="presParOf" srcId="{90C0618D-81B0-4427-80E2-A2DFC4E96BCF}" destId="{B8C7153D-ADC7-4E5F-8AD2-943A4260E733}" srcOrd="13" destOrd="0" presId="urn:microsoft.com/office/officeart/2005/8/layout/bList2"/>
    <dgm:cxn modelId="{556A2E81-F03A-4249-8B2F-D7349BA97D94}" type="presParOf" srcId="{90C0618D-81B0-4427-80E2-A2DFC4E96BCF}" destId="{1DD4CCB5-C85D-4DCE-ADA1-B1C7CB4934CF}" srcOrd="14" destOrd="0" presId="urn:microsoft.com/office/officeart/2005/8/layout/bList2"/>
    <dgm:cxn modelId="{B9EEEE48-6709-4988-ABAB-493244491782}" type="presParOf" srcId="{1DD4CCB5-C85D-4DCE-ADA1-B1C7CB4934CF}" destId="{43528219-6FD6-470B-BA62-A052814B9117}" srcOrd="0" destOrd="0" presId="urn:microsoft.com/office/officeart/2005/8/layout/bList2"/>
    <dgm:cxn modelId="{ABB1578F-ADC4-4DF6-A9F6-C2534CBEA9E5}" type="presParOf" srcId="{1DD4CCB5-C85D-4DCE-ADA1-B1C7CB4934CF}" destId="{CDFB293E-C9E4-4150-B26E-E8FE004D9860}" srcOrd="1" destOrd="0" presId="urn:microsoft.com/office/officeart/2005/8/layout/bList2"/>
    <dgm:cxn modelId="{5632ECE9-A85B-45B8-B5FD-BE4175FE3A73}" type="presParOf" srcId="{1DD4CCB5-C85D-4DCE-ADA1-B1C7CB4934CF}" destId="{D2FAE39C-5D77-432C-B7CA-799C19292506}" srcOrd="2" destOrd="0" presId="urn:microsoft.com/office/officeart/2005/8/layout/bList2"/>
    <dgm:cxn modelId="{F18EBCDF-BA89-4AB7-9791-0DFAFA4CC51B}" type="presParOf" srcId="{1DD4CCB5-C85D-4DCE-ADA1-B1C7CB4934CF}" destId="{58F021CB-3F8B-4818-92EF-F21010B21824}" srcOrd="3" destOrd="0" presId="urn:microsoft.com/office/officeart/2005/8/layout/bList2"/>
    <dgm:cxn modelId="{12C50AA6-8FBD-4F78-A2B0-A85A59BFDF8A}" type="presParOf" srcId="{90C0618D-81B0-4427-80E2-A2DFC4E96BCF}" destId="{F10485C8-B179-4BDB-A84F-2AEF9F0C6AC3}" srcOrd="15" destOrd="0" presId="urn:microsoft.com/office/officeart/2005/8/layout/bList2"/>
    <dgm:cxn modelId="{5A653286-DDFE-47D2-8643-2977D0CC26B3}" type="presParOf" srcId="{90C0618D-81B0-4427-80E2-A2DFC4E96BCF}" destId="{7571409F-FA14-4AF0-9A7F-4780B918E2E6}" srcOrd="16" destOrd="0" presId="urn:microsoft.com/office/officeart/2005/8/layout/bList2"/>
    <dgm:cxn modelId="{F73E9E99-A62E-4D32-B8EE-2386647DB0BF}" type="presParOf" srcId="{7571409F-FA14-4AF0-9A7F-4780B918E2E6}" destId="{AFBE92F9-B5F6-42D1-A19B-F6C19790D81D}" srcOrd="0" destOrd="0" presId="urn:microsoft.com/office/officeart/2005/8/layout/bList2"/>
    <dgm:cxn modelId="{B1BB4FA1-ABAF-4504-9E91-81F26AD1B34D}" type="presParOf" srcId="{7571409F-FA14-4AF0-9A7F-4780B918E2E6}" destId="{023F35A9-35C2-49EA-ACC0-689DAEC854A3}" srcOrd="1" destOrd="0" presId="urn:microsoft.com/office/officeart/2005/8/layout/bList2"/>
    <dgm:cxn modelId="{39B498AD-5BD7-4CEF-9A80-2F8A27A54E75}" type="presParOf" srcId="{7571409F-FA14-4AF0-9A7F-4780B918E2E6}" destId="{7C17BD81-0420-4F9E-AB8F-87352DEA7B3E}" srcOrd="2" destOrd="0" presId="urn:microsoft.com/office/officeart/2005/8/layout/bList2"/>
    <dgm:cxn modelId="{E6668FC5-EDA2-45CC-8374-FFF2A35BCE4A}" type="presParOf" srcId="{7571409F-FA14-4AF0-9A7F-4780B918E2E6}" destId="{19F0F346-0E03-4B1E-8E6D-E391DD96B09F}" srcOrd="3" destOrd="0" presId="urn:microsoft.com/office/officeart/2005/8/layout/bList2"/>
    <dgm:cxn modelId="{A9BDBF89-A388-4216-8D28-C77CDBFAFE48}" type="presParOf" srcId="{90C0618D-81B0-4427-80E2-A2DFC4E96BCF}" destId="{9FA82331-2FEE-4057-BDD3-8CF9D8970AAE}" srcOrd="17" destOrd="0" presId="urn:microsoft.com/office/officeart/2005/8/layout/bList2"/>
    <dgm:cxn modelId="{9E060926-3DA6-47AE-9D3A-A1A04983E985}" type="presParOf" srcId="{90C0618D-81B0-4427-80E2-A2DFC4E96BCF}" destId="{DD15307A-16E6-4CEC-B7C1-6EAA7C6233E1}" srcOrd="18" destOrd="0" presId="urn:microsoft.com/office/officeart/2005/8/layout/bList2"/>
    <dgm:cxn modelId="{6B5A3984-6185-48F2-9CA1-0D81F9034C5E}" type="presParOf" srcId="{DD15307A-16E6-4CEC-B7C1-6EAA7C6233E1}" destId="{E254C685-58C5-43DD-B57D-C9E1A23FAA54}" srcOrd="0" destOrd="0" presId="urn:microsoft.com/office/officeart/2005/8/layout/bList2"/>
    <dgm:cxn modelId="{3C3EEF79-C367-4EEE-A830-2E684AC0F8C9}" type="presParOf" srcId="{DD15307A-16E6-4CEC-B7C1-6EAA7C6233E1}" destId="{BFC75D26-AC8A-4490-858A-363F2CBA3992}" srcOrd="1" destOrd="0" presId="urn:microsoft.com/office/officeart/2005/8/layout/bList2"/>
    <dgm:cxn modelId="{A2CE82CA-0D3D-43D7-9F28-F0DA1272F31E}" type="presParOf" srcId="{DD15307A-16E6-4CEC-B7C1-6EAA7C6233E1}" destId="{2BD3A6DF-6DC7-4CEB-ADFD-CAC2A5B3E2E3}" srcOrd="2" destOrd="0" presId="urn:microsoft.com/office/officeart/2005/8/layout/bList2"/>
    <dgm:cxn modelId="{0E158168-C51A-484F-AD51-BEEEF3D49D3A}" type="presParOf" srcId="{DD15307A-16E6-4CEC-B7C1-6EAA7C6233E1}" destId="{2AC027EF-9772-4A58-89E4-F7550F52349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en-US" sz="1400" dirty="0"/>
            <a:t>AWS Identity and Access Management (IAM)</a:t>
          </a:r>
          <a:br>
            <a:rPr lang="en-US" sz="1400" dirty="0"/>
          </a:b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C4BC9939-D4B7-4C79-A8A3-012FF4D34AFC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Sichere Verwaltung des Zugriffs auf Services und Ressourcen</a:t>
          </a:r>
        </a:p>
      </dgm:t>
    </dgm:pt>
    <dgm:pt modelId="{617A4551-5D9C-440A-8315-3F3FB258C1EC}" type="parTrans" cxnId="{6AAF9EF7-70E0-4C9B-8091-EF1E09B88E6A}">
      <dgm:prSet/>
      <dgm:spPr/>
      <dgm:t>
        <a:bodyPr/>
        <a:lstStyle/>
        <a:p>
          <a:endParaRPr lang="de-AT"/>
        </a:p>
      </dgm:t>
    </dgm:pt>
    <dgm:pt modelId="{D1784212-EF19-4194-82B0-C6FEF8312758}" type="sibTrans" cxnId="{6AAF9EF7-70E0-4C9B-8091-EF1E09B88E6A}">
      <dgm:prSet/>
      <dgm:spPr/>
      <dgm:t>
        <a:bodyPr/>
        <a:lstStyle/>
        <a:p>
          <a:endParaRPr lang="de-AT"/>
        </a:p>
      </dgm:t>
    </dgm:pt>
    <dgm:pt modelId="{6FB67BBE-E3FB-4E01-8157-FA9292CF873E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Cognito</a:t>
          </a:r>
          <a:br>
            <a:rPr lang="de-AT" sz="1400" b="1" dirty="0"/>
          </a:br>
          <a:endParaRPr lang="de-AT" sz="1400" b="1" dirty="0"/>
        </a:p>
      </dgm:t>
    </dgm:pt>
    <dgm:pt modelId="{1145B02F-4820-418C-AC47-982ACC3197F6}" type="parTrans" cxnId="{CC590043-9553-4DA9-88A9-65D7BD0EEC63}">
      <dgm:prSet/>
      <dgm:spPr/>
      <dgm:t>
        <a:bodyPr/>
        <a:lstStyle/>
        <a:p>
          <a:endParaRPr lang="de-AT"/>
        </a:p>
      </dgm:t>
    </dgm:pt>
    <dgm:pt modelId="{FC5711A7-B4CE-4651-AAB1-7AE3C061DA89}" type="sibTrans" cxnId="{CC590043-9553-4DA9-88A9-65D7BD0EEC63}">
      <dgm:prSet/>
      <dgm:spPr/>
      <dgm:t>
        <a:bodyPr/>
        <a:lstStyle/>
        <a:p>
          <a:endParaRPr lang="de-AT"/>
        </a:p>
      </dgm:t>
    </dgm:pt>
    <dgm:pt modelId="{CB816ADC-C757-45F8-9D2D-3C2141CCA818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Identitätsverwaltung </a:t>
          </a:r>
          <a:br>
            <a:rPr lang="de-AT" sz="1400" dirty="0"/>
          </a:br>
          <a:r>
            <a:rPr lang="de-AT" sz="1400" dirty="0"/>
            <a:t>für Ihre Apps</a:t>
          </a:r>
        </a:p>
      </dgm:t>
    </dgm:pt>
    <dgm:pt modelId="{60F980ED-CAA1-4D13-989D-FD4EE661D691}" type="parTrans" cxnId="{7B4C12F4-776E-4384-8EBA-58F0B4F7B356}">
      <dgm:prSet/>
      <dgm:spPr/>
      <dgm:t>
        <a:bodyPr/>
        <a:lstStyle/>
        <a:p>
          <a:endParaRPr lang="de-AT"/>
        </a:p>
      </dgm:t>
    </dgm:pt>
    <dgm:pt modelId="{7F9D092E-A74B-4CE3-9FC9-35EC17AEDD15}" type="sibTrans" cxnId="{7B4C12F4-776E-4384-8EBA-58F0B4F7B356}">
      <dgm:prSet/>
      <dgm:spPr/>
      <dgm:t>
        <a:bodyPr/>
        <a:lstStyle/>
        <a:p>
          <a:endParaRPr lang="de-AT"/>
        </a:p>
      </dgm:t>
    </dgm:pt>
    <dgm:pt modelId="{6AB59E37-D9FE-4C5E-9243-A6ED564E38AE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Detective</a:t>
          </a:r>
          <a:br>
            <a:rPr lang="de-AT" sz="1400" b="1" dirty="0"/>
          </a:br>
          <a:endParaRPr lang="de-AT" sz="1400" b="1" dirty="0"/>
        </a:p>
      </dgm:t>
    </dgm:pt>
    <dgm:pt modelId="{91CDBE5B-A4D5-4C4C-A5A7-78823F15C20A}" type="parTrans" cxnId="{1F335331-18A5-41DC-A7E0-9B93C13AD85E}">
      <dgm:prSet/>
      <dgm:spPr/>
      <dgm:t>
        <a:bodyPr/>
        <a:lstStyle/>
        <a:p>
          <a:endParaRPr lang="de-AT"/>
        </a:p>
      </dgm:t>
    </dgm:pt>
    <dgm:pt modelId="{D5077FC5-3182-4E51-8864-A384EE2352E1}" type="sibTrans" cxnId="{1F335331-18A5-41DC-A7E0-9B93C13AD85E}">
      <dgm:prSet/>
      <dgm:spPr/>
      <dgm:t>
        <a:bodyPr/>
        <a:lstStyle/>
        <a:p>
          <a:endParaRPr lang="de-AT"/>
        </a:p>
      </dgm:t>
    </dgm:pt>
    <dgm:pt modelId="{856790BF-4DFA-420A-9059-62C609B81454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Untersuchen Sie potenzielle Sicherheitsprobleme</a:t>
          </a:r>
        </a:p>
      </dgm:t>
    </dgm:pt>
    <dgm:pt modelId="{AECA64AF-63E9-4840-970C-FFC7C490091B}" type="parTrans" cxnId="{40BFB6AC-38A9-4D84-A4D4-AFB94DE06336}">
      <dgm:prSet/>
      <dgm:spPr/>
      <dgm:t>
        <a:bodyPr/>
        <a:lstStyle/>
        <a:p>
          <a:endParaRPr lang="de-AT"/>
        </a:p>
      </dgm:t>
    </dgm:pt>
    <dgm:pt modelId="{5416936B-8043-4A23-90DE-6181C4B6019A}" type="sibTrans" cxnId="{40BFB6AC-38A9-4D84-A4D4-AFB94DE06336}">
      <dgm:prSet/>
      <dgm:spPr/>
      <dgm:t>
        <a:bodyPr/>
        <a:lstStyle/>
        <a:p>
          <a:endParaRPr lang="de-AT"/>
        </a:p>
      </dgm:t>
    </dgm:pt>
    <dgm:pt modelId="{7A4F1E2D-584D-4CCB-8DA6-E0FEAA660EBC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</a:t>
          </a:r>
          <a:r>
            <a:rPr lang="de-AT" sz="1400" b="1" dirty="0" err="1"/>
            <a:t>GuardDuty</a:t>
          </a:r>
          <a:br>
            <a:rPr lang="de-AT" sz="1400" b="1" dirty="0"/>
          </a:br>
          <a:endParaRPr lang="de-AT" sz="1400" b="1" dirty="0"/>
        </a:p>
      </dgm:t>
    </dgm:pt>
    <dgm:pt modelId="{5B6F8065-B29D-42A4-A103-DEC4A45548F7}" type="parTrans" cxnId="{8E4CB759-BB29-42D2-A3E2-856319607D02}">
      <dgm:prSet/>
      <dgm:spPr/>
      <dgm:t>
        <a:bodyPr/>
        <a:lstStyle/>
        <a:p>
          <a:endParaRPr lang="de-AT"/>
        </a:p>
      </dgm:t>
    </dgm:pt>
    <dgm:pt modelId="{8575B662-859B-4583-8D9D-DE1A4A068FB8}" type="sibTrans" cxnId="{8E4CB759-BB29-42D2-A3E2-856319607D02}">
      <dgm:prSet/>
      <dgm:spPr/>
      <dgm:t>
        <a:bodyPr/>
        <a:lstStyle/>
        <a:p>
          <a:endParaRPr lang="de-AT"/>
        </a:p>
      </dgm:t>
    </dgm:pt>
    <dgm:pt modelId="{F2D9611F-D3CC-4D04-BFD2-B82FC0807829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Verwalteter Bedrohungs-</a:t>
          </a:r>
          <a:r>
            <a:rPr lang="de-AT" sz="1400" dirty="0" err="1"/>
            <a:t>erkennungsservice</a:t>
          </a:r>
          <a:endParaRPr lang="de-AT" sz="1400" dirty="0"/>
        </a:p>
      </dgm:t>
    </dgm:pt>
    <dgm:pt modelId="{863E1DD1-E1F4-47DA-AEFE-E7C2E82A02E6}" type="parTrans" cxnId="{2FB0A14A-2A50-4300-AA47-D61B82B89651}">
      <dgm:prSet/>
      <dgm:spPr/>
      <dgm:t>
        <a:bodyPr/>
        <a:lstStyle/>
        <a:p>
          <a:endParaRPr lang="de-AT"/>
        </a:p>
      </dgm:t>
    </dgm:pt>
    <dgm:pt modelId="{C0CB4C15-77A0-4D81-B534-373B042F416B}" type="sibTrans" cxnId="{2FB0A14A-2A50-4300-AA47-D61B82B89651}">
      <dgm:prSet/>
      <dgm:spPr/>
      <dgm:t>
        <a:bodyPr/>
        <a:lstStyle/>
        <a:p>
          <a:endParaRPr lang="de-AT"/>
        </a:p>
      </dgm:t>
    </dgm:pt>
    <dgm:pt modelId="{ED9871CE-2C1F-4AE4-BA82-D86066A2620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Inspector</a:t>
          </a:r>
          <a:br>
            <a:rPr lang="de-AT" sz="1400" b="1" dirty="0"/>
          </a:br>
          <a:endParaRPr lang="de-AT" sz="1400" b="1" dirty="0"/>
        </a:p>
      </dgm:t>
    </dgm:pt>
    <dgm:pt modelId="{AC4FFD6F-822D-466F-B7B5-9A919A94FB6B}" type="parTrans" cxnId="{C1A1F6F6-64FE-4D10-A710-9A35A026B22D}">
      <dgm:prSet/>
      <dgm:spPr/>
      <dgm:t>
        <a:bodyPr/>
        <a:lstStyle/>
        <a:p>
          <a:endParaRPr lang="de-AT"/>
        </a:p>
      </dgm:t>
    </dgm:pt>
    <dgm:pt modelId="{6E6E1EC2-2597-4F05-96DB-32210E598537}" type="sibTrans" cxnId="{C1A1F6F6-64FE-4D10-A710-9A35A026B22D}">
      <dgm:prSet/>
      <dgm:spPr/>
      <dgm:t>
        <a:bodyPr/>
        <a:lstStyle/>
        <a:p>
          <a:endParaRPr lang="de-AT"/>
        </a:p>
      </dgm:t>
    </dgm:pt>
    <dgm:pt modelId="{ADD2E990-E01C-4B17-BBE2-4AA97E86041E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Analysieren der Anwendungssicherheit</a:t>
          </a:r>
        </a:p>
      </dgm:t>
    </dgm:pt>
    <dgm:pt modelId="{FCD05D3D-CBA5-4FED-AF44-4F59C59F99F8}" type="parTrans" cxnId="{8BF269D1-7485-4A4E-809B-92EF7109E5B8}">
      <dgm:prSet/>
      <dgm:spPr/>
      <dgm:t>
        <a:bodyPr/>
        <a:lstStyle/>
        <a:p>
          <a:endParaRPr lang="de-AT"/>
        </a:p>
      </dgm:t>
    </dgm:pt>
    <dgm:pt modelId="{95B69614-A289-4C4C-86CE-1AB678EB4923}" type="sibTrans" cxnId="{8BF269D1-7485-4A4E-809B-92EF7109E5B8}">
      <dgm:prSet/>
      <dgm:spPr/>
      <dgm:t>
        <a:bodyPr/>
        <a:lstStyle/>
        <a:p>
          <a:endParaRPr lang="de-AT"/>
        </a:p>
      </dgm:t>
    </dgm:pt>
    <dgm:pt modelId="{23B7DF59-563E-4E64-BD09-9261DFF7A5F0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Amazon Macie</a:t>
          </a:r>
          <a:br>
            <a:rPr lang="de-AT" sz="1400" b="1" dirty="0"/>
          </a:br>
          <a:endParaRPr lang="de-AT" sz="1400" b="1" dirty="0"/>
        </a:p>
      </dgm:t>
    </dgm:pt>
    <dgm:pt modelId="{138EE740-4304-4B4E-A170-8937AB32684F}" type="parTrans" cxnId="{C35484F8-B7A4-4D23-B0E5-CC87C3443236}">
      <dgm:prSet/>
      <dgm:spPr/>
      <dgm:t>
        <a:bodyPr/>
        <a:lstStyle/>
        <a:p>
          <a:endParaRPr lang="de-AT"/>
        </a:p>
      </dgm:t>
    </dgm:pt>
    <dgm:pt modelId="{02823ACC-7ECE-4900-9074-0EDC45F314CE}" type="sibTrans" cxnId="{C35484F8-B7A4-4D23-B0E5-CC87C3443236}">
      <dgm:prSet/>
      <dgm:spPr/>
      <dgm:t>
        <a:bodyPr/>
        <a:lstStyle/>
        <a:p>
          <a:endParaRPr lang="de-AT"/>
        </a:p>
      </dgm:t>
    </dgm:pt>
    <dgm:pt modelId="{5D8C5217-A558-473E-9FD4-6900464EEC0E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Erkennen und Schützen </a:t>
          </a:r>
          <a:br>
            <a:rPr lang="de-AT" sz="1400" dirty="0"/>
          </a:br>
          <a:r>
            <a:rPr lang="de-AT" sz="1400" dirty="0"/>
            <a:t>von vertraulichen Daten beliebigen Umfangs</a:t>
          </a:r>
        </a:p>
      </dgm:t>
    </dgm:pt>
    <dgm:pt modelId="{4A0D62B8-0DF3-4EB0-A186-3E670B3FE01D}" type="parTrans" cxnId="{B2952F52-F0A0-4DBC-B5DC-2FDD7554E0D3}">
      <dgm:prSet/>
      <dgm:spPr/>
      <dgm:t>
        <a:bodyPr/>
        <a:lstStyle/>
        <a:p>
          <a:endParaRPr lang="de-AT"/>
        </a:p>
      </dgm:t>
    </dgm:pt>
    <dgm:pt modelId="{4316DF26-E784-4ED2-BE6E-8580A42DD5EF}" type="sibTrans" cxnId="{B2952F52-F0A0-4DBC-B5DC-2FDD7554E0D3}">
      <dgm:prSet/>
      <dgm:spPr/>
      <dgm:t>
        <a:bodyPr/>
        <a:lstStyle/>
        <a:p>
          <a:endParaRPr lang="de-AT"/>
        </a:p>
      </dgm:t>
    </dgm:pt>
    <dgm:pt modelId="{E5B88971-7576-4CD7-A9B2-B2E8B6163655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</a:t>
          </a:r>
          <a:r>
            <a:rPr lang="de-AT" sz="1400" b="1" dirty="0" err="1"/>
            <a:t>Artifact</a:t>
          </a:r>
          <a:br>
            <a:rPr lang="de-AT" sz="1400" b="1" dirty="0"/>
          </a:br>
          <a:endParaRPr lang="de-AT" sz="1400" b="1" dirty="0"/>
        </a:p>
      </dgm:t>
    </dgm:pt>
    <dgm:pt modelId="{82281703-0525-4ED4-9C82-39BB6899F3F2}" type="parTrans" cxnId="{AAC35715-3134-4A8F-BDCE-B01088A37971}">
      <dgm:prSet/>
      <dgm:spPr/>
      <dgm:t>
        <a:bodyPr/>
        <a:lstStyle/>
        <a:p>
          <a:endParaRPr lang="de-AT"/>
        </a:p>
      </dgm:t>
    </dgm:pt>
    <dgm:pt modelId="{D0409BB2-46DD-4739-BBE3-C2BE0F3FB1C7}" type="sibTrans" cxnId="{AAC35715-3134-4A8F-BDCE-B01088A37971}">
      <dgm:prSet/>
      <dgm:spPr/>
      <dgm:t>
        <a:bodyPr/>
        <a:lstStyle/>
        <a:p>
          <a:endParaRPr lang="de-AT"/>
        </a:p>
      </dgm:t>
    </dgm:pt>
    <dgm:pt modelId="{F20F5FCB-85EC-425D-8BF3-3AD136D24F9E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Bedarfsgesteuerter Zugriff auf AWS-Compliance-Berichte</a:t>
          </a:r>
        </a:p>
      </dgm:t>
    </dgm:pt>
    <dgm:pt modelId="{32C317A1-8626-4D56-9231-5AEAAD73E2C0}" type="parTrans" cxnId="{06F57E26-DD18-4FC4-8471-97F8986D089A}">
      <dgm:prSet/>
      <dgm:spPr/>
      <dgm:t>
        <a:bodyPr/>
        <a:lstStyle/>
        <a:p>
          <a:endParaRPr lang="de-AT"/>
        </a:p>
      </dgm:t>
    </dgm:pt>
    <dgm:pt modelId="{6040C4F4-5504-4B63-B905-297069E0FB5D}" type="sibTrans" cxnId="{06F57E26-DD18-4FC4-8471-97F8986D089A}">
      <dgm:prSet/>
      <dgm:spPr/>
      <dgm:t>
        <a:bodyPr/>
        <a:lstStyle/>
        <a:p>
          <a:endParaRPr lang="de-AT"/>
        </a:p>
      </dgm:t>
    </dgm:pt>
    <dgm:pt modelId="{16AF17B1-62EE-4DCE-922D-1FBF38C2201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</a:t>
          </a:r>
          <a:r>
            <a:rPr lang="de-AT" sz="1400" b="1" dirty="0" err="1"/>
            <a:t>Certificate</a:t>
          </a:r>
          <a:r>
            <a:rPr lang="de-AT" sz="1400" b="1" dirty="0"/>
            <a:t> Manager</a:t>
          </a:r>
          <a:br>
            <a:rPr lang="de-AT" sz="1400" b="1" dirty="0"/>
          </a:br>
          <a:endParaRPr lang="de-AT" sz="1400" b="1" dirty="0"/>
        </a:p>
      </dgm:t>
    </dgm:pt>
    <dgm:pt modelId="{11CAFB6A-5AF4-406F-ABD1-328CF9519FAA}" type="parTrans" cxnId="{A0825CC2-41D6-40D7-9DE0-6F9704B8A2E8}">
      <dgm:prSet/>
      <dgm:spPr/>
      <dgm:t>
        <a:bodyPr/>
        <a:lstStyle/>
        <a:p>
          <a:endParaRPr lang="de-AT"/>
        </a:p>
      </dgm:t>
    </dgm:pt>
    <dgm:pt modelId="{D0368B2D-92B9-4E66-A092-03CEF92095F3}" type="sibTrans" cxnId="{A0825CC2-41D6-40D7-9DE0-6F9704B8A2E8}">
      <dgm:prSet/>
      <dgm:spPr/>
      <dgm:t>
        <a:bodyPr/>
        <a:lstStyle/>
        <a:p>
          <a:endParaRPr lang="de-AT"/>
        </a:p>
      </dgm:t>
    </dgm:pt>
    <dgm:pt modelId="{0BD73884-EC7B-4780-9F7A-A7B369E68153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Bereitstellen und Verwalten </a:t>
          </a:r>
          <a:br>
            <a:rPr lang="de-AT" sz="1400" dirty="0"/>
          </a:br>
          <a:r>
            <a:rPr lang="de-AT" sz="1400" dirty="0"/>
            <a:t>von SSL-/TLS-Zertifikaten</a:t>
          </a:r>
        </a:p>
      </dgm:t>
    </dgm:pt>
    <dgm:pt modelId="{7DAA660D-3F15-4262-91D1-06181517D000}" type="parTrans" cxnId="{71DA15E0-2900-42F4-8330-0EDC9F398455}">
      <dgm:prSet/>
      <dgm:spPr/>
      <dgm:t>
        <a:bodyPr/>
        <a:lstStyle/>
        <a:p>
          <a:endParaRPr lang="de-AT"/>
        </a:p>
      </dgm:t>
    </dgm:pt>
    <dgm:pt modelId="{0026F0EE-A9BC-4207-91B6-2E10F815CF21}" type="sibTrans" cxnId="{71DA15E0-2900-42F4-8330-0EDC9F398455}">
      <dgm:prSet/>
      <dgm:spPr/>
      <dgm:t>
        <a:bodyPr/>
        <a:lstStyle/>
        <a:p>
          <a:endParaRPr lang="de-AT"/>
        </a:p>
      </dgm:t>
    </dgm:pt>
    <dgm:pt modelId="{C57C3834-C416-460E-86C3-33CAB32E918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</a:t>
          </a:r>
          <a:r>
            <a:rPr lang="de-AT" sz="1400" b="1" dirty="0" err="1"/>
            <a:t>CloudHSM</a:t>
          </a:r>
          <a:br>
            <a:rPr lang="de-AT" sz="1400" b="1" dirty="0"/>
          </a:br>
          <a:endParaRPr lang="de-AT" sz="1400" b="1" dirty="0"/>
        </a:p>
      </dgm:t>
    </dgm:pt>
    <dgm:pt modelId="{10E4F413-595C-4996-AD1F-82A5964C77EC}" type="parTrans" cxnId="{73546B87-905C-4654-BF95-85C1927F909D}">
      <dgm:prSet/>
      <dgm:spPr/>
      <dgm:t>
        <a:bodyPr/>
        <a:lstStyle/>
        <a:p>
          <a:endParaRPr lang="de-AT"/>
        </a:p>
      </dgm:t>
    </dgm:pt>
    <dgm:pt modelId="{E2DB841B-2C29-4F31-BB34-BCB53CCE932E}" type="sibTrans" cxnId="{73546B87-905C-4654-BF95-85C1927F909D}">
      <dgm:prSet/>
      <dgm:spPr/>
      <dgm:t>
        <a:bodyPr/>
        <a:lstStyle/>
        <a:p>
          <a:endParaRPr lang="de-AT"/>
        </a:p>
      </dgm:t>
    </dgm:pt>
    <dgm:pt modelId="{4327C063-FB1C-4228-94E2-1A5CCF32156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Hardwarebasierter Schlüsselspeicher zur Einhaltung von Vorschriften</a:t>
          </a:r>
        </a:p>
      </dgm:t>
    </dgm:pt>
    <dgm:pt modelId="{EFB53379-482E-4CFA-8FBC-5E5DF29EC4A0}" type="parTrans" cxnId="{7D236F84-C401-4AA3-ABF8-9BBD98D52C81}">
      <dgm:prSet/>
      <dgm:spPr/>
      <dgm:t>
        <a:bodyPr/>
        <a:lstStyle/>
        <a:p>
          <a:endParaRPr lang="de-AT"/>
        </a:p>
      </dgm:t>
    </dgm:pt>
    <dgm:pt modelId="{299EB5E9-03F4-4058-AF23-6D4A9FDCD5B1}" type="sibTrans" cxnId="{7D236F84-C401-4AA3-ABF8-9BBD98D52C81}">
      <dgm:prSet/>
      <dgm:spPr/>
      <dgm:t>
        <a:bodyPr/>
        <a:lstStyle/>
        <a:p>
          <a:endParaRPr lang="de-AT"/>
        </a:p>
      </dgm:t>
    </dgm:pt>
    <dgm:pt modelId="{726CD8D4-6401-417D-BFA4-590C46DC33D8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DC46432D-7E49-4D08-A12B-7E270DC8F6DC}" type="pres">
      <dgm:prSet presAssocID="{1579B090-B57A-4234-8F40-245EAA5E4AC9}" presName="composite" presStyleCnt="0"/>
      <dgm:spPr/>
    </dgm:pt>
    <dgm:pt modelId="{9F3E7A7A-22F7-42F5-B49B-5F7614174D18}" type="pres">
      <dgm:prSet presAssocID="{1579B090-B57A-4234-8F40-245EAA5E4AC9}" presName="rect1" presStyleLbl="trAlignAcc1" presStyleIdx="0" presStyleCnt="9">
        <dgm:presLayoutVars>
          <dgm:bulletEnabled val="1"/>
        </dgm:presLayoutVars>
      </dgm:prSet>
      <dgm:spPr/>
    </dgm:pt>
    <dgm:pt modelId="{92D204D3-C8BE-4C47-847C-4297514FF401}" type="pres">
      <dgm:prSet presAssocID="{1579B090-B57A-4234-8F40-245EAA5E4AC9}" presName="rect2" presStyleLbl="fgImgPlace1" presStyleIdx="0" presStyleCnt="9"/>
      <dgm:spPr>
        <a:solidFill>
          <a:schemeClr val="accent1"/>
        </a:solidFill>
      </dgm:spPr>
    </dgm:pt>
    <dgm:pt modelId="{0809DF89-19C1-4375-8A79-4E9794E734DE}" type="pres">
      <dgm:prSet presAssocID="{704471F8-5E0D-45EC-8F7C-33AD28A4D654}" presName="sibTrans" presStyleCnt="0"/>
      <dgm:spPr/>
    </dgm:pt>
    <dgm:pt modelId="{F3CF265C-70A0-4FD1-8461-BDA29909350E}" type="pres">
      <dgm:prSet presAssocID="{6FB67BBE-E3FB-4E01-8157-FA9292CF873E}" presName="composite" presStyleCnt="0"/>
      <dgm:spPr/>
    </dgm:pt>
    <dgm:pt modelId="{9B1F3424-FC33-4041-95D3-D5C646739714}" type="pres">
      <dgm:prSet presAssocID="{6FB67BBE-E3FB-4E01-8157-FA9292CF873E}" presName="rect1" presStyleLbl="trAlignAcc1" presStyleIdx="1" presStyleCnt="9">
        <dgm:presLayoutVars>
          <dgm:bulletEnabled val="1"/>
        </dgm:presLayoutVars>
      </dgm:prSet>
      <dgm:spPr/>
    </dgm:pt>
    <dgm:pt modelId="{1B693E7F-2654-414B-A8A2-1C4C8019A685}" type="pres">
      <dgm:prSet presAssocID="{6FB67BBE-E3FB-4E01-8157-FA9292CF873E}" presName="rect2" presStyleLbl="fgImgPlace1" presStyleIdx="1" presStyleCnt="9"/>
      <dgm:spPr>
        <a:solidFill>
          <a:schemeClr val="accent1"/>
        </a:solidFill>
      </dgm:spPr>
    </dgm:pt>
    <dgm:pt modelId="{667E3FA5-69D7-434E-8777-B47446864CBD}" type="pres">
      <dgm:prSet presAssocID="{FC5711A7-B4CE-4651-AAB1-7AE3C061DA89}" presName="sibTrans" presStyleCnt="0"/>
      <dgm:spPr/>
    </dgm:pt>
    <dgm:pt modelId="{52A69A93-09CF-406B-8BE7-E6AAB532D6FD}" type="pres">
      <dgm:prSet presAssocID="{6AB59E37-D9FE-4C5E-9243-A6ED564E38AE}" presName="composite" presStyleCnt="0"/>
      <dgm:spPr/>
    </dgm:pt>
    <dgm:pt modelId="{C576F4C7-8E4D-4C80-B6E2-BE7AD989B2EB}" type="pres">
      <dgm:prSet presAssocID="{6AB59E37-D9FE-4C5E-9243-A6ED564E38AE}" presName="rect1" presStyleLbl="trAlignAcc1" presStyleIdx="2" presStyleCnt="9">
        <dgm:presLayoutVars>
          <dgm:bulletEnabled val="1"/>
        </dgm:presLayoutVars>
      </dgm:prSet>
      <dgm:spPr/>
    </dgm:pt>
    <dgm:pt modelId="{4F867D4B-A51F-4AAF-946B-F88363D59665}" type="pres">
      <dgm:prSet presAssocID="{6AB59E37-D9FE-4C5E-9243-A6ED564E38AE}" presName="rect2" presStyleLbl="fgImgPlace1" presStyleIdx="2" presStyleCnt="9"/>
      <dgm:spPr>
        <a:solidFill>
          <a:schemeClr val="accent1"/>
        </a:solidFill>
      </dgm:spPr>
    </dgm:pt>
    <dgm:pt modelId="{8004A57A-B437-4DD0-9689-FCDFF1D8CA22}" type="pres">
      <dgm:prSet presAssocID="{D5077FC5-3182-4E51-8864-A384EE2352E1}" presName="sibTrans" presStyleCnt="0"/>
      <dgm:spPr/>
    </dgm:pt>
    <dgm:pt modelId="{6431C2DE-A8A7-43A4-8193-70DBB645DF0F}" type="pres">
      <dgm:prSet presAssocID="{7A4F1E2D-584D-4CCB-8DA6-E0FEAA660EBC}" presName="composite" presStyleCnt="0"/>
      <dgm:spPr/>
    </dgm:pt>
    <dgm:pt modelId="{35FBC445-FE6F-448B-9934-5A0BF2D83625}" type="pres">
      <dgm:prSet presAssocID="{7A4F1E2D-584D-4CCB-8DA6-E0FEAA660EBC}" presName="rect1" presStyleLbl="trAlignAcc1" presStyleIdx="3" presStyleCnt="9">
        <dgm:presLayoutVars>
          <dgm:bulletEnabled val="1"/>
        </dgm:presLayoutVars>
      </dgm:prSet>
      <dgm:spPr/>
    </dgm:pt>
    <dgm:pt modelId="{9EE97167-3924-41BA-8267-1999F04ABAF2}" type="pres">
      <dgm:prSet presAssocID="{7A4F1E2D-584D-4CCB-8DA6-E0FEAA660EBC}" presName="rect2" presStyleLbl="fgImgPlace1" presStyleIdx="3" presStyleCnt="9"/>
      <dgm:spPr>
        <a:solidFill>
          <a:schemeClr val="accent1"/>
        </a:solidFill>
      </dgm:spPr>
    </dgm:pt>
    <dgm:pt modelId="{8BBEA91E-2B3E-4169-B5AC-6DBAAB692D39}" type="pres">
      <dgm:prSet presAssocID="{8575B662-859B-4583-8D9D-DE1A4A068FB8}" presName="sibTrans" presStyleCnt="0"/>
      <dgm:spPr/>
    </dgm:pt>
    <dgm:pt modelId="{00127285-008A-4FA1-911B-8E396F69449A}" type="pres">
      <dgm:prSet presAssocID="{ED9871CE-2C1F-4AE4-BA82-D86066A2620A}" presName="composite" presStyleCnt="0"/>
      <dgm:spPr/>
    </dgm:pt>
    <dgm:pt modelId="{9F00AE14-9FA5-4E2C-B7F9-EDBB4DFBFD18}" type="pres">
      <dgm:prSet presAssocID="{ED9871CE-2C1F-4AE4-BA82-D86066A2620A}" presName="rect1" presStyleLbl="trAlignAcc1" presStyleIdx="4" presStyleCnt="9">
        <dgm:presLayoutVars>
          <dgm:bulletEnabled val="1"/>
        </dgm:presLayoutVars>
      </dgm:prSet>
      <dgm:spPr/>
    </dgm:pt>
    <dgm:pt modelId="{B12067B4-7999-4795-86E4-B7328125ECEE}" type="pres">
      <dgm:prSet presAssocID="{ED9871CE-2C1F-4AE4-BA82-D86066A2620A}" presName="rect2" presStyleLbl="fgImgPlace1" presStyleIdx="4" presStyleCnt="9"/>
      <dgm:spPr>
        <a:solidFill>
          <a:schemeClr val="accent1"/>
        </a:solidFill>
      </dgm:spPr>
    </dgm:pt>
    <dgm:pt modelId="{C98AA827-3200-4D0C-A139-105BE106D0B6}" type="pres">
      <dgm:prSet presAssocID="{6E6E1EC2-2597-4F05-96DB-32210E598537}" presName="sibTrans" presStyleCnt="0"/>
      <dgm:spPr/>
    </dgm:pt>
    <dgm:pt modelId="{1E90C254-9303-43F3-BE6F-6C5CA52B7D23}" type="pres">
      <dgm:prSet presAssocID="{23B7DF59-563E-4E64-BD09-9261DFF7A5F0}" presName="composite" presStyleCnt="0"/>
      <dgm:spPr/>
    </dgm:pt>
    <dgm:pt modelId="{E8A1054F-1FA3-4532-A1BE-10A7FC4C043A}" type="pres">
      <dgm:prSet presAssocID="{23B7DF59-563E-4E64-BD09-9261DFF7A5F0}" presName="rect1" presStyleLbl="trAlignAcc1" presStyleIdx="5" presStyleCnt="9">
        <dgm:presLayoutVars>
          <dgm:bulletEnabled val="1"/>
        </dgm:presLayoutVars>
      </dgm:prSet>
      <dgm:spPr/>
    </dgm:pt>
    <dgm:pt modelId="{7691E6ED-8D41-4387-9EED-29C8E4689539}" type="pres">
      <dgm:prSet presAssocID="{23B7DF59-563E-4E64-BD09-9261DFF7A5F0}" presName="rect2" presStyleLbl="fgImgPlace1" presStyleIdx="5" presStyleCnt="9"/>
      <dgm:spPr>
        <a:solidFill>
          <a:schemeClr val="accent1"/>
        </a:solidFill>
      </dgm:spPr>
    </dgm:pt>
    <dgm:pt modelId="{D2098BAF-DA21-4BCF-BDBB-433BE376170E}" type="pres">
      <dgm:prSet presAssocID="{02823ACC-7ECE-4900-9074-0EDC45F314CE}" presName="sibTrans" presStyleCnt="0"/>
      <dgm:spPr/>
    </dgm:pt>
    <dgm:pt modelId="{D8FF807E-D35D-4377-ACDF-CA1C49A90D8D}" type="pres">
      <dgm:prSet presAssocID="{E5B88971-7576-4CD7-A9B2-B2E8B6163655}" presName="composite" presStyleCnt="0"/>
      <dgm:spPr/>
    </dgm:pt>
    <dgm:pt modelId="{601856AD-C5B5-4B88-ADEC-6D4F997D1190}" type="pres">
      <dgm:prSet presAssocID="{E5B88971-7576-4CD7-A9B2-B2E8B6163655}" presName="rect1" presStyleLbl="trAlignAcc1" presStyleIdx="6" presStyleCnt="9">
        <dgm:presLayoutVars>
          <dgm:bulletEnabled val="1"/>
        </dgm:presLayoutVars>
      </dgm:prSet>
      <dgm:spPr/>
    </dgm:pt>
    <dgm:pt modelId="{B3089A8E-859C-4D5A-9CDA-9DE4F2F57D30}" type="pres">
      <dgm:prSet presAssocID="{E5B88971-7576-4CD7-A9B2-B2E8B6163655}" presName="rect2" presStyleLbl="fgImgPlace1" presStyleIdx="6" presStyleCnt="9"/>
      <dgm:spPr>
        <a:solidFill>
          <a:schemeClr val="accent1"/>
        </a:solidFill>
      </dgm:spPr>
    </dgm:pt>
    <dgm:pt modelId="{B5DB7B37-D121-44DD-B3C6-67DD347C8510}" type="pres">
      <dgm:prSet presAssocID="{D0409BB2-46DD-4739-BBE3-C2BE0F3FB1C7}" presName="sibTrans" presStyleCnt="0"/>
      <dgm:spPr/>
    </dgm:pt>
    <dgm:pt modelId="{DC0900FB-C022-4AF4-8D32-02D3FFF4BA5E}" type="pres">
      <dgm:prSet presAssocID="{16AF17B1-62EE-4DCE-922D-1FBF38C2201A}" presName="composite" presStyleCnt="0"/>
      <dgm:spPr/>
    </dgm:pt>
    <dgm:pt modelId="{7B973244-99DE-4806-8764-C396121B1F3C}" type="pres">
      <dgm:prSet presAssocID="{16AF17B1-62EE-4DCE-922D-1FBF38C2201A}" presName="rect1" presStyleLbl="trAlignAcc1" presStyleIdx="7" presStyleCnt="9">
        <dgm:presLayoutVars>
          <dgm:bulletEnabled val="1"/>
        </dgm:presLayoutVars>
      </dgm:prSet>
      <dgm:spPr/>
    </dgm:pt>
    <dgm:pt modelId="{7BEF9DE6-E020-4A58-BE7A-C6694CE3FE36}" type="pres">
      <dgm:prSet presAssocID="{16AF17B1-62EE-4DCE-922D-1FBF38C2201A}" presName="rect2" presStyleLbl="fgImgPlace1" presStyleIdx="7" presStyleCnt="9"/>
      <dgm:spPr>
        <a:solidFill>
          <a:schemeClr val="accent1"/>
        </a:solidFill>
      </dgm:spPr>
    </dgm:pt>
    <dgm:pt modelId="{21680B6C-3AE6-4BA8-94FD-3350CF4146CC}" type="pres">
      <dgm:prSet presAssocID="{D0368B2D-92B9-4E66-A092-03CEF92095F3}" presName="sibTrans" presStyleCnt="0"/>
      <dgm:spPr/>
    </dgm:pt>
    <dgm:pt modelId="{801E23F3-1604-40D2-9600-D6B83109CE1F}" type="pres">
      <dgm:prSet presAssocID="{C57C3834-C416-460E-86C3-33CAB32E918D}" presName="composite" presStyleCnt="0"/>
      <dgm:spPr/>
    </dgm:pt>
    <dgm:pt modelId="{D02B3EF9-C652-42B7-AE91-4B7C9BAD472B}" type="pres">
      <dgm:prSet presAssocID="{C57C3834-C416-460E-86C3-33CAB32E918D}" presName="rect1" presStyleLbl="trAlignAcc1" presStyleIdx="8" presStyleCnt="9">
        <dgm:presLayoutVars>
          <dgm:bulletEnabled val="1"/>
        </dgm:presLayoutVars>
      </dgm:prSet>
      <dgm:spPr/>
    </dgm:pt>
    <dgm:pt modelId="{BC62CBF2-37D0-4BB4-91F3-9C8A88773C8D}" type="pres">
      <dgm:prSet presAssocID="{C57C3834-C416-460E-86C3-33CAB32E918D}" presName="rect2" presStyleLbl="fgImgPlace1" presStyleIdx="8" presStyleCnt="9"/>
      <dgm:spPr>
        <a:solidFill>
          <a:schemeClr val="accent1"/>
        </a:solidFill>
      </dgm:spPr>
    </dgm:pt>
  </dgm:ptLst>
  <dgm:cxnLst>
    <dgm:cxn modelId="{16A82701-4DFE-4EB7-B6D7-F0B25023CBDC}" type="presOf" srcId="{7A4F1E2D-584D-4CCB-8DA6-E0FEAA660EBC}" destId="{35FBC445-FE6F-448B-9934-5A0BF2D83625}" srcOrd="0" destOrd="0" presId="urn:microsoft.com/office/officeart/2008/layout/PictureStrips"/>
    <dgm:cxn modelId="{11681D0D-A439-48D5-9ACC-26A77E8DD022}" type="presOf" srcId="{ED9871CE-2C1F-4AE4-BA82-D86066A2620A}" destId="{9F00AE14-9FA5-4E2C-B7F9-EDBB4DFBFD18}" srcOrd="0" destOrd="0" presId="urn:microsoft.com/office/officeart/2008/layout/PictureStrips"/>
    <dgm:cxn modelId="{AAC35715-3134-4A8F-BDCE-B01088A37971}" srcId="{23A4CF80-68AA-424B-8F8A-88D2F4D4C080}" destId="{E5B88971-7576-4CD7-A9B2-B2E8B6163655}" srcOrd="6" destOrd="0" parTransId="{82281703-0525-4ED4-9C82-39BB6899F3F2}" sibTransId="{D0409BB2-46DD-4739-BBE3-C2BE0F3FB1C7}"/>
    <dgm:cxn modelId="{06F57E26-DD18-4FC4-8471-97F8986D089A}" srcId="{E5B88971-7576-4CD7-A9B2-B2E8B6163655}" destId="{F20F5FCB-85EC-425D-8BF3-3AD136D24F9E}" srcOrd="0" destOrd="0" parTransId="{32C317A1-8626-4D56-9231-5AEAAD73E2C0}" sibTransId="{6040C4F4-5504-4B63-B905-297069E0FB5D}"/>
    <dgm:cxn modelId="{CE4B0931-C89B-43A6-9FE6-A126D2B58C28}" type="presOf" srcId="{16AF17B1-62EE-4DCE-922D-1FBF38C2201A}" destId="{7B973244-99DE-4806-8764-C396121B1F3C}" srcOrd="0" destOrd="0" presId="urn:microsoft.com/office/officeart/2008/layout/PictureStrips"/>
    <dgm:cxn modelId="{1F335331-18A5-41DC-A7E0-9B93C13AD85E}" srcId="{23A4CF80-68AA-424B-8F8A-88D2F4D4C080}" destId="{6AB59E37-D9FE-4C5E-9243-A6ED564E38AE}" srcOrd="2" destOrd="0" parTransId="{91CDBE5B-A4D5-4C4C-A5A7-78823F15C20A}" sibTransId="{D5077FC5-3182-4E51-8864-A384EE2352E1}"/>
    <dgm:cxn modelId="{921FCB5E-11F7-472F-A60C-5533C549A093}" type="presOf" srcId="{CB816ADC-C757-45F8-9D2D-3C2141CCA818}" destId="{9B1F3424-FC33-4041-95D3-D5C646739714}" srcOrd="0" destOrd="1" presId="urn:microsoft.com/office/officeart/2008/layout/PictureStrips"/>
    <dgm:cxn modelId="{CC590043-9553-4DA9-88A9-65D7BD0EEC63}" srcId="{23A4CF80-68AA-424B-8F8A-88D2F4D4C080}" destId="{6FB67BBE-E3FB-4E01-8157-FA9292CF873E}" srcOrd="1" destOrd="0" parTransId="{1145B02F-4820-418C-AC47-982ACC3197F6}" sibTransId="{FC5711A7-B4CE-4651-AAB1-7AE3C061DA89}"/>
    <dgm:cxn modelId="{3E4A0164-52A5-4BC2-84AE-6613FAE49162}" type="presOf" srcId="{E5B88971-7576-4CD7-A9B2-B2E8B6163655}" destId="{601856AD-C5B5-4B88-ADEC-6D4F997D1190}" srcOrd="0" destOrd="0" presId="urn:microsoft.com/office/officeart/2008/layout/PictureStrips"/>
    <dgm:cxn modelId="{F87FFE44-FDAD-4253-BA73-804AAC853A1D}" type="presOf" srcId="{1579B090-B57A-4234-8F40-245EAA5E4AC9}" destId="{9F3E7A7A-22F7-42F5-B49B-5F7614174D18}" srcOrd="0" destOrd="0" presId="urn:microsoft.com/office/officeart/2008/layout/PictureStrips"/>
    <dgm:cxn modelId="{05866048-7110-4848-9502-5DDA67DA992C}" type="presOf" srcId="{F20F5FCB-85EC-425D-8BF3-3AD136D24F9E}" destId="{601856AD-C5B5-4B88-ADEC-6D4F997D1190}" srcOrd="0" destOrd="1" presId="urn:microsoft.com/office/officeart/2008/layout/PictureStrips"/>
    <dgm:cxn modelId="{2FB0A14A-2A50-4300-AA47-D61B82B89651}" srcId="{7A4F1E2D-584D-4CCB-8DA6-E0FEAA660EBC}" destId="{F2D9611F-D3CC-4D04-BFD2-B82FC0807829}" srcOrd="0" destOrd="0" parTransId="{863E1DD1-E1F4-47DA-AEFE-E7C2E82A02E6}" sibTransId="{C0CB4C15-77A0-4D81-B534-373B042F416B}"/>
    <dgm:cxn modelId="{B2952F52-F0A0-4DBC-B5DC-2FDD7554E0D3}" srcId="{23B7DF59-563E-4E64-BD09-9261DFF7A5F0}" destId="{5D8C5217-A558-473E-9FD4-6900464EEC0E}" srcOrd="0" destOrd="0" parTransId="{4A0D62B8-0DF3-4EB0-A186-3E670B3FE01D}" sibTransId="{4316DF26-E784-4ED2-BE6E-8580A42DD5EF}"/>
    <dgm:cxn modelId="{592A7E79-5CA2-4270-B5DA-861456C81D5F}" type="presOf" srcId="{0BD73884-EC7B-4780-9F7A-A7B369E68153}" destId="{7B973244-99DE-4806-8764-C396121B1F3C}" srcOrd="0" destOrd="1" presId="urn:microsoft.com/office/officeart/2008/layout/PictureStrips"/>
    <dgm:cxn modelId="{8E4CB759-BB29-42D2-A3E2-856319607D02}" srcId="{23A4CF80-68AA-424B-8F8A-88D2F4D4C080}" destId="{7A4F1E2D-584D-4CCB-8DA6-E0FEAA660EBC}" srcOrd="3" destOrd="0" parTransId="{5B6F8065-B29D-42A4-A103-DEC4A45548F7}" sibTransId="{8575B662-859B-4583-8D9D-DE1A4A068FB8}"/>
    <dgm:cxn modelId="{9ED3F77D-1ED4-4A3C-9FA5-EEF8C35058ED}" type="presOf" srcId="{4327C063-FB1C-4228-94E2-1A5CCF321567}" destId="{D02B3EF9-C652-42B7-AE91-4B7C9BAD472B}" srcOrd="0" destOrd="1" presId="urn:microsoft.com/office/officeart/2008/layout/PictureStrips"/>
    <dgm:cxn modelId="{7D236F84-C401-4AA3-ABF8-9BBD98D52C81}" srcId="{C57C3834-C416-460E-86C3-33CAB32E918D}" destId="{4327C063-FB1C-4228-94E2-1A5CCF321567}" srcOrd="0" destOrd="0" parTransId="{EFB53379-482E-4CFA-8FBC-5E5DF29EC4A0}" sibTransId="{299EB5E9-03F4-4058-AF23-6D4A9FDCD5B1}"/>
    <dgm:cxn modelId="{73546B87-905C-4654-BF95-85C1927F909D}" srcId="{23A4CF80-68AA-424B-8F8A-88D2F4D4C080}" destId="{C57C3834-C416-460E-86C3-33CAB32E918D}" srcOrd="8" destOrd="0" parTransId="{10E4F413-595C-4996-AD1F-82A5964C77EC}" sibTransId="{E2DB841B-2C29-4F31-BB34-BCB53CCE932E}"/>
    <dgm:cxn modelId="{F4F7D888-45E5-46D1-8475-B3A379B32F37}" type="presOf" srcId="{C4BC9939-D4B7-4C79-A8A3-012FF4D34AFC}" destId="{9F3E7A7A-22F7-42F5-B49B-5F7614174D18}" srcOrd="0" destOrd="1" presId="urn:microsoft.com/office/officeart/2008/layout/PictureStrips"/>
    <dgm:cxn modelId="{3F1D8989-9992-4578-B7A7-2C52CF4F7148}" type="presOf" srcId="{F2D9611F-D3CC-4D04-BFD2-B82FC0807829}" destId="{35FBC445-FE6F-448B-9934-5A0BF2D83625}" srcOrd="0" destOrd="1" presId="urn:microsoft.com/office/officeart/2008/layout/PictureStrips"/>
    <dgm:cxn modelId="{66FBB490-001F-41C8-923C-349032C7B066}" type="presOf" srcId="{6FB67BBE-E3FB-4E01-8157-FA9292CF873E}" destId="{9B1F3424-FC33-4041-95D3-D5C646739714}" srcOrd="0" destOrd="0" presId="urn:microsoft.com/office/officeart/2008/layout/PictureStrips"/>
    <dgm:cxn modelId="{87768D95-7D8E-4957-8BAE-820990DBC7DE}" type="presOf" srcId="{856790BF-4DFA-420A-9059-62C609B81454}" destId="{C576F4C7-8E4D-4C80-B6E2-BE7AD989B2EB}" srcOrd="0" destOrd="1" presId="urn:microsoft.com/office/officeart/2008/layout/PictureStrips"/>
    <dgm:cxn modelId="{080A45A6-CCD3-4448-ACF1-3A58DE20CC63}" type="presOf" srcId="{23A4CF80-68AA-424B-8F8A-88D2F4D4C080}" destId="{726CD8D4-6401-417D-BFA4-590C46DC33D8}" srcOrd="0" destOrd="0" presId="urn:microsoft.com/office/officeart/2008/layout/PictureStrips"/>
    <dgm:cxn modelId="{40BFB6AC-38A9-4D84-A4D4-AFB94DE06336}" srcId="{6AB59E37-D9FE-4C5E-9243-A6ED564E38AE}" destId="{856790BF-4DFA-420A-9059-62C609B81454}" srcOrd="0" destOrd="0" parTransId="{AECA64AF-63E9-4840-970C-FFC7C490091B}" sibTransId="{5416936B-8043-4A23-90DE-6181C4B6019A}"/>
    <dgm:cxn modelId="{8D7476AE-7A53-4402-B84B-81DB6CB93E78}" type="presOf" srcId="{23B7DF59-563E-4E64-BD09-9261DFF7A5F0}" destId="{E8A1054F-1FA3-4532-A1BE-10A7FC4C043A}" srcOrd="0" destOrd="0" presId="urn:microsoft.com/office/officeart/2008/layout/PictureStrips"/>
    <dgm:cxn modelId="{A0825CC2-41D6-40D7-9DE0-6F9704B8A2E8}" srcId="{23A4CF80-68AA-424B-8F8A-88D2F4D4C080}" destId="{16AF17B1-62EE-4DCE-922D-1FBF38C2201A}" srcOrd="7" destOrd="0" parTransId="{11CAFB6A-5AF4-406F-ABD1-328CF9519FAA}" sibTransId="{D0368B2D-92B9-4E66-A092-03CEF92095F3}"/>
    <dgm:cxn modelId="{8BF269D1-7485-4A4E-809B-92EF7109E5B8}" srcId="{ED9871CE-2C1F-4AE4-BA82-D86066A2620A}" destId="{ADD2E990-E01C-4B17-BBE2-4AA97E86041E}" srcOrd="0" destOrd="0" parTransId="{FCD05D3D-CBA5-4FED-AF44-4F59C59F99F8}" sibTransId="{95B69614-A289-4C4C-86CE-1AB678EB4923}"/>
    <dgm:cxn modelId="{71DA15E0-2900-42F4-8330-0EDC9F398455}" srcId="{16AF17B1-62EE-4DCE-922D-1FBF38C2201A}" destId="{0BD73884-EC7B-4780-9F7A-A7B369E68153}" srcOrd="0" destOrd="0" parTransId="{7DAA660D-3F15-4262-91D1-06181517D000}" sibTransId="{0026F0EE-A9BC-4207-91B6-2E10F815CF21}"/>
    <dgm:cxn modelId="{7A49F9E9-CDC9-465B-97A3-EEC4A6CE8126}" type="presOf" srcId="{6AB59E37-D9FE-4C5E-9243-A6ED564E38AE}" destId="{C576F4C7-8E4D-4C80-B6E2-BE7AD989B2EB}" srcOrd="0" destOrd="0" presId="urn:microsoft.com/office/officeart/2008/layout/PictureStrip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194D78F1-7B1D-4F19-9186-09247D68102A}" type="presOf" srcId="{C57C3834-C416-460E-86C3-33CAB32E918D}" destId="{D02B3EF9-C652-42B7-AE91-4B7C9BAD472B}" srcOrd="0" destOrd="0" presId="urn:microsoft.com/office/officeart/2008/layout/PictureStrips"/>
    <dgm:cxn modelId="{7B4C12F4-776E-4384-8EBA-58F0B4F7B356}" srcId="{6FB67BBE-E3FB-4E01-8157-FA9292CF873E}" destId="{CB816ADC-C757-45F8-9D2D-3C2141CCA818}" srcOrd="0" destOrd="0" parTransId="{60F980ED-CAA1-4D13-989D-FD4EE661D691}" sibTransId="{7F9D092E-A74B-4CE3-9FC9-35EC17AEDD15}"/>
    <dgm:cxn modelId="{C1A1F6F6-64FE-4D10-A710-9A35A026B22D}" srcId="{23A4CF80-68AA-424B-8F8A-88D2F4D4C080}" destId="{ED9871CE-2C1F-4AE4-BA82-D86066A2620A}" srcOrd="4" destOrd="0" parTransId="{AC4FFD6F-822D-466F-B7B5-9A919A94FB6B}" sibTransId="{6E6E1EC2-2597-4F05-96DB-32210E598537}"/>
    <dgm:cxn modelId="{6AAF9EF7-70E0-4C9B-8091-EF1E09B88E6A}" srcId="{1579B090-B57A-4234-8F40-245EAA5E4AC9}" destId="{C4BC9939-D4B7-4C79-A8A3-012FF4D34AFC}" srcOrd="0" destOrd="0" parTransId="{617A4551-5D9C-440A-8315-3F3FB258C1EC}" sibTransId="{D1784212-EF19-4194-82B0-C6FEF8312758}"/>
    <dgm:cxn modelId="{C35484F8-B7A4-4D23-B0E5-CC87C3443236}" srcId="{23A4CF80-68AA-424B-8F8A-88D2F4D4C080}" destId="{23B7DF59-563E-4E64-BD09-9261DFF7A5F0}" srcOrd="5" destOrd="0" parTransId="{138EE740-4304-4B4E-A170-8937AB32684F}" sibTransId="{02823ACC-7ECE-4900-9074-0EDC45F314CE}"/>
    <dgm:cxn modelId="{BECC57FE-9DDA-41C5-9092-3427ACA4472A}" type="presOf" srcId="{5D8C5217-A558-473E-9FD4-6900464EEC0E}" destId="{E8A1054F-1FA3-4532-A1BE-10A7FC4C043A}" srcOrd="0" destOrd="1" presId="urn:microsoft.com/office/officeart/2008/layout/PictureStrips"/>
    <dgm:cxn modelId="{25ED60FF-3364-4F4D-BAF3-926B865406A3}" type="presOf" srcId="{ADD2E990-E01C-4B17-BBE2-4AA97E86041E}" destId="{9F00AE14-9FA5-4E2C-B7F9-EDBB4DFBFD18}" srcOrd="0" destOrd="1" presId="urn:microsoft.com/office/officeart/2008/layout/PictureStrips"/>
    <dgm:cxn modelId="{661B4B23-90A8-4B1F-BF5C-8916A709A3F2}" type="presParOf" srcId="{726CD8D4-6401-417D-BFA4-590C46DC33D8}" destId="{DC46432D-7E49-4D08-A12B-7E270DC8F6DC}" srcOrd="0" destOrd="0" presId="urn:microsoft.com/office/officeart/2008/layout/PictureStrips"/>
    <dgm:cxn modelId="{45A74CE0-CACA-4CC8-9C3E-540FB92512A8}" type="presParOf" srcId="{DC46432D-7E49-4D08-A12B-7E270DC8F6DC}" destId="{9F3E7A7A-22F7-42F5-B49B-5F7614174D18}" srcOrd="0" destOrd="0" presId="urn:microsoft.com/office/officeart/2008/layout/PictureStrips"/>
    <dgm:cxn modelId="{9042AA8A-5DA2-4145-AFFA-3CF60A500F8A}" type="presParOf" srcId="{DC46432D-7E49-4D08-A12B-7E270DC8F6DC}" destId="{92D204D3-C8BE-4C47-847C-4297514FF401}" srcOrd="1" destOrd="0" presId="urn:microsoft.com/office/officeart/2008/layout/PictureStrips"/>
    <dgm:cxn modelId="{4F596503-EF89-4022-A0BD-3CDE64280276}" type="presParOf" srcId="{726CD8D4-6401-417D-BFA4-590C46DC33D8}" destId="{0809DF89-19C1-4375-8A79-4E9794E734DE}" srcOrd="1" destOrd="0" presId="urn:microsoft.com/office/officeart/2008/layout/PictureStrips"/>
    <dgm:cxn modelId="{27CDEC7B-5D3E-4B27-AC61-8979E1CC3313}" type="presParOf" srcId="{726CD8D4-6401-417D-BFA4-590C46DC33D8}" destId="{F3CF265C-70A0-4FD1-8461-BDA29909350E}" srcOrd="2" destOrd="0" presId="urn:microsoft.com/office/officeart/2008/layout/PictureStrips"/>
    <dgm:cxn modelId="{01DE5EBF-1FC8-4045-971E-E480E5E4EAF2}" type="presParOf" srcId="{F3CF265C-70A0-4FD1-8461-BDA29909350E}" destId="{9B1F3424-FC33-4041-95D3-D5C646739714}" srcOrd="0" destOrd="0" presId="urn:microsoft.com/office/officeart/2008/layout/PictureStrips"/>
    <dgm:cxn modelId="{31341EAC-FD37-4D1E-B9EE-B9EB751AB677}" type="presParOf" srcId="{F3CF265C-70A0-4FD1-8461-BDA29909350E}" destId="{1B693E7F-2654-414B-A8A2-1C4C8019A685}" srcOrd="1" destOrd="0" presId="urn:microsoft.com/office/officeart/2008/layout/PictureStrips"/>
    <dgm:cxn modelId="{8AAA05DD-094D-4C73-92F7-DB55B83EAB3C}" type="presParOf" srcId="{726CD8D4-6401-417D-BFA4-590C46DC33D8}" destId="{667E3FA5-69D7-434E-8777-B47446864CBD}" srcOrd="3" destOrd="0" presId="urn:microsoft.com/office/officeart/2008/layout/PictureStrips"/>
    <dgm:cxn modelId="{CC40E410-5D6B-4B5F-8D3C-02E1461D019B}" type="presParOf" srcId="{726CD8D4-6401-417D-BFA4-590C46DC33D8}" destId="{52A69A93-09CF-406B-8BE7-E6AAB532D6FD}" srcOrd="4" destOrd="0" presId="urn:microsoft.com/office/officeart/2008/layout/PictureStrips"/>
    <dgm:cxn modelId="{EDA654BB-118A-4E9D-8797-B09C141E6E9B}" type="presParOf" srcId="{52A69A93-09CF-406B-8BE7-E6AAB532D6FD}" destId="{C576F4C7-8E4D-4C80-B6E2-BE7AD989B2EB}" srcOrd="0" destOrd="0" presId="urn:microsoft.com/office/officeart/2008/layout/PictureStrips"/>
    <dgm:cxn modelId="{AF8032C7-FEE0-43A9-97C9-FB71E74A5085}" type="presParOf" srcId="{52A69A93-09CF-406B-8BE7-E6AAB532D6FD}" destId="{4F867D4B-A51F-4AAF-946B-F88363D59665}" srcOrd="1" destOrd="0" presId="urn:microsoft.com/office/officeart/2008/layout/PictureStrips"/>
    <dgm:cxn modelId="{375311A0-1306-4546-9750-F8D59AFB3142}" type="presParOf" srcId="{726CD8D4-6401-417D-BFA4-590C46DC33D8}" destId="{8004A57A-B437-4DD0-9689-FCDFF1D8CA22}" srcOrd="5" destOrd="0" presId="urn:microsoft.com/office/officeart/2008/layout/PictureStrips"/>
    <dgm:cxn modelId="{119A76A5-FD3F-4141-AF52-DBB6AD40334C}" type="presParOf" srcId="{726CD8D4-6401-417D-BFA4-590C46DC33D8}" destId="{6431C2DE-A8A7-43A4-8193-70DBB645DF0F}" srcOrd="6" destOrd="0" presId="urn:microsoft.com/office/officeart/2008/layout/PictureStrips"/>
    <dgm:cxn modelId="{B93388C2-2BD5-4D40-8A52-CCCBCF3F84B9}" type="presParOf" srcId="{6431C2DE-A8A7-43A4-8193-70DBB645DF0F}" destId="{35FBC445-FE6F-448B-9934-5A0BF2D83625}" srcOrd="0" destOrd="0" presId="urn:microsoft.com/office/officeart/2008/layout/PictureStrips"/>
    <dgm:cxn modelId="{A59E1A11-C990-4555-9B16-F200737828AA}" type="presParOf" srcId="{6431C2DE-A8A7-43A4-8193-70DBB645DF0F}" destId="{9EE97167-3924-41BA-8267-1999F04ABAF2}" srcOrd="1" destOrd="0" presId="urn:microsoft.com/office/officeart/2008/layout/PictureStrips"/>
    <dgm:cxn modelId="{C2073D01-6D65-4B8C-9308-D0C0B39BE60E}" type="presParOf" srcId="{726CD8D4-6401-417D-BFA4-590C46DC33D8}" destId="{8BBEA91E-2B3E-4169-B5AC-6DBAAB692D39}" srcOrd="7" destOrd="0" presId="urn:microsoft.com/office/officeart/2008/layout/PictureStrips"/>
    <dgm:cxn modelId="{5CBBB8C7-8B39-4F84-9759-BCFFEF2FB450}" type="presParOf" srcId="{726CD8D4-6401-417D-BFA4-590C46DC33D8}" destId="{00127285-008A-4FA1-911B-8E396F69449A}" srcOrd="8" destOrd="0" presId="urn:microsoft.com/office/officeart/2008/layout/PictureStrips"/>
    <dgm:cxn modelId="{709782C8-877D-4F95-A617-7E39956BA5AE}" type="presParOf" srcId="{00127285-008A-4FA1-911B-8E396F69449A}" destId="{9F00AE14-9FA5-4E2C-B7F9-EDBB4DFBFD18}" srcOrd="0" destOrd="0" presId="urn:microsoft.com/office/officeart/2008/layout/PictureStrips"/>
    <dgm:cxn modelId="{C0B93E75-D05E-4009-9899-468A345B221C}" type="presParOf" srcId="{00127285-008A-4FA1-911B-8E396F69449A}" destId="{B12067B4-7999-4795-86E4-B7328125ECEE}" srcOrd="1" destOrd="0" presId="urn:microsoft.com/office/officeart/2008/layout/PictureStrips"/>
    <dgm:cxn modelId="{A822F9F0-31DA-41C0-884B-F0F7FE808EC1}" type="presParOf" srcId="{726CD8D4-6401-417D-BFA4-590C46DC33D8}" destId="{C98AA827-3200-4D0C-A139-105BE106D0B6}" srcOrd="9" destOrd="0" presId="urn:microsoft.com/office/officeart/2008/layout/PictureStrips"/>
    <dgm:cxn modelId="{D553BB43-592C-4A2A-A52C-B6CF4E9D9B98}" type="presParOf" srcId="{726CD8D4-6401-417D-BFA4-590C46DC33D8}" destId="{1E90C254-9303-43F3-BE6F-6C5CA52B7D23}" srcOrd="10" destOrd="0" presId="urn:microsoft.com/office/officeart/2008/layout/PictureStrips"/>
    <dgm:cxn modelId="{0D534D84-3ADD-4A4C-B87C-1F3C2807B2A6}" type="presParOf" srcId="{1E90C254-9303-43F3-BE6F-6C5CA52B7D23}" destId="{E8A1054F-1FA3-4532-A1BE-10A7FC4C043A}" srcOrd="0" destOrd="0" presId="urn:microsoft.com/office/officeart/2008/layout/PictureStrips"/>
    <dgm:cxn modelId="{E85C1095-9570-41ED-8B71-DCD0EF821021}" type="presParOf" srcId="{1E90C254-9303-43F3-BE6F-6C5CA52B7D23}" destId="{7691E6ED-8D41-4387-9EED-29C8E4689539}" srcOrd="1" destOrd="0" presId="urn:microsoft.com/office/officeart/2008/layout/PictureStrips"/>
    <dgm:cxn modelId="{46687FBA-0291-4760-8E06-5C5B74041AF7}" type="presParOf" srcId="{726CD8D4-6401-417D-BFA4-590C46DC33D8}" destId="{D2098BAF-DA21-4BCF-BDBB-433BE376170E}" srcOrd="11" destOrd="0" presId="urn:microsoft.com/office/officeart/2008/layout/PictureStrips"/>
    <dgm:cxn modelId="{FB3A3964-0032-411E-A040-B34828C090EC}" type="presParOf" srcId="{726CD8D4-6401-417D-BFA4-590C46DC33D8}" destId="{D8FF807E-D35D-4377-ACDF-CA1C49A90D8D}" srcOrd="12" destOrd="0" presId="urn:microsoft.com/office/officeart/2008/layout/PictureStrips"/>
    <dgm:cxn modelId="{D942CA5D-3198-4282-B630-DB507FB529EC}" type="presParOf" srcId="{D8FF807E-D35D-4377-ACDF-CA1C49A90D8D}" destId="{601856AD-C5B5-4B88-ADEC-6D4F997D1190}" srcOrd="0" destOrd="0" presId="urn:microsoft.com/office/officeart/2008/layout/PictureStrips"/>
    <dgm:cxn modelId="{3A164D82-3031-4E4A-9785-68F09A9E6267}" type="presParOf" srcId="{D8FF807E-D35D-4377-ACDF-CA1C49A90D8D}" destId="{B3089A8E-859C-4D5A-9CDA-9DE4F2F57D30}" srcOrd="1" destOrd="0" presId="urn:microsoft.com/office/officeart/2008/layout/PictureStrips"/>
    <dgm:cxn modelId="{E4674FDE-46AE-47FE-9F3F-5EA96F7614E2}" type="presParOf" srcId="{726CD8D4-6401-417D-BFA4-590C46DC33D8}" destId="{B5DB7B37-D121-44DD-B3C6-67DD347C8510}" srcOrd="13" destOrd="0" presId="urn:microsoft.com/office/officeart/2008/layout/PictureStrips"/>
    <dgm:cxn modelId="{4D73FA8D-5CA2-45BB-A5C3-DD49A3B5CAD8}" type="presParOf" srcId="{726CD8D4-6401-417D-BFA4-590C46DC33D8}" destId="{DC0900FB-C022-4AF4-8D32-02D3FFF4BA5E}" srcOrd="14" destOrd="0" presId="urn:microsoft.com/office/officeart/2008/layout/PictureStrips"/>
    <dgm:cxn modelId="{3F135C4E-B687-4D90-B980-3F001D4A852C}" type="presParOf" srcId="{DC0900FB-C022-4AF4-8D32-02D3FFF4BA5E}" destId="{7B973244-99DE-4806-8764-C396121B1F3C}" srcOrd="0" destOrd="0" presId="urn:microsoft.com/office/officeart/2008/layout/PictureStrips"/>
    <dgm:cxn modelId="{AEE657DF-142C-4749-92C3-3E52858864E0}" type="presParOf" srcId="{DC0900FB-C022-4AF4-8D32-02D3FFF4BA5E}" destId="{7BEF9DE6-E020-4A58-BE7A-C6694CE3FE36}" srcOrd="1" destOrd="0" presId="urn:microsoft.com/office/officeart/2008/layout/PictureStrips"/>
    <dgm:cxn modelId="{0D1525DC-1000-4E2E-A7E2-B0A87410E76E}" type="presParOf" srcId="{726CD8D4-6401-417D-BFA4-590C46DC33D8}" destId="{21680B6C-3AE6-4BA8-94FD-3350CF4146CC}" srcOrd="15" destOrd="0" presId="urn:microsoft.com/office/officeart/2008/layout/PictureStrips"/>
    <dgm:cxn modelId="{A8230E01-FA03-4A84-99FC-FBD0849B3DE7}" type="presParOf" srcId="{726CD8D4-6401-417D-BFA4-590C46DC33D8}" destId="{801E23F3-1604-40D2-9600-D6B83109CE1F}" srcOrd="16" destOrd="0" presId="urn:microsoft.com/office/officeart/2008/layout/PictureStrips"/>
    <dgm:cxn modelId="{83D695A2-14E8-493A-8060-9585C321D124}" type="presParOf" srcId="{801E23F3-1604-40D2-9600-D6B83109CE1F}" destId="{D02B3EF9-C652-42B7-AE91-4B7C9BAD472B}" srcOrd="0" destOrd="0" presId="urn:microsoft.com/office/officeart/2008/layout/PictureStrips"/>
    <dgm:cxn modelId="{958CB89F-A684-487A-B91F-1A6CDF12EAAA}" type="presParOf" srcId="{801E23F3-1604-40D2-9600-D6B83109CE1F}" destId="{BC62CBF2-37D0-4BB4-91F3-9C8A88773C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en-US" sz="1400" dirty="0"/>
            <a:t>AWS Directory Service</a:t>
          </a:r>
          <a:br>
            <a:rPr lang="en-US" sz="1400" dirty="0"/>
          </a:b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4446EE6E-BFAD-416E-853F-406BE7B8B87F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Active Directory </a:t>
          </a:r>
          <a:r>
            <a:rPr lang="en-US" sz="1400" dirty="0" err="1"/>
            <a:t>hosten</a:t>
          </a:r>
          <a:r>
            <a:rPr lang="en-US" sz="1400" dirty="0"/>
            <a:t> </a:t>
          </a:r>
          <a:br>
            <a:rPr lang="en-US" sz="1400" dirty="0"/>
          </a:br>
          <a:r>
            <a:rPr lang="en-US" sz="1400" dirty="0"/>
            <a:t>und </a:t>
          </a:r>
          <a:r>
            <a:rPr lang="en-US" sz="1400" dirty="0" err="1"/>
            <a:t>verwalten</a:t>
          </a:r>
          <a:endParaRPr lang="de-AT" sz="1400" dirty="0"/>
        </a:p>
      </dgm:t>
    </dgm:pt>
    <dgm:pt modelId="{85DE130A-F220-43A9-A187-802AEC64967F}" type="parTrans" cxnId="{F372E961-8A42-4F7E-8E97-5C380AED153D}">
      <dgm:prSet/>
      <dgm:spPr/>
      <dgm:t>
        <a:bodyPr/>
        <a:lstStyle/>
        <a:p>
          <a:endParaRPr lang="de-AT"/>
        </a:p>
      </dgm:t>
    </dgm:pt>
    <dgm:pt modelId="{13970B2E-C33B-415D-AA81-366BC8DB37D1}" type="sibTrans" cxnId="{F372E961-8A42-4F7E-8E97-5C380AED153D}">
      <dgm:prSet/>
      <dgm:spPr/>
      <dgm:t>
        <a:bodyPr/>
        <a:lstStyle/>
        <a:p>
          <a:endParaRPr lang="de-AT"/>
        </a:p>
      </dgm:t>
    </dgm:pt>
    <dgm:pt modelId="{04AC7293-4FDA-4EAE-B553-C362125246B0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Firewall Manager</a:t>
          </a:r>
          <a:br>
            <a:rPr lang="de-AT" sz="1400" b="1" dirty="0"/>
          </a:br>
          <a:endParaRPr lang="de-AT" sz="1400" b="1" dirty="0"/>
        </a:p>
      </dgm:t>
    </dgm:pt>
    <dgm:pt modelId="{66FD69ED-DCD5-496F-8B83-4FD60383E2E1}" type="parTrans" cxnId="{A0DA1D2F-7C70-461C-B427-84C8521DEDFC}">
      <dgm:prSet/>
      <dgm:spPr/>
      <dgm:t>
        <a:bodyPr/>
        <a:lstStyle/>
        <a:p>
          <a:endParaRPr lang="de-AT"/>
        </a:p>
      </dgm:t>
    </dgm:pt>
    <dgm:pt modelId="{B6CC808B-5423-45E9-AB28-DE0A796FF14C}" type="sibTrans" cxnId="{A0DA1D2F-7C70-461C-B427-84C8521DEDFC}">
      <dgm:prSet/>
      <dgm:spPr/>
      <dgm:t>
        <a:bodyPr/>
        <a:lstStyle/>
        <a:p>
          <a:endParaRPr lang="de-AT"/>
        </a:p>
      </dgm:t>
    </dgm:pt>
    <dgm:pt modelId="{0CAD1263-8D21-4991-BB46-E85DB91B762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Zentrale Verwaltung </a:t>
          </a:r>
          <a:br>
            <a:rPr lang="de-AT" sz="1400" dirty="0"/>
          </a:br>
          <a:r>
            <a:rPr lang="de-AT" sz="1400" dirty="0"/>
            <a:t>von </a:t>
          </a:r>
          <a:r>
            <a:rPr lang="de-AT" sz="1400" dirty="0" err="1"/>
            <a:t>Firewallregeln</a:t>
          </a:r>
          <a:endParaRPr lang="de-AT" sz="1400" dirty="0"/>
        </a:p>
      </dgm:t>
    </dgm:pt>
    <dgm:pt modelId="{95138D19-5722-4C9C-A395-7AEB99643FA2}" type="parTrans" cxnId="{75687C81-54F3-4B6A-8D70-430CCE4964FA}">
      <dgm:prSet/>
      <dgm:spPr/>
      <dgm:t>
        <a:bodyPr/>
        <a:lstStyle/>
        <a:p>
          <a:endParaRPr lang="de-AT"/>
        </a:p>
      </dgm:t>
    </dgm:pt>
    <dgm:pt modelId="{DE67462D-8230-4D53-98BB-3DD48239EEF6}" type="sibTrans" cxnId="{75687C81-54F3-4B6A-8D70-430CCE4964FA}">
      <dgm:prSet/>
      <dgm:spPr/>
      <dgm:t>
        <a:bodyPr/>
        <a:lstStyle/>
        <a:p>
          <a:endParaRPr lang="de-AT"/>
        </a:p>
      </dgm:t>
    </dgm:pt>
    <dgm:pt modelId="{7658F69F-8933-47FD-AEE9-DC500E1D49C4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Key Management Service</a:t>
          </a:r>
          <a:br>
            <a:rPr lang="de-AT" sz="1400" b="1" dirty="0"/>
          </a:br>
          <a:endParaRPr lang="de-AT" sz="1400" b="1" dirty="0"/>
        </a:p>
      </dgm:t>
    </dgm:pt>
    <dgm:pt modelId="{3FA6A48F-FCE1-4ED3-BA21-69F19B400361}" type="parTrans" cxnId="{FB8E9BE9-4869-4AA9-9029-8DAE6630D271}">
      <dgm:prSet/>
      <dgm:spPr/>
      <dgm:t>
        <a:bodyPr/>
        <a:lstStyle/>
        <a:p>
          <a:endParaRPr lang="de-AT"/>
        </a:p>
      </dgm:t>
    </dgm:pt>
    <dgm:pt modelId="{3BFC3926-A8D2-4F54-8597-17FB442BB816}" type="sibTrans" cxnId="{FB8E9BE9-4869-4AA9-9029-8DAE6630D271}">
      <dgm:prSet/>
      <dgm:spPr/>
      <dgm:t>
        <a:bodyPr/>
        <a:lstStyle/>
        <a:p>
          <a:endParaRPr lang="de-AT"/>
        </a:p>
      </dgm:t>
    </dgm:pt>
    <dgm:pt modelId="{ADEA8D09-2893-422E-B54B-5870F8EE07F8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Verwaltete Erstellung </a:t>
          </a:r>
          <a:br>
            <a:rPr lang="de-AT" sz="1400" dirty="0"/>
          </a:br>
          <a:r>
            <a:rPr lang="de-AT" sz="1400" dirty="0"/>
            <a:t>und Kontrolle über Verschlüsselungsschlüssel</a:t>
          </a:r>
        </a:p>
      </dgm:t>
    </dgm:pt>
    <dgm:pt modelId="{F050273A-7986-4874-A06E-5AFE93F3A182}" type="parTrans" cxnId="{D7CCF751-0031-4377-8AEB-E35C4AC0B5B6}">
      <dgm:prSet/>
      <dgm:spPr/>
      <dgm:t>
        <a:bodyPr/>
        <a:lstStyle/>
        <a:p>
          <a:endParaRPr lang="de-AT"/>
        </a:p>
      </dgm:t>
    </dgm:pt>
    <dgm:pt modelId="{AC10B566-9DAD-4CDA-BDE0-35DB2C892B75}" type="sibTrans" cxnId="{D7CCF751-0031-4377-8AEB-E35C4AC0B5B6}">
      <dgm:prSet/>
      <dgm:spPr/>
      <dgm:t>
        <a:bodyPr/>
        <a:lstStyle/>
        <a:p>
          <a:endParaRPr lang="de-AT"/>
        </a:p>
      </dgm:t>
    </dgm:pt>
    <dgm:pt modelId="{42375F8C-0BA1-4D0F-B633-C45AAA215372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</a:t>
          </a:r>
          <a:r>
            <a:rPr lang="de-AT" sz="1400" b="1" dirty="0" err="1"/>
            <a:t>Resource</a:t>
          </a:r>
          <a:r>
            <a:rPr lang="de-AT" sz="1400" b="1" dirty="0"/>
            <a:t> Access Manager</a:t>
          </a:r>
          <a:br>
            <a:rPr lang="de-AT" sz="1400" b="1" dirty="0"/>
          </a:br>
          <a:endParaRPr lang="de-AT" sz="1400" b="1" dirty="0"/>
        </a:p>
      </dgm:t>
    </dgm:pt>
    <dgm:pt modelId="{7A1AAFF6-0EDA-494E-A989-5B8187ACD61D}" type="parTrans" cxnId="{E25EEC07-F6EC-4098-AB7A-3AD548248713}">
      <dgm:prSet/>
      <dgm:spPr/>
      <dgm:t>
        <a:bodyPr/>
        <a:lstStyle/>
        <a:p>
          <a:endParaRPr lang="de-AT"/>
        </a:p>
      </dgm:t>
    </dgm:pt>
    <dgm:pt modelId="{6009A85E-CA20-4E9F-A7F7-FA5D28FAF7DD}" type="sibTrans" cxnId="{E25EEC07-F6EC-4098-AB7A-3AD548248713}">
      <dgm:prSet/>
      <dgm:spPr/>
      <dgm:t>
        <a:bodyPr/>
        <a:lstStyle/>
        <a:p>
          <a:endParaRPr lang="de-AT"/>
        </a:p>
      </dgm:t>
    </dgm:pt>
    <dgm:pt modelId="{5D626C4C-34EF-49A9-AB64-76225C97D41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Einfacher und sicherer Service zum Teilen von AWS-Ressourcen</a:t>
          </a:r>
        </a:p>
      </dgm:t>
    </dgm:pt>
    <dgm:pt modelId="{E2A75124-5DA2-4F29-B033-15816D1FA3FE}" type="parTrans" cxnId="{AC89755F-9479-4142-82D1-19FE0B947F38}">
      <dgm:prSet/>
      <dgm:spPr/>
      <dgm:t>
        <a:bodyPr/>
        <a:lstStyle/>
        <a:p>
          <a:endParaRPr lang="de-AT"/>
        </a:p>
      </dgm:t>
    </dgm:pt>
    <dgm:pt modelId="{BF9EB63E-3862-4469-A185-1590E81A1DAC}" type="sibTrans" cxnId="{AC89755F-9479-4142-82D1-19FE0B947F38}">
      <dgm:prSet/>
      <dgm:spPr/>
      <dgm:t>
        <a:bodyPr/>
        <a:lstStyle/>
        <a:p>
          <a:endParaRPr lang="de-AT"/>
        </a:p>
      </dgm:t>
    </dgm:pt>
    <dgm:pt modelId="{A38643AE-18E7-496C-B8CE-D7E158C73670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Secrets Manager</a:t>
          </a:r>
          <a:br>
            <a:rPr lang="de-AT" sz="1400" b="1" dirty="0"/>
          </a:br>
          <a:endParaRPr lang="de-AT" sz="1400" b="1" dirty="0"/>
        </a:p>
      </dgm:t>
    </dgm:pt>
    <dgm:pt modelId="{4C2036EA-3F70-4DD1-B860-50F3C5C90926}" type="parTrans" cxnId="{13490503-2FA3-4D2D-BE29-443708D6B344}">
      <dgm:prSet/>
      <dgm:spPr/>
      <dgm:t>
        <a:bodyPr/>
        <a:lstStyle/>
        <a:p>
          <a:endParaRPr lang="de-AT"/>
        </a:p>
      </dgm:t>
    </dgm:pt>
    <dgm:pt modelId="{CCE2B62E-1100-4882-8403-6BE41B2203AB}" type="sibTrans" cxnId="{13490503-2FA3-4D2D-BE29-443708D6B344}">
      <dgm:prSet/>
      <dgm:spPr/>
      <dgm:t>
        <a:bodyPr/>
        <a:lstStyle/>
        <a:p>
          <a:endParaRPr lang="de-AT"/>
        </a:p>
      </dgm:t>
    </dgm:pt>
    <dgm:pt modelId="{1D52A77B-DC71-48F7-99C4-F59995B1E00B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Rotieren, Verwalten </a:t>
          </a:r>
          <a:br>
            <a:rPr lang="de-AT" sz="1400" dirty="0"/>
          </a:br>
          <a:r>
            <a:rPr lang="de-AT" sz="1400" dirty="0"/>
            <a:t>und Abrufen von Secrets</a:t>
          </a:r>
        </a:p>
      </dgm:t>
    </dgm:pt>
    <dgm:pt modelId="{55ADC940-7654-4B4E-A44D-5EC549D6CBA0}" type="parTrans" cxnId="{B492536C-2DA6-4CAD-AC26-9ABDD1BDE44B}">
      <dgm:prSet/>
      <dgm:spPr/>
      <dgm:t>
        <a:bodyPr/>
        <a:lstStyle/>
        <a:p>
          <a:endParaRPr lang="de-AT"/>
        </a:p>
      </dgm:t>
    </dgm:pt>
    <dgm:pt modelId="{35C96311-AC00-4E1F-9370-2E93728C9928}" type="sibTrans" cxnId="{B492536C-2DA6-4CAD-AC26-9ABDD1BDE44B}">
      <dgm:prSet/>
      <dgm:spPr/>
      <dgm:t>
        <a:bodyPr/>
        <a:lstStyle/>
        <a:p>
          <a:endParaRPr lang="de-AT"/>
        </a:p>
      </dgm:t>
    </dgm:pt>
    <dgm:pt modelId="{A223D8F9-4909-43FB-B954-2A9E07705C31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Security Hub</a:t>
          </a:r>
          <a:br>
            <a:rPr lang="de-AT" sz="1400" b="1" dirty="0"/>
          </a:br>
          <a:endParaRPr lang="de-AT" sz="1400" b="1" dirty="0"/>
        </a:p>
      </dgm:t>
    </dgm:pt>
    <dgm:pt modelId="{5763CCE0-A692-4A88-9758-CA4F2C161471}" type="parTrans" cxnId="{80EE1783-FDCD-4BDB-B0F1-B59F1EEA5A3B}">
      <dgm:prSet/>
      <dgm:spPr/>
      <dgm:t>
        <a:bodyPr/>
        <a:lstStyle/>
        <a:p>
          <a:endParaRPr lang="de-AT"/>
        </a:p>
      </dgm:t>
    </dgm:pt>
    <dgm:pt modelId="{668D961A-D365-4D4C-AB6D-8843663C1503}" type="sibTrans" cxnId="{80EE1783-FDCD-4BDB-B0F1-B59F1EEA5A3B}">
      <dgm:prSet/>
      <dgm:spPr/>
      <dgm:t>
        <a:bodyPr/>
        <a:lstStyle/>
        <a:p>
          <a:endParaRPr lang="de-AT"/>
        </a:p>
      </dgm:t>
    </dgm:pt>
    <dgm:pt modelId="{1D9764E4-8691-4E1B-96CB-B41411704F5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Einheitliches Sicherheits- und Compliance-Zentrum</a:t>
          </a:r>
        </a:p>
      </dgm:t>
    </dgm:pt>
    <dgm:pt modelId="{AA0AC4FF-9C46-4D74-98DA-EDCD0CD5DF82}" type="parTrans" cxnId="{5E1E2C96-48FD-498B-AD2C-C3AC6DF62D7B}">
      <dgm:prSet/>
      <dgm:spPr/>
      <dgm:t>
        <a:bodyPr/>
        <a:lstStyle/>
        <a:p>
          <a:endParaRPr lang="de-AT"/>
        </a:p>
      </dgm:t>
    </dgm:pt>
    <dgm:pt modelId="{BDCF2EC4-0561-423B-BC87-2E2110504C94}" type="sibTrans" cxnId="{5E1E2C96-48FD-498B-AD2C-C3AC6DF62D7B}">
      <dgm:prSet/>
      <dgm:spPr/>
      <dgm:t>
        <a:bodyPr/>
        <a:lstStyle/>
        <a:p>
          <a:endParaRPr lang="de-AT"/>
        </a:p>
      </dgm:t>
    </dgm:pt>
    <dgm:pt modelId="{F79CA4C6-10E1-4552-8535-F53B3FCEBB16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400" b="1" dirty="0"/>
            <a:t>AWS Shield</a:t>
          </a:r>
          <a:br>
            <a:rPr lang="en-US" sz="1400" b="1" dirty="0"/>
          </a:br>
          <a:endParaRPr lang="de-AT" sz="1400" b="1" dirty="0"/>
        </a:p>
      </dgm:t>
    </dgm:pt>
    <dgm:pt modelId="{4AB54793-31CA-464D-9DC7-6A7E99FD3A06}" type="parTrans" cxnId="{2EDF1DE3-8438-42B1-89CA-12D123A7DF8D}">
      <dgm:prSet/>
      <dgm:spPr/>
      <dgm:t>
        <a:bodyPr/>
        <a:lstStyle/>
        <a:p>
          <a:endParaRPr lang="de-AT"/>
        </a:p>
      </dgm:t>
    </dgm:pt>
    <dgm:pt modelId="{7B94D654-FE0B-4CAA-9B5B-DF33DAF726E2}" type="sibTrans" cxnId="{2EDF1DE3-8438-42B1-89CA-12D123A7DF8D}">
      <dgm:prSet/>
      <dgm:spPr/>
      <dgm:t>
        <a:bodyPr/>
        <a:lstStyle/>
        <a:p>
          <a:endParaRPr lang="de-AT"/>
        </a:p>
      </dgm:t>
    </dgm:pt>
    <dgm:pt modelId="{E1D1EE8B-FC39-42D5-8331-055B0118C12A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DDoS-Schutz</a:t>
          </a:r>
          <a:endParaRPr lang="de-AT" sz="1400" dirty="0"/>
        </a:p>
      </dgm:t>
    </dgm:pt>
    <dgm:pt modelId="{D9697FE3-CF52-4792-81E6-AD3DF9D40A79}" type="parTrans" cxnId="{53B33241-C18B-493D-8D11-D27E60B5BC53}">
      <dgm:prSet/>
      <dgm:spPr/>
      <dgm:t>
        <a:bodyPr/>
        <a:lstStyle/>
        <a:p>
          <a:endParaRPr lang="de-AT"/>
        </a:p>
      </dgm:t>
    </dgm:pt>
    <dgm:pt modelId="{8AA917FB-8B75-4512-9DA1-51FC74CF8647}" type="sibTrans" cxnId="{53B33241-C18B-493D-8D11-D27E60B5BC53}">
      <dgm:prSet/>
      <dgm:spPr/>
      <dgm:t>
        <a:bodyPr/>
        <a:lstStyle/>
        <a:p>
          <a:endParaRPr lang="de-AT"/>
        </a:p>
      </dgm:t>
    </dgm:pt>
    <dgm:pt modelId="{76E1D55B-559E-4F81-AC17-517900231912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400" b="1" dirty="0"/>
            <a:t>AWS Single Sign-On</a:t>
          </a:r>
          <a:br>
            <a:rPr lang="en-US" sz="1400" b="1" dirty="0"/>
          </a:br>
          <a:endParaRPr lang="de-AT" sz="1400" b="1" dirty="0"/>
        </a:p>
      </dgm:t>
    </dgm:pt>
    <dgm:pt modelId="{CB003C3B-BA1F-498F-82F0-CA2D16CB5F56}" type="parTrans" cxnId="{743E05DD-5475-4FF1-A9D9-10FFDCDC3269}">
      <dgm:prSet/>
      <dgm:spPr/>
      <dgm:t>
        <a:bodyPr/>
        <a:lstStyle/>
        <a:p>
          <a:endParaRPr lang="de-AT"/>
        </a:p>
      </dgm:t>
    </dgm:pt>
    <dgm:pt modelId="{B13CCD22-65EA-4C15-BE28-B9C2DB50DCAA}" type="sibTrans" cxnId="{743E05DD-5475-4FF1-A9D9-10FFDCDC3269}">
      <dgm:prSet/>
      <dgm:spPr/>
      <dgm:t>
        <a:bodyPr/>
        <a:lstStyle/>
        <a:p>
          <a:endParaRPr lang="de-AT"/>
        </a:p>
      </dgm:t>
    </dgm:pt>
    <dgm:pt modelId="{6E3AAF79-B80C-4569-9FF6-1FD8A5A8E0DE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Cloud Single Sign-on </a:t>
          </a:r>
          <a:br>
            <a:rPr lang="en-US" sz="1400" dirty="0"/>
          </a:br>
          <a:r>
            <a:rPr lang="en-US" sz="1400" dirty="0"/>
            <a:t>(SSO)-Service</a:t>
          </a:r>
          <a:endParaRPr lang="de-AT" sz="1400" dirty="0"/>
        </a:p>
      </dgm:t>
    </dgm:pt>
    <dgm:pt modelId="{AB489FD0-486F-45B7-ABA9-ACB54FD89453}" type="parTrans" cxnId="{49F66377-4751-48A0-A6B6-2917A976A9AB}">
      <dgm:prSet/>
      <dgm:spPr/>
      <dgm:t>
        <a:bodyPr/>
        <a:lstStyle/>
        <a:p>
          <a:endParaRPr lang="de-AT"/>
        </a:p>
      </dgm:t>
    </dgm:pt>
    <dgm:pt modelId="{2F253D06-388B-4819-9DA3-B64C3B8AF5C9}" type="sibTrans" cxnId="{49F66377-4751-48A0-A6B6-2917A976A9AB}">
      <dgm:prSet/>
      <dgm:spPr/>
      <dgm:t>
        <a:bodyPr/>
        <a:lstStyle/>
        <a:p>
          <a:endParaRPr lang="de-AT"/>
        </a:p>
      </dgm:t>
    </dgm:pt>
    <dgm:pt modelId="{635D9363-3AF9-4CAB-AEB8-7173D46CA50F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400" b="1" dirty="0"/>
            <a:t>AWS WAF</a:t>
          </a:r>
          <a:br>
            <a:rPr lang="de-AT" sz="1400" b="1" dirty="0"/>
          </a:br>
          <a:endParaRPr lang="de-AT" sz="1400" b="1" dirty="0"/>
        </a:p>
      </dgm:t>
    </dgm:pt>
    <dgm:pt modelId="{F3875DFE-8EEE-4C95-ABD1-1BFF362594E1}" type="parTrans" cxnId="{79FE23EE-70FA-471A-AAD3-B927F1808AC9}">
      <dgm:prSet/>
      <dgm:spPr/>
      <dgm:t>
        <a:bodyPr/>
        <a:lstStyle/>
        <a:p>
          <a:endParaRPr lang="de-AT"/>
        </a:p>
      </dgm:t>
    </dgm:pt>
    <dgm:pt modelId="{0BF7FEA8-0119-41F6-918E-934F1F91689A}" type="sibTrans" cxnId="{79FE23EE-70FA-471A-AAD3-B927F1808AC9}">
      <dgm:prSet/>
      <dgm:spPr/>
      <dgm:t>
        <a:bodyPr/>
        <a:lstStyle/>
        <a:p>
          <a:endParaRPr lang="de-AT"/>
        </a:p>
      </dgm:t>
    </dgm:pt>
    <dgm:pt modelId="{484F1A0F-EB32-40C6-BFB1-EB675218A0F1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Filtern von bösartigem </a:t>
          </a:r>
          <a:br>
            <a:rPr lang="de-AT" sz="1400" dirty="0"/>
          </a:br>
          <a:r>
            <a:rPr lang="de-AT" sz="1400" dirty="0"/>
            <a:t>Web-Datenverkehr</a:t>
          </a:r>
        </a:p>
      </dgm:t>
    </dgm:pt>
    <dgm:pt modelId="{6680C1B0-F9AE-494A-951D-BF1FFC406344}" type="parTrans" cxnId="{1699B891-DFEA-4C7A-8FC1-4238A9877EF0}">
      <dgm:prSet/>
      <dgm:spPr/>
      <dgm:t>
        <a:bodyPr/>
        <a:lstStyle/>
        <a:p>
          <a:endParaRPr lang="de-AT"/>
        </a:p>
      </dgm:t>
    </dgm:pt>
    <dgm:pt modelId="{E391F569-5433-419D-86F0-C494FACE580E}" type="sibTrans" cxnId="{1699B891-DFEA-4C7A-8FC1-4238A9877EF0}">
      <dgm:prSet/>
      <dgm:spPr/>
      <dgm:t>
        <a:bodyPr/>
        <a:lstStyle/>
        <a:p>
          <a:endParaRPr lang="de-AT"/>
        </a:p>
      </dgm:t>
    </dgm:pt>
    <dgm:pt modelId="{D0A4F002-EB08-4359-B7CE-A85BCC0BFBF2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BECF150B-5BB2-4229-A40B-290EC70C7A63}" type="pres">
      <dgm:prSet presAssocID="{1579B090-B57A-4234-8F40-245EAA5E4AC9}" presName="composite" presStyleCnt="0"/>
      <dgm:spPr/>
    </dgm:pt>
    <dgm:pt modelId="{9973659E-7D40-4C9D-9FB7-6955FDB80236}" type="pres">
      <dgm:prSet presAssocID="{1579B090-B57A-4234-8F40-245EAA5E4AC9}" presName="rect1" presStyleLbl="trAlignAcc1" presStyleIdx="0" presStyleCnt="9">
        <dgm:presLayoutVars>
          <dgm:bulletEnabled val="1"/>
        </dgm:presLayoutVars>
      </dgm:prSet>
      <dgm:spPr/>
    </dgm:pt>
    <dgm:pt modelId="{9026AB41-8211-4EE0-AC22-6968BDE60769}" type="pres">
      <dgm:prSet presAssocID="{1579B090-B57A-4234-8F40-245EAA5E4AC9}" presName="rect2" presStyleLbl="fgImgPlace1" presStyleIdx="0" presStyleCnt="9"/>
      <dgm:spPr>
        <a:solidFill>
          <a:schemeClr val="accent1"/>
        </a:solidFill>
      </dgm:spPr>
    </dgm:pt>
    <dgm:pt modelId="{48621268-A474-4093-9E90-1DF82E7FE7C0}" type="pres">
      <dgm:prSet presAssocID="{704471F8-5E0D-45EC-8F7C-33AD28A4D654}" presName="sibTrans" presStyleCnt="0"/>
      <dgm:spPr/>
    </dgm:pt>
    <dgm:pt modelId="{C1478631-56AF-41F4-9DD0-7690241A32D8}" type="pres">
      <dgm:prSet presAssocID="{04AC7293-4FDA-4EAE-B553-C362125246B0}" presName="composite" presStyleCnt="0"/>
      <dgm:spPr/>
    </dgm:pt>
    <dgm:pt modelId="{65323913-53FE-4297-BF83-40459305EAF2}" type="pres">
      <dgm:prSet presAssocID="{04AC7293-4FDA-4EAE-B553-C362125246B0}" presName="rect1" presStyleLbl="trAlignAcc1" presStyleIdx="1" presStyleCnt="9">
        <dgm:presLayoutVars>
          <dgm:bulletEnabled val="1"/>
        </dgm:presLayoutVars>
      </dgm:prSet>
      <dgm:spPr/>
    </dgm:pt>
    <dgm:pt modelId="{9B9A0EEF-5E30-4B85-9DA5-F80BD09F9B9E}" type="pres">
      <dgm:prSet presAssocID="{04AC7293-4FDA-4EAE-B553-C362125246B0}" presName="rect2" presStyleLbl="fgImgPlace1" presStyleIdx="1" presStyleCnt="9"/>
      <dgm:spPr>
        <a:solidFill>
          <a:schemeClr val="accent1"/>
        </a:solidFill>
      </dgm:spPr>
    </dgm:pt>
    <dgm:pt modelId="{6C6B4900-7642-4448-B296-4D0E2BEA7C8F}" type="pres">
      <dgm:prSet presAssocID="{B6CC808B-5423-45E9-AB28-DE0A796FF14C}" presName="sibTrans" presStyleCnt="0"/>
      <dgm:spPr/>
    </dgm:pt>
    <dgm:pt modelId="{F088AB99-3719-4BB0-9A64-6293CC111062}" type="pres">
      <dgm:prSet presAssocID="{7658F69F-8933-47FD-AEE9-DC500E1D49C4}" presName="composite" presStyleCnt="0"/>
      <dgm:spPr/>
    </dgm:pt>
    <dgm:pt modelId="{467D8E5B-7F53-4768-B67F-7E6EF1405BCE}" type="pres">
      <dgm:prSet presAssocID="{7658F69F-8933-47FD-AEE9-DC500E1D49C4}" presName="rect1" presStyleLbl="trAlignAcc1" presStyleIdx="2" presStyleCnt="9">
        <dgm:presLayoutVars>
          <dgm:bulletEnabled val="1"/>
        </dgm:presLayoutVars>
      </dgm:prSet>
      <dgm:spPr/>
    </dgm:pt>
    <dgm:pt modelId="{E5F9EF50-2E01-4DDD-B97E-334998591D5A}" type="pres">
      <dgm:prSet presAssocID="{7658F69F-8933-47FD-AEE9-DC500E1D49C4}" presName="rect2" presStyleLbl="fgImgPlace1" presStyleIdx="2" presStyleCnt="9"/>
      <dgm:spPr>
        <a:solidFill>
          <a:schemeClr val="accent1"/>
        </a:solidFill>
      </dgm:spPr>
    </dgm:pt>
    <dgm:pt modelId="{E9B89B83-A78D-498C-AC18-8AFF169DC514}" type="pres">
      <dgm:prSet presAssocID="{3BFC3926-A8D2-4F54-8597-17FB442BB816}" presName="sibTrans" presStyleCnt="0"/>
      <dgm:spPr/>
    </dgm:pt>
    <dgm:pt modelId="{0B81D0EF-836A-4AEF-BC62-41AF6303435B}" type="pres">
      <dgm:prSet presAssocID="{42375F8C-0BA1-4D0F-B633-C45AAA215372}" presName="composite" presStyleCnt="0"/>
      <dgm:spPr/>
    </dgm:pt>
    <dgm:pt modelId="{008C7E5C-2C8D-4678-B81D-78CF186A56BD}" type="pres">
      <dgm:prSet presAssocID="{42375F8C-0BA1-4D0F-B633-C45AAA215372}" presName="rect1" presStyleLbl="trAlignAcc1" presStyleIdx="3" presStyleCnt="9">
        <dgm:presLayoutVars>
          <dgm:bulletEnabled val="1"/>
        </dgm:presLayoutVars>
      </dgm:prSet>
      <dgm:spPr/>
    </dgm:pt>
    <dgm:pt modelId="{0D428467-5D55-4B79-B425-FB97233B8DD1}" type="pres">
      <dgm:prSet presAssocID="{42375F8C-0BA1-4D0F-B633-C45AAA215372}" presName="rect2" presStyleLbl="fgImgPlace1" presStyleIdx="3" presStyleCnt="9"/>
      <dgm:spPr>
        <a:solidFill>
          <a:schemeClr val="accent1"/>
        </a:solidFill>
      </dgm:spPr>
    </dgm:pt>
    <dgm:pt modelId="{C0A26C4D-DF76-434F-82AE-8A893FC9415A}" type="pres">
      <dgm:prSet presAssocID="{6009A85E-CA20-4E9F-A7F7-FA5D28FAF7DD}" presName="sibTrans" presStyleCnt="0"/>
      <dgm:spPr/>
    </dgm:pt>
    <dgm:pt modelId="{F6931AD3-5513-4FA3-9BF5-C93E86F5FF17}" type="pres">
      <dgm:prSet presAssocID="{A38643AE-18E7-496C-B8CE-D7E158C73670}" presName="composite" presStyleCnt="0"/>
      <dgm:spPr/>
    </dgm:pt>
    <dgm:pt modelId="{F9913CA9-04D3-4AEF-977E-7C23AC936900}" type="pres">
      <dgm:prSet presAssocID="{A38643AE-18E7-496C-B8CE-D7E158C73670}" presName="rect1" presStyleLbl="trAlignAcc1" presStyleIdx="4" presStyleCnt="9">
        <dgm:presLayoutVars>
          <dgm:bulletEnabled val="1"/>
        </dgm:presLayoutVars>
      </dgm:prSet>
      <dgm:spPr/>
    </dgm:pt>
    <dgm:pt modelId="{7CA7165E-7D5B-49D2-9635-00FD5DF238E5}" type="pres">
      <dgm:prSet presAssocID="{A38643AE-18E7-496C-B8CE-D7E158C73670}" presName="rect2" presStyleLbl="fgImgPlace1" presStyleIdx="4" presStyleCnt="9"/>
      <dgm:spPr>
        <a:solidFill>
          <a:schemeClr val="accent1"/>
        </a:solidFill>
      </dgm:spPr>
    </dgm:pt>
    <dgm:pt modelId="{16131440-8B79-41C5-A4FC-A2534E249DCB}" type="pres">
      <dgm:prSet presAssocID="{CCE2B62E-1100-4882-8403-6BE41B2203AB}" presName="sibTrans" presStyleCnt="0"/>
      <dgm:spPr/>
    </dgm:pt>
    <dgm:pt modelId="{7FD112DC-493A-4F64-AA78-67397D269927}" type="pres">
      <dgm:prSet presAssocID="{A223D8F9-4909-43FB-B954-2A9E07705C31}" presName="composite" presStyleCnt="0"/>
      <dgm:spPr/>
    </dgm:pt>
    <dgm:pt modelId="{A0711668-C8F3-4D97-9B39-2DE36F37BA32}" type="pres">
      <dgm:prSet presAssocID="{A223D8F9-4909-43FB-B954-2A9E07705C31}" presName="rect1" presStyleLbl="trAlignAcc1" presStyleIdx="5" presStyleCnt="9">
        <dgm:presLayoutVars>
          <dgm:bulletEnabled val="1"/>
        </dgm:presLayoutVars>
      </dgm:prSet>
      <dgm:spPr/>
    </dgm:pt>
    <dgm:pt modelId="{18A810FB-30CA-4F46-A0F5-B00D2AF61605}" type="pres">
      <dgm:prSet presAssocID="{A223D8F9-4909-43FB-B954-2A9E07705C31}" presName="rect2" presStyleLbl="fgImgPlace1" presStyleIdx="5" presStyleCnt="9"/>
      <dgm:spPr>
        <a:solidFill>
          <a:schemeClr val="accent1"/>
        </a:solidFill>
      </dgm:spPr>
    </dgm:pt>
    <dgm:pt modelId="{C422CBD5-B3EC-414A-84A4-4DB8818F9110}" type="pres">
      <dgm:prSet presAssocID="{668D961A-D365-4D4C-AB6D-8843663C1503}" presName="sibTrans" presStyleCnt="0"/>
      <dgm:spPr/>
    </dgm:pt>
    <dgm:pt modelId="{1BF3D435-3670-458A-8791-85D708A0337C}" type="pres">
      <dgm:prSet presAssocID="{F79CA4C6-10E1-4552-8535-F53B3FCEBB16}" presName="composite" presStyleCnt="0"/>
      <dgm:spPr/>
    </dgm:pt>
    <dgm:pt modelId="{3CD6A25C-49F5-4161-8429-89CC77266F7C}" type="pres">
      <dgm:prSet presAssocID="{F79CA4C6-10E1-4552-8535-F53B3FCEBB16}" presName="rect1" presStyleLbl="trAlignAcc1" presStyleIdx="6" presStyleCnt="9">
        <dgm:presLayoutVars>
          <dgm:bulletEnabled val="1"/>
        </dgm:presLayoutVars>
      </dgm:prSet>
      <dgm:spPr/>
    </dgm:pt>
    <dgm:pt modelId="{D108F589-3D8A-4D2C-A6E3-D661853B275E}" type="pres">
      <dgm:prSet presAssocID="{F79CA4C6-10E1-4552-8535-F53B3FCEBB16}" presName="rect2" presStyleLbl="fgImgPlace1" presStyleIdx="6" presStyleCnt="9"/>
      <dgm:spPr>
        <a:solidFill>
          <a:schemeClr val="accent1"/>
        </a:solidFill>
      </dgm:spPr>
    </dgm:pt>
    <dgm:pt modelId="{4F141468-82A0-4F31-818C-890E9676C215}" type="pres">
      <dgm:prSet presAssocID="{7B94D654-FE0B-4CAA-9B5B-DF33DAF726E2}" presName="sibTrans" presStyleCnt="0"/>
      <dgm:spPr/>
    </dgm:pt>
    <dgm:pt modelId="{DA728E80-21D8-4188-8E15-E2F980B82628}" type="pres">
      <dgm:prSet presAssocID="{76E1D55B-559E-4F81-AC17-517900231912}" presName="composite" presStyleCnt="0"/>
      <dgm:spPr/>
    </dgm:pt>
    <dgm:pt modelId="{47315D75-A0DD-4949-BDF7-B3E76E72325E}" type="pres">
      <dgm:prSet presAssocID="{76E1D55B-559E-4F81-AC17-517900231912}" presName="rect1" presStyleLbl="trAlignAcc1" presStyleIdx="7" presStyleCnt="9">
        <dgm:presLayoutVars>
          <dgm:bulletEnabled val="1"/>
        </dgm:presLayoutVars>
      </dgm:prSet>
      <dgm:spPr/>
    </dgm:pt>
    <dgm:pt modelId="{4B2D0E5D-E2CE-4546-9402-2FE6FF728193}" type="pres">
      <dgm:prSet presAssocID="{76E1D55B-559E-4F81-AC17-517900231912}" presName="rect2" presStyleLbl="fgImgPlace1" presStyleIdx="7" presStyleCnt="9"/>
      <dgm:spPr>
        <a:solidFill>
          <a:schemeClr val="accent1"/>
        </a:solidFill>
      </dgm:spPr>
    </dgm:pt>
    <dgm:pt modelId="{403316EB-13B0-482D-8C6A-4C15BB6B9FD0}" type="pres">
      <dgm:prSet presAssocID="{B13CCD22-65EA-4C15-BE28-B9C2DB50DCAA}" presName="sibTrans" presStyleCnt="0"/>
      <dgm:spPr/>
    </dgm:pt>
    <dgm:pt modelId="{038BEE47-9B3C-4159-B9F4-2CFD6158115C}" type="pres">
      <dgm:prSet presAssocID="{635D9363-3AF9-4CAB-AEB8-7173D46CA50F}" presName="composite" presStyleCnt="0"/>
      <dgm:spPr/>
    </dgm:pt>
    <dgm:pt modelId="{E12D6BDC-F0D5-4941-A9F7-0B01716FDADA}" type="pres">
      <dgm:prSet presAssocID="{635D9363-3AF9-4CAB-AEB8-7173D46CA50F}" presName="rect1" presStyleLbl="trAlignAcc1" presStyleIdx="8" presStyleCnt="9">
        <dgm:presLayoutVars>
          <dgm:bulletEnabled val="1"/>
        </dgm:presLayoutVars>
      </dgm:prSet>
      <dgm:spPr/>
    </dgm:pt>
    <dgm:pt modelId="{90BB130B-17FB-46B4-9DEA-1506BADCF4C1}" type="pres">
      <dgm:prSet presAssocID="{635D9363-3AF9-4CAB-AEB8-7173D46CA50F}" presName="rect2" presStyleLbl="fgImgPlace1" presStyleIdx="8" presStyleCnt="9"/>
      <dgm:spPr>
        <a:solidFill>
          <a:schemeClr val="accent1"/>
        </a:solidFill>
      </dgm:spPr>
    </dgm:pt>
  </dgm:ptLst>
  <dgm:cxnLst>
    <dgm:cxn modelId="{0497D601-352B-4AB8-8395-AEBE05D76CA2}" type="presOf" srcId="{0CAD1263-8D21-4991-BB46-E85DB91B762A}" destId="{65323913-53FE-4297-BF83-40459305EAF2}" srcOrd="0" destOrd="1" presId="urn:microsoft.com/office/officeart/2008/layout/PictureStrips"/>
    <dgm:cxn modelId="{13490503-2FA3-4D2D-BE29-443708D6B344}" srcId="{23A4CF80-68AA-424B-8F8A-88D2F4D4C080}" destId="{A38643AE-18E7-496C-B8CE-D7E158C73670}" srcOrd="4" destOrd="0" parTransId="{4C2036EA-3F70-4DD1-B860-50F3C5C90926}" sibTransId="{CCE2B62E-1100-4882-8403-6BE41B2203AB}"/>
    <dgm:cxn modelId="{E25EEC07-F6EC-4098-AB7A-3AD548248713}" srcId="{23A4CF80-68AA-424B-8F8A-88D2F4D4C080}" destId="{42375F8C-0BA1-4D0F-B633-C45AAA215372}" srcOrd="3" destOrd="0" parTransId="{7A1AAFF6-0EDA-494E-A989-5B8187ACD61D}" sibTransId="{6009A85E-CA20-4E9F-A7F7-FA5D28FAF7DD}"/>
    <dgm:cxn modelId="{F43EA309-B5AB-456D-80CF-F7BA2B4B90EA}" type="presOf" srcId="{ADEA8D09-2893-422E-B54B-5870F8EE07F8}" destId="{467D8E5B-7F53-4768-B67F-7E6EF1405BCE}" srcOrd="0" destOrd="1" presId="urn:microsoft.com/office/officeart/2008/layout/PictureStrips"/>
    <dgm:cxn modelId="{10500917-D1CC-48AB-BF58-13F650EDC2B6}" type="presOf" srcId="{6E3AAF79-B80C-4569-9FF6-1FD8A5A8E0DE}" destId="{47315D75-A0DD-4949-BDF7-B3E76E72325E}" srcOrd="0" destOrd="1" presId="urn:microsoft.com/office/officeart/2008/layout/PictureStrips"/>
    <dgm:cxn modelId="{D0612D25-6C4D-47C5-9E0B-0D700F3C5159}" type="presOf" srcId="{E1D1EE8B-FC39-42D5-8331-055B0118C12A}" destId="{3CD6A25C-49F5-4161-8429-89CC77266F7C}" srcOrd="0" destOrd="1" presId="urn:microsoft.com/office/officeart/2008/layout/PictureStrips"/>
    <dgm:cxn modelId="{A0DA1D2F-7C70-461C-B427-84C8521DEDFC}" srcId="{23A4CF80-68AA-424B-8F8A-88D2F4D4C080}" destId="{04AC7293-4FDA-4EAE-B553-C362125246B0}" srcOrd="1" destOrd="0" parTransId="{66FD69ED-DCD5-496F-8B83-4FD60383E2E1}" sibTransId="{B6CC808B-5423-45E9-AB28-DE0A796FF14C}"/>
    <dgm:cxn modelId="{AC89755F-9479-4142-82D1-19FE0B947F38}" srcId="{42375F8C-0BA1-4D0F-B633-C45AAA215372}" destId="{5D626C4C-34EF-49A9-AB64-76225C97D417}" srcOrd="0" destOrd="0" parTransId="{E2A75124-5DA2-4F29-B033-15816D1FA3FE}" sibTransId="{BF9EB63E-3862-4469-A185-1590E81A1DAC}"/>
    <dgm:cxn modelId="{53B33241-C18B-493D-8D11-D27E60B5BC53}" srcId="{F79CA4C6-10E1-4552-8535-F53B3FCEBB16}" destId="{E1D1EE8B-FC39-42D5-8331-055B0118C12A}" srcOrd="0" destOrd="0" parTransId="{D9697FE3-CF52-4792-81E6-AD3DF9D40A79}" sibTransId="{8AA917FB-8B75-4512-9DA1-51FC74CF8647}"/>
    <dgm:cxn modelId="{F372E961-8A42-4F7E-8E97-5C380AED153D}" srcId="{1579B090-B57A-4234-8F40-245EAA5E4AC9}" destId="{4446EE6E-BFAD-416E-853F-406BE7B8B87F}" srcOrd="0" destOrd="0" parTransId="{85DE130A-F220-43A9-A187-802AEC64967F}" sibTransId="{13970B2E-C33B-415D-AA81-366BC8DB37D1}"/>
    <dgm:cxn modelId="{78646145-62CE-48F9-8041-E82A07875BCB}" type="presOf" srcId="{5D626C4C-34EF-49A9-AB64-76225C97D417}" destId="{008C7E5C-2C8D-4678-B81D-78CF186A56BD}" srcOrd="0" destOrd="1" presId="urn:microsoft.com/office/officeart/2008/layout/PictureStrips"/>
    <dgm:cxn modelId="{4058A245-8E98-4FA4-8C0E-12051E15F3E0}" type="presOf" srcId="{635D9363-3AF9-4CAB-AEB8-7173D46CA50F}" destId="{E12D6BDC-F0D5-4941-A9F7-0B01716FDADA}" srcOrd="0" destOrd="0" presId="urn:microsoft.com/office/officeart/2008/layout/PictureStrips"/>
    <dgm:cxn modelId="{4CEC5A49-186E-40CC-B1E6-717C6C217B29}" type="presOf" srcId="{A223D8F9-4909-43FB-B954-2A9E07705C31}" destId="{A0711668-C8F3-4D97-9B39-2DE36F37BA32}" srcOrd="0" destOrd="0" presId="urn:microsoft.com/office/officeart/2008/layout/PictureStrips"/>
    <dgm:cxn modelId="{B492536C-2DA6-4CAD-AC26-9ABDD1BDE44B}" srcId="{A38643AE-18E7-496C-B8CE-D7E158C73670}" destId="{1D52A77B-DC71-48F7-99C4-F59995B1E00B}" srcOrd="0" destOrd="0" parTransId="{55ADC940-7654-4B4E-A44D-5EC549D6CBA0}" sibTransId="{35C96311-AC00-4E1F-9370-2E93728C9928}"/>
    <dgm:cxn modelId="{1C843E6D-20E7-4A57-A1DE-D6231EB51C82}" type="presOf" srcId="{42375F8C-0BA1-4D0F-B633-C45AAA215372}" destId="{008C7E5C-2C8D-4678-B81D-78CF186A56BD}" srcOrd="0" destOrd="0" presId="urn:microsoft.com/office/officeart/2008/layout/PictureStrips"/>
    <dgm:cxn modelId="{AEB45E6D-CA9C-4BA8-B881-35839BC05A11}" type="presOf" srcId="{1D9764E4-8691-4E1B-96CB-B41411704F50}" destId="{A0711668-C8F3-4D97-9B39-2DE36F37BA32}" srcOrd="0" destOrd="1" presId="urn:microsoft.com/office/officeart/2008/layout/PictureStrips"/>
    <dgm:cxn modelId="{D7CCF751-0031-4377-8AEB-E35C4AC0B5B6}" srcId="{7658F69F-8933-47FD-AEE9-DC500E1D49C4}" destId="{ADEA8D09-2893-422E-B54B-5870F8EE07F8}" srcOrd="0" destOrd="0" parTransId="{F050273A-7986-4874-A06E-5AFE93F3A182}" sibTransId="{AC10B566-9DAD-4CDA-BDE0-35DB2C892B75}"/>
    <dgm:cxn modelId="{49F66377-4751-48A0-A6B6-2917A976A9AB}" srcId="{76E1D55B-559E-4F81-AC17-517900231912}" destId="{6E3AAF79-B80C-4569-9FF6-1FD8A5A8E0DE}" srcOrd="0" destOrd="0" parTransId="{AB489FD0-486F-45B7-ABA9-ACB54FD89453}" sibTransId="{2F253D06-388B-4819-9DA3-B64C3B8AF5C9}"/>
    <dgm:cxn modelId="{75687C81-54F3-4B6A-8D70-430CCE4964FA}" srcId="{04AC7293-4FDA-4EAE-B553-C362125246B0}" destId="{0CAD1263-8D21-4991-BB46-E85DB91B762A}" srcOrd="0" destOrd="0" parTransId="{95138D19-5722-4C9C-A395-7AEB99643FA2}" sibTransId="{DE67462D-8230-4D53-98BB-3DD48239EEF6}"/>
    <dgm:cxn modelId="{80EE1783-FDCD-4BDB-B0F1-B59F1EEA5A3B}" srcId="{23A4CF80-68AA-424B-8F8A-88D2F4D4C080}" destId="{A223D8F9-4909-43FB-B954-2A9E07705C31}" srcOrd="5" destOrd="0" parTransId="{5763CCE0-A692-4A88-9758-CA4F2C161471}" sibTransId="{668D961A-D365-4D4C-AB6D-8843663C1503}"/>
    <dgm:cxn modelId="{FFC3E58C-8BB8-4E37-8F02-1437D6A3A5A4}" type="presOf" srcId="{1D52A77B-DC71-48F7-99C4-F59995B1E00B}" destId="{F9913CA9-04D3-4AEF-977E-7C23AC936900}" srcOrd="0" destOrd="1" presId="urn:microsoft.com/office/officeart/2008/layout/PictureStrips"/>
    <dgm:cxn modelId="{1699B891-DFEA-4C7A-8FC1-4238A9877EF0}" srcId="{635D9363-3AF9-4CAB-AEB8-7173D46CA50F}" destId="{484F1A0F-EB32-40C6-BFB1-EB675218A0F1}" srcOrd="0" destOrd="0" parTransId="{6680C1B0-F9AE-494A-951D-BF1FFC406344}" sibTransId="{E391F569-5433-419D-86F0-C494FACE580E}"/>
    <dgm:cxn modelId="{5E1E2C96-48FD-498B-AD2C-C3AC6DF62D7B}" srcId="{A223D8F9-4909-43FB-B954-2A9E07705C31}" destId="{1D9764E4-8691-4E1B-96CB-B41411704F50}" srcOrd="0" destOrd="0" parTransId="{AA0AC4FF-9C46-4D74-98DA-EDCD0CD5DF82}" sibTransId="{BDCF2EC4-0561-423B-BC87-2E2110504C94}"/>
    <dgm:cxn modelId="{2D2F0EA3-785B-4CAB-9274-2B3284169D42}" type="presOf" srcId="{A38643AE-18E7-496C-B8CE-D7E158C73670}" destId="{F9913CA9-04D3-4AEF-977E-7C23AC936900}" srcOrd="0" destOrd="0" presId="urn:microsoft.com/office/officeart/2008/layout/PictureStrips"/>
    <dgm:cxn modelId="{6D0169A7-C133-497C-8705-5A4C37C9D104}" type="presOf" srcId="{1579B090-B57A-4234-8F40-245EAA5E4AC9}" destId="{9973659E-7D40-4C9D-9FB7-6955FDB80236}" srcOrd="0" destOrd="0" presId="urn:microsoft.com/office/officeart/2008/layout/PictureStrips"/>
    <dgm:cxn modelId="{D3C24DAA-09FB-489E-A3B1-7770EF6F5FCE}" type="presOf" srcId="{4446EE6E-BFAD-416E-853F-406BE7B8B87F}" destId="{9973659E-7D40-4C9D-9FB7-6955FDB80236}" srcOrd="0" destOrd="1" presId="urn:microsoft.com/office/officeart/2008/layout/PictureStrips"/>
    <dgm:cxn modelId="{BED1F8B2-CA49-4F03-9815-99EB0F7AC8BB}" type="presOf" srcId="{F79CA4C6-10E1-4552-8535-F53B3FCEBB16}" destId="{3CD6A25C-49F5-4161-8429-89CC77266F7C}" srcOrd="0" destOrd="0" presId="urn:microsoft.com/office/officeart/2008/layout/PictureStrips"/>
    <dgm:cxn modelId="{55192BB8-EF93-4144-9C90-3BDFF24384B8}" type="presOf" srcId="{76E1D55B-559E-4F81-AC17-517900231912}" destId="{47315D75-A0DD-4949-BDF7-B3E76E72325E}" srcOrd="0" destOrd="0" presId="urn:microsoft.com/office/officeart/2008/layout/PictureStrips"/>
    <dgm:cxn modelId="{17658DC5-4B6E-490F-8E37-679254A2F8BB}" type="presOf" srcId="{484F1A0F-EB32-40C6-BFB1-EB675218A0F1}" destId="{E12D6BDC-F0D5-4941-A9F7-0B01716FDADA}" srcOrd="0" destOrd="1" presId="urn:microsoft.com/office/officeart/2008/layout/PictureStrips"/>
    <dgm:cxn modelId="{BEA8EBCD-4DFA-41CF-98A6-B2540F49D936}" type="presOf" srcId="{7658F69F-8933-47FD-AEE9-DC500E1D49C4}" destId="{467D8E5B-7F53-4768-B67F-7E6EF1405BCE}" srcOrd="0" destOrd="0" presId="urn:microsoft.com/office/officeart/2008/layout/PictureStrips"/>
    <dgm:cxn modelId="{743E05DD-5475-4FF1-A9D9-10FFDCDC3269}" srcId="{23A4CF80-68AA-424B-8F8A-88D2F4D4C080}" destId="{76E1D55B-559E-4F81-AC17-517900231912}" srcOrd="7" destOrd="0" parTransId="{CB003C3B-BA1F-498F-82F0-CA2D16CB5F56}" sibTransId="{B13CCD22-65EA-4C15-BE28-B9C2DB50DCAA}"/>
    <dgm:cxn modelId="{2EDF1DE3-8438-42B1-89CA-12D123A7DF8D}" srcId="{23A4CF80-68AA-424B-8F8A-88D2F4D4C080}" destId="{F79CA4C6-10E1-4552-8535-F53B3FCEBB16}" srcOrd="6" destOrd="0" parTransId="{4AB54793-31CA-464D-9DC7-6A7E99FD3A06}" sibTransId="{7B94D654-FE0B-4CAA-9B5B-DF33DAF726E2}"/>
    <dgm:cxn modelId="{FB8E9BE9-4869-4AA9-9029-8DAE6630D271}" srcId="{23A4CF80-68AA-424B-8F8A-88D2F4D4C080}" destId="{7658F69F-8933-47FD-AEE9-DC500E1D49C4}" srcOrd="2" destOrd="0" parTransId="{3FA6A48F-FCE1-4ED3-BA21-69F19B400361}" sibTransId="{3BFC3926-A8D2-4F54-8597-17FB442BB816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79FE23EE-70FA-471A-AAD3-B927F1808AC9}" srcId="{23A4CF80-68AA-424B-8F8A-88D2F4D4C080}" destId="{635D9363-3AF9-4CAB-AEB8-7173D46CA50F}" srcOrd="8" destOrd="0" parTransId="{F3875DFE-8EEE-4C95-ABD1-1BFF362594E1}" sibTransId="{0BF7FEA8-0119-41F6-918E-934F1F91689A}"/>
    <dgm:cxn modelId="{C9EBB0F2-A1CD-4023-92EF-6264EEC5AFEA}" type="presOf" srcId="{23A4CF80-68AA-424B-8F8A-88D2F4D4C080}" destId="{D0A4F002-EB08-4359-B7CE-A85BCC0BFBF2}" srcOrd="0" destOrd="0" presId="urn:microsoft.com/office/officeart/2008/layout/PictureStrips"/>
    <dgm:cxn modelId="{A4BEC1F5-2BF3-4523-8A07-222697EFC1D5}" type="presOf" srcId="{04AC7293-4FDA-4EAE-B553-C362125246B0}" destId="{65323913-53FE-4297-BF83-40459305EAF2}" srcOrd="0" destOrd="0" presId="urn:microsoft.com/office/officeart/2008/layout/PictureStrips"/>
    <dgm:cxn modelId="{F6151DE3-63F2-47D8-9E1F-B9E7626E5077}" type="presParOf" srcId="{D0A4F002-EB08-4359-B7CE-A85BCC0BFBF2}" destId="{BECF150B-5BB2-4229-A40B-290EC70C7A63}" srcOrd="0" destOrd="0" presId="urn:microsoft.com/office/officeart/2008/layout/PictureStrips"/>
    <dgm:cxn modelId="{04D28497-B404-4D6C-B049-7C2FA63A4DD9}" type="presParOf" srcId="{BECF150B-5BB2-4229-A40B-290EC70C7A63}" destId="{9973659E-7D40-4C9D-9FB7-6955FDB80236}" srcOrd="0" destOrd="0" presId="urn:microsoft.com/office/officeart/2008/layout/PictureStrips"/>
    <dgm:cxn modelId="{FBCB46CD-1BE7-4F12-B1BE-CBA436C15AF8}" type="presParOf" srcId="{BECF150B-5BB2-4229-A40B-290EC70C7A63}" destId="{9026AB41-8211-4EE0-AC22-6968BDE60769}" srcOrd="1" destOrd="0" presId="urn:microsoft.com/office/officeart/2008/layout/PictureStrips"/>
    <dgm:cxn modelId="{D42F44A1-C219-46A3-AF6F-016715C738AE}" type="presParOf" srcId="{D0A4F002-EB08-4359-B7CE-A85BCC0BFBF2}" destId="{48621268-A474-4093-9E90-1DF82E7FE7C0}" srcOrd="1" destOrd="0" presId="urn:microsoft.com/office/officeart/2008/layout/PictureStrips"/>
    <dgm:cxn modelId="{ED224409-F400-4E08-82F6-B4E99096ABA0}" type="presParOf" srcId="{D0A4F002-EB08-4359-B7CE-A85BCC0BFBF2}" destId="{C1478631-56AF-41F4-9DD0-7690241A32D8}" srcOrd="2" destOrd="0" presId="urn:microsoft.com/office/officeart/2008/layout/PictureStrips"/>
    <dgm:cxn modelId="{58628BD5-B457-4EE9-AAE2-3DFD02D1F143}" type="presParOf" srcId="{C1478631-56AF-41F4-9DD0-7690241A32D8}" destId="{65323913-53FE-4297-BF83-40459305EAF2}" srcOrd="0" destOrd="0" presId="urn:microsoft.com/office/officeart/2008/layout/PictureStrips"/>
    <dgm:cxn modelId="{26D7AECD-A750-4A97-B566-DEAD1CF4D7A8}" type="presParOf" srcId="{C1478631-56AF-41F4-9DD0-7690241A32D8}" destId="{9B9A0EEF-5E30-4B85-9DA5-F80BD09F9B9E}" srcOrd="1" destOrd="0" presId="urn:microsoft.com/office/officeart/2008/layout/PictureStrips"/>
    <dgm:cxn modelId="{EEED0C3D-0658-4EF3-96CC-2FA92CA2DE82}" type="presParOf" srcId="{D0A4F002-EB08-4359-B7CE-A85BCC0BFBF2}" destId="{6C6B4900-7642-4448-B296-4D0E2BEA7C8F}" srcOrd="3" destOrd="0" presId="urn:microsoft.com/office/officeart/2008/layout/PictureStrips"/>
    <dgm:cxn modelId="{D97ABBA9-4AA1-4495-ADAC-52ACD8886FF8}" type="presParOf" srcId="{D0A4F002-EB08-4359-B7CE-A85BCC0BFBF2}" destId="{F088AB99-3719-4BB0-9A64-6293CC111062}" srcOrd="4" destOrd="0" presId="urn:microsoft.com/office/officeart/2008/layout/PictureStrips"/>
    <dgm:cxn modelId="{73BF8135-8BFE-4E08-9AFA-BFFA5615E309}" type="presParOf" srcId="{F088AB99-3719-4BB0-9A64-6293CC111062}" destId="{467D8E5B-7F53-4768-B67F-7E6EF1405BCE}" srcOrd="0" destOrd="0" presId="urn:microsoft.com/office/officeart/2008/layout/PictureStrips"/>
    <dgm:cxn modelId="{7C08D6E3-AC5B-4B06-87EA-F85EE5350AC3}" type="presParOf" srcId="{F088AB99-3719-4BB0-9A64-6293CC111062}" destId="{E5F9EF50-2E01-4DDD-B97E-334998591D5A}" srcOrd="1" destOrd="0" presId="urn:microsoft.com/office/officeart/2008/layout/PictureStrips"/>
    <dgm:cxn modelId="{516B4A24-4CF1-4DA8-9D27-A763A0BE5B72}" type="presParOf" srcId="{D0A4F002-EB08-4359-B7CE-A85BCC0BFBF2}" destId="{E9B89B83-A78D-498C-AC18-8AFF169DC514}" srcOrd="5" destOrd="0" presId="urn:microsoft.com/office/officeart/2008/layout/PictureStrips"/>
    <dgm:cxn modelId="{5DD4F357-7F92-4EDD-BFF9-CBBDF91BA775}" type="presParOf" srcId="{D0A4F002-EB08-4359-B7CE-A85BCC0BFBF2}" destId="{0B81D0EF-836A-4AEF-BC62-41AF6303435B}" srcOrd="6" destOrd="0" presId="urn:microsoft.com/office/officeart/2008/layout/PictureStrips"/>
    <dgm:cxn modelId="{F6298311-4E0F-4698-9A23-95D05AF9E3A7}" type="presParOf" srcId="{0B81D0EF-836A-4AEF-BC62-41AF6303435B}" destId="{008C7E5C-2C8D-4678-B81D-78CF186A56BD}" srcOrd="0" destOrd="0" presId="urn:microsoft.com/office/officeart/2008/layout/PictureStrips"/>
    <dgm:cxn modelId="{616FFA4F-8279-447F-8E1B-6316D884626D}" type="presParOf" srcId="{0B81D0EF-836A-4AEF-BC62-41AF6303435B}" destId="{0D428467-5D55-4B79-B425-FB97233B8DD1}" srcOrd="1" destOrd="0" presId="urn:microsoft.com/office/officeart/2008/layout/PictureStrips"/>
    <dgm:cxn modelId="{188B40E3-7F42-46AE-8D15-CC2FDB071ED8}" type="presParOf" srcId="{D0A4F002-EB08-4359-B7CE-A85BCC0BFBF2}" destId="{C0A26C4D-DF76-434F-82AE-8A893FC9415A}" srcOrd="7" destOrd="0" presId="urn:microsoft.com/office/officeart/2008/layout/PictureStrips"/>
    <dgm:cxn modelId="{A25A9C60-F424-4C1A-9B85-83F32DCB7904}" type="presParOf" srcId="{D0A4F002-EB08-4359-B7CE-A85BCC0BFBF2}" destId="{F6931AD3-5513-4FA3-9BF5-C93E86F5FF17}" srcOrd="8" destOrd="0" presId="urn:microsoft.com/office/officeart/2008/layout/PictureStrips"/>
    <dgm:cxn modelId="{B12F34B5-1D59-4A10-8AE3-E00A5C3BB3C8}" type="presParOf" srcId="{F6931AD3-5513-4FA3-9BF5-C93E86F5FF17}" destId="{F9913CA9-04D3-4AEF-977E-7C23AC936900}" srcOrd="0" destOrd="0" presId="urn:microsoft.com/office/officeart/2008/layout/PictureStrips"/>
    <dgm:cxn modelId="{1A85F305-D796-4449-8A0B-7A93CC27F388}" type="presParOf" srcId="{F6931AD3-5513-4FA3-9BF5-C93E86F5FF17}" destId="{7CA7165E-7D5B-49D2-9635-00FD5DF238E5}" srcOrd="1" destOrd="0" presId="urn:microsoft.com/office/officeart/2008/layout/PictureStrips"/>
    <dgm:cxn modelId="{94AC4132-B41E-4738-B77B-2A005D91A96C}" type="presParOf" srcId="{D0A4F002-EB08-4359-B7CE-A85BCC0BFBF2}" destId="{16131440-8B79-41C5-A4FC-A2534E249DCB}" srcOrd="9" destOrd="0" presId="urn:microsoft.com/office/officeart/2008/layout/PictureStrips"/>
    <dgm:cxn modelId="{0639B748-EFB4-460B-8D85-7DE4D3956D5C}" type="presParOf" srcId="{D0A4F002-EB08-4359-B7CE-A85BCC0BFBF2}" destId="{7FD112DC-493A-4F64-AA78-67397D269927}" srcOrd="10" destOrd="0" presId="urn:microsoft.com/office/officeart/2008/layout/PictureStrips"/>
    <dgm:cxn modelId="{3ED78777-3809-4B5A-9084-AA65DC6F3C7F}" type="presParOf" srcId="{7FD112DC-493A-4F64-AA78-67397D269927}" destId="{A0711668-C8F3-4D97-9B39-2DE36F37BA32}" srcOrd="0" destOrd="0" presId="urn:microsoft.com/office/officeart/2008/layout/PictureStrips"/>
    <dgm:cxn modelId="{EAF5B3B0-494E-4914-BB8C-01C5E6953A57}" type="presParOf" srcId="{7FD112DC-493A-4F64-AA78-67397D269927}" destId="{18A810FB-30CA-4F46-A0F5-B00D2AF61605}" srcOrd="1" destOrd="0" presId="urn:microsoft.com/office/officeart/2008/layout/PictureStrips"/>
    <dgm:cxn modelId="{09A9AF49-CF78-40FA-B549-AA6EBC8C4682}" type="presParOf" srcId="{D0A4F002-EB08-4359-B7CE-A85BCC0BFBF2}" destId="{C422CBD5-B3EC-414A-84A4-4DB8818F9110}" srcOrd="11" destOrd="0" presId="urn:microsoft.com/office/officeart/2008/layout/PictureStrips"/>
    <dgm:cxn modelId="{D70B38C9-CBAD-4BBA-9EF3-0E49D6CD8BD4}" type="presParOf" srcId="{D0A4F002-EB08-4359-B7CE-A85BCC0BFBF2}" destId="{1BF3D435-3670-458A-8791-85D708A0337C}" srcOrd="12" destOrd="0" presId="urn:microsoft.com/office/officeart/2008/layout/PictureStrips"/>
    <dgm:cxn modelId="{43B1102D-11E9-482A-A381-F5EB956F91E3}" type="presParOf" srcId="{1BF3D435-3670-458A-8791-85D708A0337C}" destId="{3CD6A25C-49F5-4161-8429-89CC77266F7C}" srcOrd="0" destOrd="0" presId="urn:microsoft.com/office/officeart/2008/layout/PictureStrips"/>
    <dgm:cxn modelId="{E22A5056-17BF-499A-8E52-93BEE4F58969}" type="presParOf" srcId="{1BF3D435-3670-458A-8791-85D708A0337C}" destId="{D108F589-3D8A-4D2C-A6E3-D661853B275E}" srcOrd="1" destOrd="0" presId="urn:microsoft.com/office/officeart/2008/layout/PictureStrips"/>
    <dgm:cxn modelId="{61A7EE64-91A9-48F1-B6CC-557827583F42}" type="presParOf" srcId="{D0A4F002-EB08-4359-B7CE-A85BCC0BFBF2}" destId="{4F141468-82A0-4F31-818C-890E9676C215}" srcOrd="13" destOrd="0" presId="urn:microsoft.com/office/officeart/2008/layout/PictureStrips"/>
    <dgm:cxn modelId="{8BF94C71-5512-4E60-9BE0-D389CFEFD2B6}" type="presParOf" srcId="{D0A4F002-EB08-4359-B7CE-A85BCC0BFBF2}" destId="{DA728E80-21D8-4188-8E15-E2F980B82628}" srcOrd="14" destOrd="0" presId="urn:microsoft.com/office/officeart/2008/layout/PictureStrips"/>
    <dgm:cxn modelId="{8BCDC8F5-E366-47F3-84FC-4D948C10070B}" type="presParOf" srcId="{DA728E80-21D8-4188-8E15-E2F980B82628}" destId="{47315D75-A0DD-4949-BDF7-B3E76E72325E}" srcOrd="0" destOrd="0" presId="urn:microsoft.com/office/officeart/2008/layout/PictureStrips"/>
    <dgm:cxn modelId="{24D463A0-9673-42FB-A97A-319BB8E033F8}" type="presParOf" srcId="{DA728E80-21D8-4188-8E15-E2F980B82628}" destId="{4B2D0E5D-E2CE-4546-9402-2FE6FF728193}" srcOrd="1" destOrd="0" presId="urn:microsoft.com/office/officeart/2008/layout/PictureStrips"/>
    <dgm:cxn modelId="{5A1F01C2-8702-4D87-B51F-EDD92F5CAFEA}" type="presParOf" srcId="{D0A4F002-EB08-4359-B7CE-A85BCC0BFBF2}" destId="{403316EB-13B0-482D-8C6A-4C15BB6B9FD0}" srcOrd="15" destOrd="0" presId="urn:microsoft.com/office/officeart/2008/layout/PictureStrips"/>
    <dgm:cxn modelId="{0AA81443-688D-4964-91D9-A64B6BA6407A}" type="presParOf" srcId="{D0A4F002-EB08-4359-B7CE-A85BCC0BFBF2}" destId="{038BEE47-9B3C-4159-B9F4-2CFD6158115C}" srcOrd="16" destOrd="0" presId="urn:microsoft.com/office/officeart/2008/layout/PictureStrips"/>
    <dgm:cxn modelId="{5B7905EF-1D34-4AD8-ACEA-9926CBDDD706}" type="presParOf" srcId="{038BEE47-9B3C-4159-B9F4-2CFD6158115C}" destId="{E12D6BDC-F0D5-4941-A9F7-0B01716FDADA}" srcOrd="0" destOrd="0" presId="urn:microsoft.com/office/officeart/2008/layout/PictureStrips"/>
    <dgm:cxn modelId="{61812BA2-384B-4D2A-A2B2-FD1819A50082}" type="presParOf" srcId="{038BEE47-9B3C-4159-B9F4-2CFD6158115C}" destId="{90BB130B-17FB-46B4-9DEA-1506BADCF4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ctr"/>
        <a:lstStyle/>
        <a:p>
          <a:pPr algn="ctr" rtl="0">
            <a:buNone/>
            <a:defRPr b="1"/>
          </a:pPr>
          <a:r>
            <a:rPr lang="en-US" sz="1600" dirty="0"/>
            <a:t>Amazon Simple Storage </a:t>
          </a:r>
          <a:br>
            <a:rPr lang="en-US" sz="1600" dirty="0"/>
          </a:br>
          <a:r>
            <a:rPr lang="en-US" sz="1600" dirty="0"/>
            <a:t>Service (S3)</a:t>
          </a:r>
          <a:br>
            <a:rPr lang="en-US" sz="1600" dirty="0"/>
          </a:b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E3D1E96A-C2B0-4B12-ACB9-1A9F86091474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Skalierbare Speicherkapazität in der Cloud</a:t>
          </a:r>
        </a:p>
      </dgm:t>
    </dgm:pt>
    <dgm:pt modelId="{EBF049EB-9CDF-4F0B-ADD4-9D4A14314556}" type="parTrans" cxnId="{24E0F619-2378-40DB-8CC2-0FE339FCA8CE}">
      <dgm:prSet/>
      <dgm:spPr/>
      <dgm:t>
        <a:bodyPr/>
        <a:lstStyle/>
        <a:p>
          <a:endParaRPr lang="de-AT"/>
        </a:p>
      </dgm:t>
    </dgm:pt>
    <dgm:pt modelId="{FAB04A9A-653D-42D7-89D5-E6D15F414DC8}" type="sibTrans" cxnId="{24E0F619-2378-40DB-8CC2-0FE339FCA8CE}">
      <dgm:prSet/>
      <dgm:spPr/>
      <dgm:t>
        <a:bodyPr/>
        <a:lstStyle/>
        <a:p>
          <a:endParaRPr lang="de-AT"/>
        </a:p>
      </dgm:t>
    </dgm:pt>
    <dgm:pt modelId="{D3EE6031-3CD8-4030-8859-907475C1A7CC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Elastic</a:t>
          </a:r>
          <a:r>
            <a:rPr lang="de-AT" sz="1600" b="1" dirty="0"/>
            <a:t> Block Store (EBS)</a:t>
          </a:r>
          <a:br>
            <a:rPr lang="de-AT" sz="1600" b="1" dirty="0"/>
          </a:br>
          <a:endParaRPr lang="de-AT" sz="1600" b="1" dirty="0"/>
        </a:p>
      </dgm:t>
    </dgm:pt>
    <dgm:pt modelId="{25581697-C8DB-421A-AA8A-65C8FEC5A88B}" type="parTrans" cxnId="{4DD38367-E351-4FFB-9283-DA7C62CD7EAE}">
      <dgm:prSet/>
      <dgm:spPr/>
      <dgm:t>
        <a:bodyPr/>
        <a:lstStyle/>
        <a:p>
          <a:endParaRPr lang="de-AT"/>
        </a:p>
      </dgm:t>
    </dgm:pt>
    <dgm:pt modelId="{5DD7A709-8F4C-40F5-8A21-05E90E109B4F}" type="sibTrans" cxnId="{4DD38367-E351-4FFB-9283-DA7C62CD7EAE}">
      <dgm:prSet/>
      <dgm:spPr/>
      <dgm:t>
        <a:bodyPr/>
        <a:lstStyle/>
        <a:p>
          <a:endParaRPr lang="de-AT"/>
        </a:p>
      </dgm:t>
    </dgm:pt>
    <dgm:pt modelId="{066D6582-4570-4E6C-B973-2EE99190827D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EC2-Blockspeicher-Volumes</a:t>
          </a:r>
        </a:p>
      </dgm:t>
    </dgm:pt>
    <dgm:pt modelId="{FB5B9DC7-5502-4DF2-99DD-8A6F07BEE70A}" type="parTrans" cxnId="{94146BB8-64FD-45FE-95EA-FDFB3790B542}">
      <dgm:prSet/>
      <dgm:spPr/>
      <dgm:t>
        <a:bodyPr/>
        <a:lstStyle/>
        <a:p>
          <a:endParaRPr lang="de-AT"/>
        </a:p>
      </dgm:t>
    </dgm:pt>
    <dgm:pt modelId="{4CD5E172-43EB-4520-A68B-837C7B7E027B}" type="sibTrans" cxnId="{94146BB8-64FD-45FE-95EA-FDFB3790B542}">
      <dgm:prSet/>
      <dgm:spPr/>
      <dgm:t>
        <a:bodyPr/>
        <a:lstStyle/>
        <a:p>
          <a:endParaRPr lang="de-AT"/>
        </a:p>
      </dgm:t>
    </dgm:pt>
    <dgm:pt modelId="{44EF7720-1700-4826-8A64-208F8931F6C3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Elastic</a:t>
          </a:r>
          <a:r>
            <a:rPr lang="de-AT" sz="1600" b="1" dirty="0"/>
            <a:t> File System (EFS)</a:t>
          </a:r>
          <a:br>
            <a:rPr lang="de-AT" sz="1600" b="1" dirty="0"/>
          </a:br>
          <a:endParaRPr lang="de-AT" sz="1600" b="1" dirty="0"/>
        </a:p>
      </dgm:t>
    </dgm:pt>
    <dgm:pt modelId="{70C3007F-8578-42FF-969F-D6766903BF86}" type="parTrans" cxnId="{3E33D5F9-609A-4388-A3DF-74CC0842E926}">
      <dgm:prSet/>
      <dgm:spPr/>
      <dgm:t>
        <a:bodyPr/>
        <a:lstStyle/>
        <a:p>
          <a:endParaRPr lang="de-AT"/>
        </a:p>
      </dgm:t>
    </dgm:pt>
    <dgm:pt modelId="{FC1014B4-DDCC-44B1-A3A8-69B33719814F}" type="sibTrans" cxnId="{3E33D5F9-609A-4388-A3DF-74CC0842E926}">
      <dgm:prSet/>
      <dgm:spPr/>
      <dgm:t>
        <a:bodyPr/>
        <a:lstStyle/>
        <a:p>
          <a:endParaRPr lang="de-AT"/>
        </a:p>
      </dgm:t>
    </dgm:pt>
    <dgm:pt modelId="{6D4A867F-353D-4155-B191-CEBFA04C9B01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Vollständig verwaltetes Dateisystem für EC2</a:t>
          </a:r>
        </a:p>
      </dgm:t>
    </dgm:pt>
    <dgm:pt modelId="{22D23D1E-400C-41D0-B65B-FA7D63D17B68}" type="parTrans" cxnId="{76333A8D-BA81-4367-AB90-E87A5F6875FC}">
      <dgm:prSet/>
      <dgm:spPr/>
      <dgm:t>
        <a:bodyPr/>
        <a:lstStyle/>
        <a:p>
          <a:endParaRPr lang="de-AT"/>
        </a:p>
      </dgm:t>
    </dgm:pt>
    <dgm:pt modelId="{F527CC14-AFAE-4501-AF10-0A137B66451E}" type="sibTrans" cxnId="{76333A8D-BA81-4367-AB90-E87A5F6875FC}">
      <dgm:prSet/>
      <dgm:spPr/>
      <dgm:t>
        <a:bodyPr/>
        <a:lstStyle/>
        <a:p>
          <a:endParaRPr lang="de-AT"/>
        </a:p>
      </dgm:t>
    </dgm:pt>
    <dgm:pt modelId="{542AAD7C-4C41-4B4C-BFA7-EBBD7179C0FB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FSx</a:t>
          </a:r>
          <a:r>
            <a:rPr lang="de-AT" sz="1600" b="1" dirty="0"/>
            <a:t> </a:t>
          </a:r>
          <a:r>
            <a:rPr lang="de-AT" sz="1600" b="1" dirty="0" err="1"/>
            <a:t>for</a:t>
          </a:r>
          <a:r>
            <a:rPr lang="de-AT" sz="1600" b="1" dirty="0"/>
            <a:t> </a:t>
          </a:r>
          <a:r>
            <a:rPr lang="de-AT" sz="1600" b="1" dirty="0" err="1"/>
            <a:t>Lustre</a:t>
          </a:r>
          <a:br>
            <a:rPr lang="de-AT" sz="1600" b="1" dirty="0"/>
          </a:br>
          <a:endParaRPr lang="de-AT" sz="1600" b="1" dirty="0"/>
        </a:p>
      </dgm:t>
    </dgm:pt>
    <dgm:pt modelId="{FC0EC551-CF60-4BDC-A088-714DAE23BD0B}" type="parTrans" cxnId="{26042A22-39CD-41FB-8E23-97C8277B87AE}">
      <dgm:prSet/>
      <dgm:spPr/>
      <dgm:t>
        <a:bodyPr/>
        <a:lstStyle/>
        <a:p>
          <a:endParaRPr lang="de-AT"/>
        </a:p>
      </dgm:t>
    </dgm:pt>
    <dgm:pt modelId="{E83122F9-F6FD-4FBA-984E-CD8C7A6A6ACB}" type="sibTrans" cxnId="{26042A22-39CD-41FB-8E23-97C8277B87AE}">
      <dgm:prSet/>
      <dgm:spPr/>
      <dgm:t>
        <a:bodyPr/>
        <a:lstStyle/>
        <a:p>
          <a:endParaRPr lang="de-AT"/>
        </a:p>
      </dgm:t>
    </dgm:pt>
    <dgm:pt modelId="{1C9AA60B-70F8-4078-A40A-5E1FBE1B74BF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Leistungsstarkes, in S3 integriertes Dateisystem</a:t>
          </a:r>
        </a:p>
      </dgm:t>
    </dgm:pt>
    <dgm:pt modelId="{19543F72-F6F9-4805-AB66-E87AEBE3FAB8}" type="parTrans" cxnId="{06604FD4-1EE1-4EA9-9FDD-2881724E4108}">
      <dgm:prSet/>
      <dgm:spPr/>
      <dgm:t>
        <a:bodyPr/>
        <a:lstStyle/>
        <a:p>
          <a:endParaRPr lang="de-AT"/>
        </a:p>
      </dgm:t>
    </dgm:pt>
    <dgm:pt modelId="{871B96EF-2A43-4D5D-80C9-608975568F9B}" type="sibTrans" cxnId="{06604FD4-1EE1-4EA9-9FDD-2881724E4108}">
      <dgm:prSet/>
      <dgm:spPr/>
      <dgm:t>
        <a:bodyPr/>
        <a:lstStyle/>
        <a:p>
          <a:endParaRPr lang="de-AT"/>
        </a:p>
      </dgm:t>
    </dgm:pt>
    <dgm:pt modelId="{CFBC38DC-B1A9-450E-BA88-BE69B7DDE2CD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Amazon </a:t>
          </a:r>
          <a:r>
            <a:rPr lang="en-US" sz="1600" b="1" dirty="0" err="1"/>
            <a:t>FSx</a:t>
          </a:r>
          <a:r>
            <a:rPr lang="en-US" sz="1600" b="1" dirty="0"/>
            <a:t> for </a:t>
          </a:r>
          <a:br>
            <a:rPr lang="en-US" sz="1600" b="1" dirty="0"/>
          </a:br>
          <a:r>
            <a:rPr lang="en-US" sz="1600" b="1" dirty="0"/>
            <a:t>Windows File Server</a:t>
          </a:r>
          <a:br>
            <a:rPr lang="en-US" sz="1600" b="1" dirty="0"/>
          </a:br>
          <a:endParaRPr lang="de-AT" sz="1600" b="1" dirty="0"/>
        </a:p>
      </dgm:t>
    </dgm:pt>
    <dgm:pt modelId="{83F1FF41-9E38-4D59-9EAB-718A47D778DF}" type="parTrans" cxnId="{5040D2A4-7E5A-4BB7-98BC-4F4EA3AC17BD}">
      <dgm:prSet/>
      <dgm:spPr/>
      <dgm:t>
        <a:bodyPr/>
        <a:lstStyle/>
        <a:p>
          <a:endParaRPr lang="de-AT"/>
        </a:p>
      </dgm:t>
    </dgm:pt>
    <dgm:pt modelId="{66D0AD1E-BF3A-40C4-8128-3F2105605712}" type="sibTrans" cxnId="{5040D2A4-7E5A-4BB7-98BC-4F4EA3AC17BD}">
      <dgm:prSet/>
      <dgm:spPr/>
      <dgm:t>
        <a:bodyPr/>
        <a:lstStyle/>
        <a:p>
          <a:endParaRPr lang="de-AT"/>
        </a:p>
      </dgm:t>
    </dgm:pt>
    <dgm:pt modelId="{673E694E-3FD3-422B-8868-BF507242580C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Vollständig verwaltetes Windows-natives Dateisystem</a:t>
          </a:r>
        </a:p>
      </dgm:t>
    </dgm:pt>
    <dgm:pt modelId="{01200F24-12D7-4E0F-89FB-4254DEDEE6C6}" type="parTrans" cxnId="{16B4BAE8-9017-44BC-A741-7969C7C935E2}">
      <dgm:prSet/>
      <dgm:spPr/>
      <dgm:t>
        <a:bodyPr/>
        <a:lstStyle/>
        <a:p>
          <a:endParaRPr lang="de-AT"/>
        </a:p>
      </dgm:t>
    </dgm:pt>
    <dgm:pt modelId="{3CDE3976-E87A-4828-8889-140779EC3C56}" type="sibTrans" cxnId="{16B4BAE8-9017-44BC-A741-7969C7C935E2}">
      <dgm:prSet/>
      <dgm:spPr/>
      <dgm:t>
        <a:bodyPr/>
        <a:lstStyle/>
        <a:p>
          <a:endParaRPr lang="de-AT"/>
        </a:p>
      </dgm:t>
    </dgm:pt>
    <dgm:pt modelId="{AFD1079C-BA5F-4223-96E3-88E11444057A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Amazon S3 Glacier</a:t>
          </a:r>
          <a:br>
            <a:rPr lang="de-AT" sz="1600" b="1" dirty="0"/>
          </a:br>
          <a:endParaRPr lang="de-AT" sz="1600" b="1" dirty="0"/>
        </a:p>
      </dgm:t>
    </dgm:pt>
    <dgm:pt modelId="{6E8DBAEA-8FBE-4B4A-A1A5-7CE91E72A39F}" type="parTrans" cxnId="{91148618-32AD-4C14-AD6C-5C99D549B677}">
      <dgm:prSet/>
      <dgm:spPr/>
      <dgm:t>
        <a:bodyPr/>
        <a:lstStyle/>
        <a:p>
          <a:endParaRPr lang="de-AT"/>
        </a:p>
      </dgm:t>
    </dgm:pt>
    <dgm:pt modelId="{90227586-2A2E-4FA6-895B-47CB519AE152}" type="sibTrans" cxnId="{91148618-32AD-4C14-AD6C-5C99D549B677}">
      <dgm:prSet/>
      <dgm:spPr/>
      <dgm:t>
        <a:bodyPr/>
        <a:lstStyle/>
        <a:p>
          <a:endParaRPr lang="de-AT"/>
        </a:p>
      </dgm:t>
    </dgm:pt>
    <dgm:pt modelId="{231FB0EE-90B9-4FBC-8E44-A826E7E6733F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Kostengünstige Archiv-speicherung in der Cloud</a:t>
          </a:r>
        </a:p>
      </dgm:t>
    </dgm:pt>
    <dgm:pt modelId="{AC464515-DAE2-417B-AC9A-9690414FD2A4}" type="parTrans" cxnId="{362E9319-4D9E-43CD-952F-C296DEB863CF}">
      <dgm:prSet/>
      <dgm:spPr/>
      <dgm:t>
        <a:bodyPr/>
        <a:lstStyle/>
        <a:p>
          <a:endParaRPr lang="de-AT"/>
        </a:p>
      </dgm:t>
    </dgm:pt>
    <dgm:pt modelId="{9D44DEDA-7DE9-43C9-ACFD-063D79799F89}" type="sibTrans" cxnId="{362E9319-4D9E-43CD-952F-C296DEB863CF}">
      <dgm:prSet/>
      <dgm:spPr/>
      <dgm:t>
        <a:bodyPr/>
        <a:lstStyle/>
        <a:p>
          <a:endParaRPr lang="de-AT"/>
        </a:p>
      </dgm:t>
    </dgm:pt>
    <dgm:pt modelId="{7253B85E-C44F-43EA-AF3C-FDB4B656794B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Backup</a:t>
          </a:r>
          <a:br>
            <a:rPr lang="de-AT" sz="1600" b="1" dirty="0"/>
          </a:br>
          <a:endParaRPr lang="de-AT" sz="1600" b="1" dirty="0"/>
        </a:p>
      </dgm:t>
    </dgm:pt>
    <dgm:pt modelId="{6F15127A-AF1A-4F07-A144-9F86CD620EF9}" type="parTrans" cxnId="{D5AC883F-C93C-4618-A869-73F01181731F}">
      <dgm:prSet/>
      <dgm:spPr/>
      <dgm:t>
        <a:bodyPr/>
        <a:lstStyle/>
        <a:p>
          <a:endParaRPr lang="de-AT"/>
        </a:p>
      </dgm:t>
    </dgm:pt>
    <dgm:pt modelId="{85825E0C-A44E-457A-BED5-1618D8E9D18E}" type="sibTrans" cxnId="{D5AC883F-C93C-4618-A869-73F01181731F}">
      <dgm:prSet/>
      <dgm:spPr/>
      <dgm:t>
        <a:bodyPr/>
        <a:lstStyle/>
        <a:p>
          <a:endParaRPr lang="de-AT"/>
        </a:p>
      </dgm:t>
    </dgm:pt>
    <dgm:pt modelId="{1C8E8FF6-B0C6-4854-B724-54B5B80A24B2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Zentrale Sicherung für </a:t>
          </a:r>
          <a:br>
            <a:rPr lang="de-AT" sz="1400" dirty="0"/>
          </a:br>
          <a:r>
            <a:rPr lang="de-AT" sz="1400" dirty="0"/>
            <a:t>mehrere AWS-Services</a:t>
          </a:r>
        </a:p>
      </dgm:t>
    </dgm:pt>
    <dgm:pt modelId="{247BE382-FD81-4DED-8D18-7A417B7C34BA}" type="parTrans" cxnId="{00D4E8E2-72FE-4A0F-8A75-1D52835388CA}">
      <dgm:prSet/>
      <dgm:spPr/>
      <dgm:t>
        <a:bodyPr/>
        <a:lstStyle/>
        <a:p>
          <a:endParaRPr lang="de-AT"/>
        </a:p>
      </dgm:t>
    </dgm:pt>
    <dgm:pt modelId="{CED530F5-AD1C-456E-864E-90E4F3F20955}" type="sibTrans" cxnId="{00D4E8E2-72FE-4A0F-8A75-1D52835388CA}">
      <dgm:prSet/>
      <dgm:spPr/>
      <dgm:t>
        <a:bodyPr/>
        <a:lstStyle/>
        <a:p>
          <a:endParaRPr lang="de-AT"/>
        </a:p>
      </dgm:t>
    </dgm:pt>
    <dgm:pt modelId="{9CAB2285-E22B-422D-8BC2-47F7092F148B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Snow-Familie</a:t>
          </a:r>
          <a:br>
            <a:rPr lang="de-AT" sz="1600" b="1" dirty="0"/>
          </a:br>
          <a:endParaRPr lang="de-AT" sz="1600" b="1" dirty="0"/>
        </a:p>
      </dgm:t>
    </dgm:pt>
    <dgm:pt modelId="{E4F411EA-3858-4146-95B0-929F855C664B}" type="parTrans" cxnId="{04A5FC98-48D4-4615-994D-BF9FB6D52298}">
      <dgm:prSet/>
      <dgm:spPr/>
      <dgm:t>
        <a:bodyPr/>
        <a:lstStyle/>
        <a:p>
          <a:endParaRPr lang="de-AT"/>
        </a:p>
      </dgm:t>
    </dgm:pt>
    <dgm:pt modelId="{1E8E2499-0997-4ED4-AC55-BB6EA015C717}" type="sibTrans" cxnId="{04A5FC98-48D4-4615-994D-BF9FB6D52298}">
      <dgm:prSet/>
      <dgm:spPr/>
      <dgm:t>
        <a:bodyPr/>
        <a:lstStyle/>
        <a:p>
          <a:endParaRPr lang="de-AT"/>
        </a:p>
      </dgm:t>
    </dgm:pt>
    <dgm:pt modelId="{FF3BED5A-912F-41EC-92C2-1BB6F4FE7B7A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Physische Geräte für Edge-Computing und -Speicherung bei unfreundlichen oder unvernetzten Umgebungen</a:t>
          </a:r>
        </a:p>
      </dgm:t>
    </dgm:pt>
    <dgm:pt modelId="{42956E58-C169-4F0C-B5BD-06BD43F969A5}" type="parTrans" cxnId="{3CEE24B5-FFC4-4968-833E-C571AD300AF1}">
      <dgm:prSet/>
      <dgm:spPr/>
      <dgm:t>
        <a:bodyPr/>
        <a:lstStyle/>
        <a:p>
          <a:endParaRPr lang="de-AT"/>
        </a:p>
      </dgm:t>
    </dgm:pt>
    <dgm:pt modelId="{57BA043D-D35A-4161-A8E8-C7CB5DA35A7F}" type="sibTrans" cxnId="{3CEE24B5-FFC4-4968-833E-C571AD300AF1}">
      <dgm:prSet/>
      <dgm:spPr/>
      <dgm:t>
        <a:bodyPr/>
        <a:lstStyle/>
        <a:p>
          <a:endParaRPr lang="de-AT"/>
        </a:p>
      </dgm:t>
    </dgm:pt>
    <dgm:pt modelId="{92C3B204-E067-4249-A9F2-979ABED6E57E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en-US" sz="1600" b="1" dirty="0"/>
            <a:t>AWS Storage Gateway</a:t>
          </a:r>
          <a:br>
            <a:rPr lang="en-US" sz="1600" b="1" dirty="0"/>
          </a:br>
          <a:endParaRPr lang="de-AT" sz="1600" b="1" dirty="0"/>
        </a:p>
      </dgm:t>
    </dgm:pt>
    <dgm:pt modelId="{79C55AF2-3801-4D58-BE19-33785C6DB8DD}" type="parTrans" cxnId="{9E7639FA-89F9-475F-B1D1-8401D57B239F}">
      <dgm:prSet/>
      <dgm:spPr/>
      <dgm:t>
        <a:bodyPr/>
        <a:lstStyle/>
        <a:p>
          <a:endParaRPr lang="de-AT"/>
        </a:p>
      </dgm:t>
    </dgm:pt>
    <dgm:pt modelId="{4C7F6D59-02B8-4AAF-A82F-05BE2B81CB86}" type="sibTrans" cxnId="{9E7639FA-89F9-475F-B1D1-8401D57B239F}">
      <dgm:prSet/>
      <dgm:spPr/>
      <dgm:t>
        <a:bodyPr/>
        <a:lstStyle/>
        <a:p>
          <a:endParaRPr lang="de-AT"/>
        </a:p>
      </dgm:t>
    </dgm:pt>
    <dgm:pt modelId="{4B38CFD5-BB0D-44B6-8434-B8F2C159B141}">
      <dgm:prSet custT="1"/>
      <dgm:spPr/>
      <dgm:t>
        <a:bodyPr anchor="ctr"/>
        <a:lstStyle/>
        <a:p>
          <a:pPr algn="ctr">
            <a:buNone/>
          </a:pPr>
          <a:r>
            <a:rPr lang="en-US" sz="1400" dirty="0"/>
            <a:t>Hybrid-Speicher-Integration</a:t>
          </a:r>
          <a:endParaRPr lang="de-AT" sz="1400" dirty="0"/>
        </a:p>
      </dgm:t>
    </dgm:pt>
    <dgm:pt modelId="{DFAA6A8F-E58C-4C90-BFB7-9F8CE10E240B}" type="parTrans" cxnId="{AC4CB620-4878-4D15-A1B8-F6C6B66BE6B2}">
      <dgm:prSet/>
      <dgm:spPr/>
      <dgm:t>
        <a:bodyPr/>
        <a:lstStyle/>
        <a:p>
          <a:endParaRPr lang="de-AT"/>
        </a:p>
      </dgm:t>
    </dgm:pt>
    <dgm:pt modelId="{C9B4533F-F800-4656-A612-7D9C41D0B881}" type="sibTrans" cxnId="{AC4CB620-4878-4D15-A1B8-F6C6B66BE6B2}">
      <dgm:prSet/>
      <dgm:spPr/>
      <dgm:t>
        <a:bodyPr/>
        <a:lstStyle/>
        <a:p>
          <a:endParaRPr lang="de-AT"/>
        </a:p>
      </dgm:t>
    </dgm:pt>
    <dgm:pt modelId="{7A571D43-5BD7-4632-91D7-9DC8A7BB6638}">
      <dgm:prSet custT="1"/>
      <dgm:spPr/>
      <dgm:t>
        <a:bodyPr anchor="ctr"/>
        <a:lstStyle/>
        <a:p>
          <a:pPr algn="ctr">
            <a:buFont typeface="Symbol" panose="05050102010706020507" pitchFamily="18" charset="2"/>
            <a:buChar char=""/>
          </a:pPr>
          <a:r>
            <a:rPr lang="de-AT" sz="1600" b="1" dirty="0" err="1"/>
            <a:t>CloudEndure</a:t>
          </a:r>
          <a:r>
            <a:rPr lang="de-AT" sz="1600" b="1" dirty="0"/>
            <a:t> </a:t>
          </a:r>
          <a:r>
            <a:rPr lang="de-AT" sz="1600" b="1" dirty="0" err="1"/>
            <a:t>Disaster</a:t>
          </a:r>
          <a:r>
            <a:rPr lang="de-AT" sz="1600" b="1" dirty="0"/>
            <a:t> Recovery</a:t>
          </a:r>
          <a:br>
            <a:rPr lang="de-AT" sz="1600" b="1" dirty="0"/>
          </a:br>
          <a:endParaRPr lang="de-AT" sz="1600" b="1" dirty="0"/>
        </a:p>
      </dgm:t>
    </dgm:pt>
    <dgm:pt modelId="{84A18298-6577-4E4D-B57D-6D56DFFF1D2F}" type="parTrans" cxnId="{8B3F9BC3-28F1-41A4-B135-07EC8D6CC952}">
      <dgm:prSet/>
      <dgm:spPr/>
      <dgm:t>
        <a:bodyPr/>
        <a:lstStyle/>
        <a:p>
          <a:endParaRPr lang="de-AT"/>
        </a:p>
      </dgm:t>
    </dgm:pt>
    <dgm:pt modelId="{0AEE5796-8A27-4D90-B6DC-9568289228C7}" type="sibTrans" cxnId="{8B3F9BC3-28F1-41A4-B135-07EC8D6CC952}">
      <dgm:prSet/>
      <dgm:spPr/>
      <dgm:t>
        <a:bodyPr/>
        <a:lstStyle/>
        <a:p>
          <a:endParaRPr lang="de-AT"/>
        </a:p>
      </dgm:t>
    </dgm:pt>
    <dgm:pt modelId="{DD7787CC-F5A8-47E2-9498-DDE5A7DE1C4D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Hochautomatisierte Notfallwiederherstellung</a:t>
          </a:r>
        </a:p>
      </dgm:t>
    </dgm:pt>
    <dgm:pt modelId="{9C1FD230-8D92-4CDC-A3A9-4DDEDD6E99C4}" type="parTrans" cxnId="{6397B4DC-0D48-4F51-9A75-5ED63F1308FA}">
      <dgm:prSet/>
      <dgm:spPr/>
      <dgm:t>
        <a:bodyPr/>
        <a:lstStyle/>
        <a:p>
          <a:endParaRPr lang="de-AT"/>
        </a:p>
      </dgm:t>
    </dgm:pt>
    <dgm:pt modelId="{FCFC0A23-1979-4375-A9CD-98F771D53892}" type="sibTrans" cxnId="{6397B4DC-0D48-4F51-9A75-5ED63F1308FA}">
      <dgm:prSet/>
      <dgm:spPr/>
      <dgm:t>
        <a:bodyPr/>
        <a:lstStyle/>
        <a:p>
          <a:endParaRPr lang="de-AT"/>
        </a:p>
      </dgm:t>
    </dgm:pt>
    <dgm:pt modelId="{59B88C15-B11E-4909-ADA7-11474E82FDC6}" type="pres">
      <dgm:prSet presAssocID="{23A4CF80-68AA-424B-8F8A-88D2F4D4C080}" presName="diagram" presStyleCnt="0">
        <dgm:presLayoutVars>
          <dgm:dir/>
          <dgm:resizeHandles val="exact"/>
        </dgm:presLayoutVars>
      </dgm:prSet>
      <dgm:spPr/>
    </dgm:pt>
    <dgm:pt modelId="{17AC8304-FDDC-471B-86FE-A9DF325D583C}" type="pres">
      <dgm:prSet presAssocID="{1579B090-B57A-4234-8F40-245EAA5E4AC9}" presName="node" presStyleLbl="node1" presStyleIdx="0" presStyleCnt="10">
        <dgm:presLayoutVars>
          <dgm:bulletEnabled val="1"/>
        </dgm:presLayoutVars>
      </dgm:prSet>
      <dgm:spPr/>
    </dgm:pt>
    <dgm:pt modelId="{F8ECA43E-AF39-4F26-8BDF-86757B5DAB4E}" type="pres">
      <dgm:prSet presAssocID="{704471F8-5E0D-45EC-8F7C-33AD28A4D654}" presName="sibTrans" presStyleCnt="0"/>
      <dgm:spPr/>
    </dgm:pt>
    <dgm:pt modelId="{990B55BF-D89A-4F3E-AD33-7C91958BD76F}" type="pres">
      <dgm:prSet presAssocID="{D3EE6031-3CD8-4030-8859-907475C1A7CC}" presName="node" presStyleLbl="node1" presStyleIdx="1" presStyleCnt="10">
        <dgm:presLayoutVars>
          <dgm:bulletEnabled val="1"/>
        </dgm:presLayoutVars>
      </dgm:prSet>
      <dgm:spPr/>
    </dgm:pt>
    <dgm:pt modelId="{6A71D8B2-9DF7-44B9-B4D2-70CA9243BCCC}" type="pres">
      <dgm:prSet presAssocID="{5DD7A709-8F4C-40F5-8A21-05E90E109B4F}" presName="sibTrans" presStyleCnt="0"/>
      <dgm:spPr/>
    </dgm:pt>
    <dgm:pt modelId="{324A217B-7746-4A90-AE63-8C748A3948D8}" type="pres">
      <dgm:prSet presAssocID="{44EF7720-1700-4826-8A64-208F8931F6C3}" presName="node" presStyleLbl="node1" presStyleIdx="2" presStyleCnt="10">
        <dgm:presLayoutVars>
          <dgm:bulletEnabled val="1"/>
        </dgm:presLayoutVars>
      </dgm:prSet>
      <dgm:spPr/>
    </dgm:pt>
    <dgm:pt modelId="{745D42E2-6CB9-484F-9395-3BBED92EF5D5}" type="pres">
      <dgm:prSet presAssocID="{FC1014B4-DDCC-44B1-A3A8-69B33719814F}" presName="sibTrans" presStyleCnt="0"/>
      <dgm:spPr/>
    </dgm:pt>
    <dgm:pt modelId="{0B2E5BE8-2B5C-48E7-A8E8-AE55AEEA971A}" type="pres">
      <dgm:prSet presAssocID="{542AAD7C-4C41-4B4C-BFA7-EBBD7179C0FB}" presName="node" presStyleLbl="node1" presStyleIdx="3" presStyleCnt="10">
        <dgm:presLayoutVars>
          <dgm:bulletEnabled val="1"/>
        </dgm:presLayoutVars>
      </dgm:prSet>
      <dgm:spPr/>
    </dgm:pt>
    <dgm:pt modelId="{0E616A7E-2511-4FE1-A4D9-A8C990E75077}" type="pres">
      <dgm:prSet presAssocID="{E83122F9-F6FD-4FBA-984E-CD8C7A6A6ACB}" presName="sibTrans" presStyleCnt="0"/>
      <dgm:spPr/>
    </dgm:pt>
    <dgm:pt modelId="{389BC0EB-09DD-48C1-86DC-C5BB091AB232}" type="pres">
      <dgm:prSet presAssocID="{CFBC38DC-B1A9-450E-BA88-BE69B7DDE2CD}" presName="node" presStyleLbl="node1" presStyleIdx="4" presStyleCnt="10">
        <dgm:presLayoutVars>
          <dgm:bulletEnabled val="1"/>
        </dgm:presLayoutVars>
      </dgm:prSet>
      <dgm:spPr/>
    </dgm:pt>
    <dgm:pt modelId="{ACC0D50D-6C52-416E-BD73-06F5CBA73A69}" type="pres">
      <dgm:prSet presAssocID="{66D0AD1E-BF3A-40C4-8128-3F2105605712}" presName="sibTrans" presStyleCnt="0"/>
      <dgm:spPr/>
    </dgm:pt>
    <dgm:pt modelId="{F2F6EA52-C243-4D99-8AC8-318E502D2386}" type="pres">
      <dgm:prSet presAssocID="{AFD1079C-BA5F-4223-96E3-88E11444057A}" presName="node" presStyleLbl="node1" presStyleIdx="5" presStyleCnt="10">
        <dgm:presLayoutVars>
          <dgm:bulletEnabled val="1"/>
        </dgm:presLayoutVars>
      </dgm:prSet>
      <dgm:spPr/>
    </dgm:pt>
    <dgm:pt modelId="{4525C995-7700-4C45-BB0A-4FB27D5D78AC}" type="pres">
      <dgm:prSet presAssocID="{90227586-2A2E-4FA6-895B-47CB519AE152}" presName="sibTrans" presStyleCnt="0"/>
      <dgm:spPr/>
    </dgm:pt>
    <dgm:pt modelId="{98A32E7E-29FD-43C2-A50C-A118F75CD13B}" type="pres">
      <dgm:prSet presAssocID="{7253B85E-C44F-43EA-AF3C-FDB4B656794B}" presName="node" presStyleLbl="node1" presStyleIdx="6" presStyleCnt="10">
        <dgm:presLayoutVars>
          <dgm:bulletEnabled val="1"/>
        </dgm:presLayoutVars>
      </dgm:prSet>
      <dgm:spPr/>
    </dgm:pt>
    <dgm:pt modelId="{D071265D-0ADA-4728-96DE-60F985C0ECC9}" type="pres">
      <dgm:prSet presAssocID="{85825E0C-A44E-457A-BED5-1618D8E9D18E}" presName="sibTrans" presStyleCnt="0"/>
      <dgm:spPr/>
    </dgm:pt>
    <dgm:pt modelId="{DAFF8FFD-D6B6-4FDB-8B64-4DEAE69126C6}" type="pres">
      <dgm:prSet presAssocID="{9CAB2285-E22B-422D-8BC2-47F7092F148B}" presName="node" presStyleLbl="node1" presStyleIdx="7" presStyleCnt="10">
        <dgm:presLayoutVars>
          <dgm:bulletEnabled val="1"/>
        </dgm:presLayoutVars>
      </dgm:prSet>
      <dgm:spPr/>
    </dgm:pt>
    <dgm:pt modelId="{750512CB-0651-4CE8-B473-1AF06B681A58}" type="pres">
      <dgm:prSet presAssocID="{1E8E2499-0997-4ED4-AC55-BB6EA015C717}" presName="sibTrans" presStyleCnt="0"/>
      <dgm:spPr/>
    </dgm:pt>
    <dgm:pt modelId="{DD5B736D-DAA9-4887-BF56-A8B04E8C6504}" type="pres">
      <dgm:prSet presAssocID="{92C3B204-E067-4249-A9F2-979ABED6E57E}" presName="node" presStyleLbl="node1" presStyleIdx="8" presStyleCnt="10">
        <dgm:presLayoutVars>
          <dgm:bulletEnabled val="1"/>
        </dgm:presLayoutVars>
      </dgm:prSet>
      <dgm:spPr/>
    </dgm:pt>
    <dgm:pt modelId="{8611634B-CB9B-420B-90A8-F76A791BA1AE}" type="pres">
      <dgm:prSet presAssocID="{4C7F6D59-02B8-4AAF-A82F-05BE2B81CB86}" presName="sibTrans" presStyleCnt="0"/>
      <dgm:spPr/>
    </dgm:pt>
    <dgm:pt modelId="{1C6D3318-272D-4486-B358-0D95881F8560}" type="pres">
      <dgm:prSet presAssocID="{7A571D43-5BD7-4632-91D7-9DC8A7BB6638}" presName="node" presStyleLbl="node1" presStyleIdx="9" presStyleCnt="10">
        <dgm:presLayoutVars>
          <dgm:bulletEnabled val="1"/>
        </dgm:presLayoutVars>
      </dgm:prSet>
      <dgm:spPr/>
    </dgm:pt>
  </dgm:ptLst>
  <dgm:cxnLst>
    <dgm:cxn modelId="{2C710704-79FA-4C92-A611-C80C071214BC}" type="presOf" srcId="{CFBC38DC-B1A9-450E-BA88-BE69B7DDE2CD}" destId="{389BC0EB-09DD-48C1-86DC-C5BB091AB232}" srcOrd="0" destOrd="0" presId="urn:microsoft.com/office/officeart/2005/8/layout/default"/>
    <dgm:cxn modelId="{91148618-32AD-4C14-AD6C-5C99D549B677}" srcId="{23A4CF80-68AA-424B-8F8A-88D2F4D4C080}" destId="{AFD1079C-BA5F-4223-96E3-88E11444057A}" srcOrd="5" destOrd="0" parTransId="{6E8DBAEA-8FBE-4B4A-A1A5-7CE91E72A39F}" sibTransId="{90227586-2A2E-4FA6-895B-47CB519AE152}"/>
    <dgm:cxn modelId="{5C518C18-884E-44F9-BD67-32B7F6A07955}" type="presOf" srcId="{44EF7720-1700-4826-8A64-208F8931F6C3}" destId="{324A217B-7746-4A90-AE63-8C748A3948D8}" srcOrd="0" destOrd="0" presId="urn:microsoft.com/office/officeart/2005/8/layout/default"/>
    <dgm:cxn modelId="{362E9319-4D9E-43CD-952F-C296DEB863CF}" srcId="{AFD1079C-BA5F-4223-96E3-88E11444057A}" destId="{231FB0EE-90B9-4FBC-8E44-A826E7E6733F}" srcOrd="0" destOrd="0" parTransId="{AC464515-DAE2-417B-AC9A-9690414FD2A4}" sibTransId="{9D44DEDA-7DE9-43C9-ACFD-063D79799F89}"/>
    <dgm:cxn modelId="{24E0F619-2378-40DB-8CC2-0FE339FCA8CE}" srcId="{1579B090-B57A-4234-8F40-245EAA5E4AC9}" destId="{E3D1E96A-C2B0-4B12-ACB9-1A9F86091474}" srcOrd="0" destOrd="0" parTransId="{EBF049EB-9CDF-4F0B-ADD4-9D4A14314556}" sibTransId="{FAB04A9A-653D-42D7-89D5-E6D15F414DC8}"/>
    <dgm:cxn modelId="{AC4CB620-4878-4D15-A1B8-F6C6B66BE6B2}" srcId="{92C3B204-E067-4249-A9F2-979ABED6E57E}" destId="{4B38CFD5-BB0D-44B6-8434-B8F2C159B141}" srcOrd="0" destOrd="0" parTransId="{DFAA6A8F-E58C-4C90-BFB7-9F8CE10E240B}" sibTransId="{C9B4533F-F800-4656-A612-7D9C41D0B881}"/>
    <dgm:cxn modelId="{26042A22-39CD-41FB-8E23-97C8277B87AE}" srcId="{23A4CF80-68AA-424B-8F8A-88D2F4D4C080}" destId="{542AAD7C-4C41-4B4C-BFA7-EBBD7179C0FB}" srcOrd="3" destOrd="0" parTransId="{FC0EC551-CF60-4BDC-A088-714DAE23BD0B}" sibTransId="{E83122F9-F6FD-4FBA-984E-CD8C7A6A6ACB}"/>
    <dgm:cxn modelId="{D0A5EF24-E122-4AEE-987A-29F10049EA10}" type="presOf" srcId="{E3D1E96A-C2B0-4B12-ACB9-1A9F86091474}" destId="{17AC8304-FDDC-471B-86FE-A9DF325D583C}" srcOrd="0" destOrd="1" presId="urn:microsoft.com/office/officeart/2005/8/layout/default"/>
    <dgm:cxn modelId="{D5AC883F-C93C-4618-A869-73F01181731F}" srcId="{23A4CF80-68AA-424B-8F8A-88D2F4D4C080}" destId="{7253B85E-C44F-43EA-AF3C-FDB4B656794B}" srcOrd="6" destOrd="0" parTransId="{6F15127A-AF1A-4F07-A144-9F86CD620EF9}" sibTransId="{85825E0C-A44E-457A-BED5-1618D8E9D18E}"/>
    <dgm:cxn modelId="{4DD38367-E351-4FFB-9283-DA7C62CD7EAE}" srcId="{23A4CF80-68AA-424B-8F8A-88D2F4D4C080}" destId="{D3EE6031-3CD8-4030-8859-907475C1A7CC}" srcOrd="1" destOrd="0" parTransId="{25581697-C8DB-421A-AA8A-65C8FEC5A88B}" sibTransId="{5DD7A709-8F4C-40F5-8A21-05E90E109B4F}"/>
    <dgm:cxn modelId="{5191126E-2754-43BC-B522-9B23C0EAEC99}" type="presOf" srcId="{AFD1079C-BA5F-4223-96E3-88E11444057A}" destId="{F2F6EA52-C243-4D99-8AC8-318E502D2386}" srcOrd="0" destOrd="0" presId="urn:microsoft.com/office/officeart/2005/8/layout/default"/>
    <dgm:cxn modelId="{60BDAA54-AF6B-492F-AC9C-9EB83FEA7FEF}" type="presOf" srcId="{6D4A867F-353D-4155-B191-CEBFA04C9B01}" destId="{324A217B-7746-4A90-AE63-8C748A3948D8}" srcOrd="0" destOrd="1" presId="urn:microsoft.com/office/officeart/2005/8/layout/default"/>
    <dgm:cxn modelId="{53392A79-BBF7-4EE9-A0D0-D9CC16C7C9CF}" type="presOf" srcId="{FF3BED5A-912F-41EC-92C2-1BB6F4FE7B7A}" destId="{DAFF8FFD-D6B6-4FDB-8B64-4DEAE69126C6}" srcOrd="0" destOrd="1" presId="urn:microsoft.com/office/officeart/2005/8/layout/default"/>
    <dgm:cxn modelId="{B102107D-4771-4D9F-ABEC-385996CA56F1}" type="presOf" srcId="{7A571D43-5BD7-4632-91D7-9DC8A7BB6638}" destId="{1C6D3318-272D-4486-B358-0D95881F8560}" srcOrd="0" destOrd="0" presId="urn:microsoft.com/office/officeart/2005/8/layout/default"/>
    <dgm:cxn modelId="{00F63180-0418-485F-A82D-6CFD8D3FD3AF}" type="presOf" srcId="{23A4CF80-68AA-424B-8F8A-88D2F4D4C080}" destId="{59B88C15-B11E-4909-ADA7-11474E82FDC6}" srcOrd="0" destOrd="0" presId="urn:microsoft.com/office/officeart/2005/8/layout/default"/>
    <dgm:cxn modelId="{7576AA80-B179-42FF-8DB0-2514ED5C5BBA}" type="presOf" srcId="{066D6582-4570-4E6C-B973-2EE99190827D}" destId="{990B55BF-D89A-4F3E-AD33-7C91958BD76F}" srcOrd="0" destOrd="1" presId="urn:microsoft.com/office/officeart/2005/8/layout/default"/>
    <dgm:cxn modelId="{4D81D185-2E9D-45A7-B78F-E1004BA67120}" type="presOf" srcId="{92C3B204-E067-4249-A9F2-979ABED6E57E}" destId="{DD5B736D-DAA9-4887-BF56-A8B04E8C6504}" srcOrd="0" destOrd="0" presId="urn:microsoft.com/office/officeart/2005/8/layout/default"/>
    <dgm:cxn modelId="{21F36486-B936-4A28-BF86-C409A54B30F4}" type="presOf" srcId="{1C8E8FF6-B0C6-4854-B724-54B5B80A24B2}" destId="{98A32E7E-29FD-43C2-A50C-A118F75CD13B}" srcOrd="0" destOrd="1" presId="urn:microsoft.com/office/officeart/2005/8/layout/default"/>
    <dgm:cxn modelId="{8F71A887-36C1-4E07-9774-9E037ADF5AE9}" type="presOf" srcId="{4B38CFD5-BB0D-44B6-8434-B8F2C159B141}" destId="{DD5B736D-DAA9-4887-BF56-A8B04E8C6504}" srcOrd="0" destOrd="1" presId="urn:microsoft.com/office/officeart/2005/8/layout/default"/>
    <dgm:cxn modelId="{BED0FF8A-7E0B-4426-9F5D-8198F5B61373}" type="presOf" srcId="{9CAB2285-E22B-422D-8BC2-47F7092F148B}" destId="{DAFF8FFD-D6B6-4FDB-8B64-4DEAE69126C6}" srcOrd="0" destOrd="0" presId="urn:microsoft.com/office/officeart/2005/8/layout/default"/>
    <dgm:cxn modelId="{76333A8D-BA81-4367-AB90-E87A5F6875FC}" srcId="{44EF7720-1700-4826-8A64-208F8931F6C3}" destId="{6D4A867F-353D-4155-B191-CEBFA04C9B01}" srcOrd="0" destOrd="0" parTransId="{22D23D1E-400C-41D0-B65B-FA7D63D17B68}" sibTransId="{F527CC14-AFAE-4501-AF10-0A137B66451E}"/>
    <dgm:cxn modelId="{E18A978E-3712-4BB1-8CE9-BC049B6B7CE9}" type="presOf" srcId="{231FB0EE-90B9-4FBC-8E44-A826E7E6733F}" destId="{F2F6EA52-C243-4D99-8AC8-318E502D2386}" srcOrd="0" destOrd="1" presId="urn:microsoft.com/office/officeart/2005/8/layout/default"/>
    <dgm:cxn modelId="{04A5FC98-48D4-4615-994D-BF9FB6D52298}" srcId="{23A4CF80-68AA-424B-8F8A-88D2F4D4C080}" destId="{9CAB2285-E22B-422D-8BC2-47F7092F148B}" srcOrd="7" destOrd="0" parTransId="{E4F411EA-3858-4146-95B0-929F855C664B}" sibTransId="{1E8E2499-0997-4ED4-AC55-BB6EA015C717}"/>
    <dgm:cxn modelId="{5040D2A4-7E5A-4BB7-98BC-4F4EA3AC17BD}" srcId="{23A4CF80-68AA-424B-8F8A-88D2F4D4C080}" destId="{CFBC38DC-B1A9-450E-BA88-BE69B7DDE2CD}" srcOrd="4" destOrd="0" parTransId="{83F1FF41-9E38-4D59-9EAB-718A47D778DF}" sibTransId="{66D0AD1E-BF3A-40C4-8128-3F2105605712}"/>
    <dgm:cxn modelId="{3CEE24B5-FFC4-4968-833E-C571AD300AF1}" srcId="{9CAB2285-E22B-422D-8BC2-47F7092F148B}" destId="{FF3BED5A-912F-41EC-92C2-1BB6F4FE7B7A}" srcOrd="0" destOrd="0" parTransId="{42956E58-C169-4F0C-B5BD-06BD43F969A5}" sibTransId="{57BA043D-D35A-4161-A8E8-C7CB5DA35A7F}"/>
    <dgm:cxn modelId="{94146BB8-64FD-45FE-95EA-FDFB3790B542}" srcId="{D3EE6031-3CD8-4030-8859-907475C1A7CC}" destId="{066D6582-4570-4E6C-B973-2EE99190827D}" srcOrd="0" destOrd="0" parTransId="{FB5B9DC7-5502-4DF2-99DD-8A6F07BEE70A}" sibTransId="{4CD5E172-43EB-4520-A68B-837C7B7E027B}"/>
    <dgm:cxn modelId="{8B3F9BC3-28F1-41A4-B135-07EC8D6CC952}" srcId="{23A4CF80-68AA-424B-8F8A-88D2F4D4C080}" destId="{7A571D43-5BD7-4632-91D7-9DC8A7BB6638}" srcOrd="9" destOrd="0" parTransId="{84A18298-6577-4E4D-B57D-6D56DFFF1D2F}" sibTransId="{0AEE5796-8A27-4D90-B6DC-9568289228C7}"/>
    <dgm:cxn modelId="{A95898C4-3343-4119-934E-5F289F34AC43}" type="presOf" srcId="{D3EE6031-3CD8-4030-8859-907475C1A7CC}" destId="{990B55BF-D89A-4F3E-AD33-7C91958BD76F}" srcOrd="0" destOrd="0" presId="urn:microsoft.com/office/officeart/2005/8/layout/default"/>
    <dgm:cxn modelId="{06604FD4-1EE1-4EA9-9FDD-2881724E4108}" srcId="{542AAD7C-4C41-4B4C-BFA7-EBBD7179C0FB}" destId="{1C9AA60B-70F8-4078-A40A-5E1FBE1B74BF}" srcOrd="0" destOrd="0" parTransId="{19543F72-F6F9-4805-AB66-E87AEBE3FAB8}" sibTransId="{871B96EF-2A43-4D5D-80C9-608975568F9B}"/>
    <dgm:cxn modelId="{B53085D8-0056-4AE1-AD4F-92A17C996FA7}" type="presOf" srcId="{673E694E-3FD3-422B-8868-BF507242580C}" destId="{389BC0EB-09DD-48C1-86DC-C5BB091AB232}" srcOrd="0" destOrd="1" presId="urn:microsoft.com/office/officeart/2005/8/layout/default"/>
    <dgm:cxn modelId="{B7D658DC-CD88-445B-8DB7-FFFB8DAA3720}" type="presOf" srcId="{1C9AA60B-70F8-4078-A40A-5E1FBE1B74BF}" destId="{0B2E5BE8-2B5C-48E7-A8E8-AE55AEEA971A}" srcOrd="0" destOrd="1" presId="urn:microsoft.com/office/officeart/2005/8/layout/default"/>
    <dgm:cxn modelId="{6397B4DC-0D48-4F51-9A75-5ED63F1308FA}" srcId="{7A571D43-5BD7-4632-91D7-9DC8A7BB6638}" destId="{DD7787CC-F5A8-47E2-9498-DDE5A7DE1C4D}" srcOrd="0" destOrd="0" parTransId="{9C1FD230-8D92-4CDC-A3A9-4DDEDD6E99C4}" sibTransId="{FCFC0A23-1979-4375-A9CD-98F771D53892}"/>
    <dgm:cxn modelId="{E673BDDC-F213-4AFD-8BC0-1608E396F933}" type="presOf" srcId="{542AAD7C-4C41-4B4C-BFA7-EBBD7179C0FB}" destId="{0B2E5BE8-2B5C-48E7-A8E8-AE55AEEA971A}" srcOrd="0" destOrd="0" presId="urn:microsoft.com/office/officeart/2005/8/layout/default"/>
    <dgm:cxn modelId="{00D4E8E2-72FE-4A0F-8A75-1D52835388CA}" srcId="{7253B85E-C44F-43EA-AF3C-FDB4B656794B}" destId="{1C8E8FF6-B0C6-4854-B724-54B5B80A24B2}" srcOrd="0" destOrd="0" parTransId="{247BE382-FD81-4DED-8D18-7A417B7C34BA}" sibTransId="{CED530F5-AD1C-456E-864E-90E4F3F20955}"/>
    <dgm:cxn modelId="{16B4BAE8-9017-44BC-A741-7969C7C935E2}" srcId="{CFBC38DC-B1A9-450E-BA88-BE69B7DDE2CD}" destId="{673E694E-3FD3-422B-8868-BF507242580C}" srcOrd="0" destOrd="0" parTransId="{01200F24-12D7-4E0F-89FB-4254DEDEE6C6}" sibTransId="{3CDE3976-E87A-4828-8889-140779EC3C56}"/>
    <dgm:cxn modelId="{00D8CDEA-33CA-472D-B079-6DDD3C90FD63}" type="presOf" srcId="{DD7787CC-F5A8-47E2-9498-DDE5A7DE1C4D}" destId="{1C6D3318-272D-4486-B358-0D95881F8560}" srcOrd="0" destOrd="1" presId="urn:microsoft.com/office/officeart/2005/8/layout/default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7F73DEE-4874-4AA5-A00F-A543E880244B}" type="presOf" srcId="{1579B090-B57A-4234-8F40-245EAA5E4AC9}" destId="{17AC8304-FDDC-471B-86FE-A9DF325D583C}" srcOrd="0" destOrd="0" presId="urn:microsoft.com/office/officeart/2005/8/layout/default"/>
    <dgm:cxn modelId="{3E33D5F9-609A-4388-A3DF-74CC0842E926}" srcId="{23A4CF80-68AA-424B-8F8A-88D2F4D4C080}" destId="{44EF7720-1700-4826-8A64-208F8931F6C3}" srcOrd="2" destOrd="0" parTransId="{70C3007F-8578-42FF-969F-D6766903BF86}" sibTransId="{FC1014B4-DDCC-44B1-A3A8-69B33719814F}"/>
    <dgm:cxn modelId="{ED1425FA-77B3-429F-9F7B-94207EE951F8}" type="presOf" srcId="{7253B85E-C44F-43EA-AF3C-FDB4B656794B}" destId="{98A32E7E-29FD-43C2-A50C-A118F75CD13B}" srcOrd="0" destOrd="0" presId="urn:microsoft.com/office/officeart/2005/8/layout/default"/>
    <dgm:cxn modelId="{9E7639FA-89F9-475F-B1D1-8401D57B239F}" srcId="{23A4CF80-68AA-424B-8F8A-88D2F4D4C080}" destId="{92C3B204-E067-4249-A9F2-979ABED6E57E}" srcOrd="8" destOrd="0" parTransId="{79C55AF2-3801-4D58-BE19-33785C6DB8DD}" sibTransId="{4C7F6D59-02B8-4AAF-A82F-05BE2B81CB86}"/>
    <dgm:cxn modelId="{DEC3BFB3-82DF-4625-A1F1-01037CF45073}" type="presParOf" srcId="{59B88C15-B11E-4909-ADA7-11474E82FDC6}" destId="{17AC8304-FDDC-471B-86FE-A9DF325D583C}" srcOrd="0" destOrd="0" presId="urn:microsoft.com/office/officeart/2005/8/layout/default"/>
    <dgm:cxn modelId="{F50E8693-D389-424F-8CC3-A9F39833C1EE}" type="presParOf" srcId="{59B88C15-B11E-4909-ADA7-11474E82FDC6}" destId="{F8ECA43E-AF39-4F26-8BDF-86757B5DAB4E}" srcOrd="1" destOrd="0" presId="urn:microsoft.com/office/officeart/2005/8/layout/default"/>
    <dgm:cxn modelId="{2162F009-43C1-4199-ACF4-FFDC9A1F3C78}" type="presParOf" srcId="{59B88C15-B11E-4909-ADA7-11474E82FDC6}" destId="{990B55BF-D89A-4F3E-AD33-7C91958BD76F}" srcOrd="2" destOrd="0" presId="urn:microsoft.com/office/officeart/2005/8/layout/default"/>
    <dgm:cxn modelId="{5BE7A3E0-0E0A-4B5C-AB96-A5CDA96725F0}" type="presParOf" srcId="{59B88C15-B11E-4909-ADA7-11474E82FDC6}" destId="{6A71D8B2-9DF7-44B9-B4D2-70CA9243BCCC}" srcOrd="3" destOrd="0" presId="urn:microsoft.com/office/officeart/2005/8/layout/default"/>
    <dgm:cxn modelId="{DB367147-164A-471D-9F2D-05B930DD6A50}" type="presParOf" srcId="{59B88C15-B11E-4909-ADA7-11474E82FDC6}" destId="{324A217B-7746-4A90-AE63-8C748A3948D8}" srcOrd="4" destOrd="0" presId="urn:microsoft.com/office/officeart/2005/8/layout/default"/>
    <dgm:cxn modelId="{02E303DF-350C-47CA-A30D-EADBC9B84773}" type="presParOf" srcId="{59B88C15-B11E-4909-ADA7-11474E82FDC6}" destId="{745D42E2-6CB9-484F-9395-3BBED92EF5D5}" srcOrd="5" destOrd="0" presId="urn:microsoft.com/office/officeart/2005/8/layout/default"/>
    <dgm:cxn modelId="{8AA12EE4-2091-42B7-B6A6-CE000FFD3777}" type="presParOf" srcId="{59B88C15-B11E-4909-ADA7-11474E82FDC6}" destId="{0B2E5BE8-2B5C-48E7-A8E8-AE55AEEA971A}" srcOrd="6" destOrd="0" presId="urn:microsoft.com/office/officeart/2005/8/layout/default"/>
    <dgm:cxn modelId="{05EE8B37-9825-476B-977F-1DBD8DA278D1}" type="presParOf" srcId="{59B88C15-B11E-4909-ADA7-11474E82FDC6}" destId="{0E616A7E-2511-4FE1-A4D9-A8C990E75077}" srcOrd="7" destOrd="0" presId="urn:microsoft.com/office/officeart/2005/8/layout/default"/>
    <dgm:cxn modelId="{57AB0C6D-5067-42BB-90D9-F59634D9189D}" type="presParOf" srcId="{59B88C15-B11E-4909-ADA7-11474E82FDC6}" destId="{389BC0EB-09DD-48C1-86DC-C5BB091AB232}" srcOrd="8" destOrd="0" presId="urn:microsoft.com/office/officeart/2005/8/layout/default"/>
    <dgm:cxn modelId="{4C3F494E-A5DF-4E27-8AF0-C3DE034254D4}" type="presParOf" srcId="{59B88C15-B11E-4909-ADA7-11474E82FDC6}" destId="{ACC0D50D-6C52-416E-BD73-06F5CBA73A69}" srcOrd="9" destOrd="0" presId="urn:microsoft.com/office/officeart/2005/8/layout/default"/>
    <dgm:cxn modelId="{186E2B61-BC02-435F-A93C-45094EE1BCA5}" type="presParOf" srcId="{59B88C15-B11E-4909-ADA7-11474E82FDC6}" destId="{F2F6EA52-C243-4D99-8AC8-318E502D2386}" srcOrd="10" destOrd="0" presId="urn:microsoft.com/office/officeart/2005/8/layout/default"/>
    <dgm:cxn modelId="{A30DED44-923A-4339-A5FD-DDBB7BCAC2A9}" type="presParOf" srcId="{59B88C15-B11E-4909-ADA7-11474E82FDC6}" destId="{4525C995-7700-4C45-BB0A-4FB27D5D78AC}" srcOrd="11" destOrd="0" presId="urn:microsoft.com/office/officeart/2005/8/layout/default"/>
    <dgm:cxn modelId="{1DB13771-DF75-4605-BDD7-E6F8080E3916}" type="presParOf" srcId="{59B88C15-B11E-4909-ADA7-11474E82FDC6}" destId="{98A32E7E-29FD-43C2-A50C-A118F75CD13B}" srcOrd="12" destOrd="0" presId="urn:microsoft.com/office/officeart/2005/8/layout/default"/>
    <dgm:cxn modelId="{F761830F-6673-4219-86CC-5E58B5C5ADC3}" type="presParOf" srcId="{59B88C15-B11E-4909-ADA7-11474E82FDC6}" destId="{D071265D-0ADA-4728-96DE-60F985C0ECC9}" srcOrd="13" destOrd="0" presId="urn:microsoft.com/office/officeart/2005/8/layout/default"/>
    <dgm:cxn modelId="{A9E06368-B646-446D-A42D-41F21CC04007}" type="presParOf" srcId="{59B88C15-B11E-4909-ADA7-11474E82FDC6}" destId="{DAFF8FFD-D6B6-4FDB-8B64-4DEAE69126C6}" srcOrd="14" destOrd="0" presId="urn:microsoft.com/office/officeart/2005/8/layout/default"/>
    <dgm:cxn modelId="{0745CAF8-5C66-4115-A782-E333A841BCD2}" type="presParOf" srcId="{59B88C15-B11E-4909-ADA7-11474E82FDC6}" destId="{750512CB-0651-4CE8-B473-1AF06B681A58}" srcOrd="15" destOrd="0" presId="urn:microsoft.com/office/officeart/2005/8/layout/default"/>
    <dgm:cxn modelId="{75DA8749-899E-4728-8767-68D56BB773B6}" type="presParOf" srcId="{59B88C15-B11E-4909-ADA7-11474E82FDC6}" destId="{DD5B736D-DAA9-4887-BF56-A8B04E8C6504}" srcOrd="16" destOrd="0" presId="urn:microsoft.com/office/officeart/2005/8/layout/default"/>
    <dgm:cxn modelId="{2268C1BB-4E15-40C9-BBFC-64771CD6D466}" type="presParOf" srcId="{59B88C15-B11E-4909-ADA7-11474E82FDC6}" destId="{8611634B-CB9B-420B-90A8-F76A791BA1AE}" srcOrd="17" destOrd="0" presId="urn:microsoft.com/office/officeart/2005/8/layout/default"/>
    <dgm:cxn modelId="{5F9F16F0-0715-4B6E-A82E-8670D4AC1477}" type="presParOf" srcId="{59B88C15-B11E-4909-ADA7-11474E82FDC6}" destId="{1C6D3318-272D-4486-B358-0D95881F856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Archivierung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Günstige Lösungen für die Datenarchivierung, von Gigabytes bis zu Petabytes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Sicherung und Wiederherstellung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Zuverlässige, kosteneffektive Lösung für die Sicherung und </a:t>
          </a:r>
          <a:r>
            <a:rPr lang="de-AT" sz="1400" dirty="0"/>
            <a:t>Notfallwiederherstellung</a:t>
          </a:r>
          <a:r>
            <a:rPr lang="de-DE" sz="1400" dirty="0"/>
            <a:t>  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Blockchain</a:t>
          </a: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Freigegebene Ledger ("Kontobücher") für vertrauenswürdige Transaktionen zwischen mehreren Parteien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Unternehmensanwendungen</a:t>
          </a: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Vereinfachen Sie die Verwaltung und senken Sie die Kosten bestehender Geschäftsanwendungen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 anchor="t"/>
        <a:lstStyle/>
        <a:p>
          <a:pPr algn="ctr" rtl="0">
            <a:lnSpc>
              <a:spcPct val="90000"/>
            </a:lnSpc>
            <a:buNone/>
            <a:defRPr b="1"/>
          </a:pPr>
          <a:endParaRPr lang="de-AT" sz="1400" dirty="0"/>
        </a:p>
        <a:p>
          <a:pPr algn="ctr" rtl="0">
            <a:lnSpc>
              <a:spcPct val="90000"/>
            </a:lnSpc>
            <a:buNone/>
            <a:defRPr b="1"/>
          </a:pPr>
          <a:r>
            <a:rPr lang="de-AT" sz="1600" dirty="0"/>
            <a:t>AWS </a:t>
          </a:r>
          <a:r>
            <a:rPr lang="de-AT" sz="1600" dirty="0" err="1"/>
            <a:t>Cost</a:t>
          </a:r>
          <a:r>
            <a:rPr lang="de-AT" sz="1600" dirty="0"/>
            <a:t> Explorer</a:t>
          </a:r>
        </a:p>
        <a:p>
          <a:pPr algn="ctr" rtl="0">
            <a:lnSpc>
              <a:spcPct val="90000"/>
            </a:lnSpc>
            <a:buNone/>
            <a:defRPr b="1"/>
          </a:pPr>
          <a:endParaRPr lang="de-DE" sz="1400" b="0" i="0" u="none" strike="noStrike" cap="none" baseline="0" noProof="0" dirty="0"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A49E61FC-40C2-4C5A-89C3-15FADA9ED29F}">
      <dgm:prSet custT="1"/>
      <dgm:spPr/>
      <dgm:t>
        <a:bodyPr/>
        <a:lstStyle/>
        <a:p>
          <a:pPr>
            <a:buNone/>
          </a:pPr>
          <a:r>
            <a:rPr lang="de-AT" sz="1400" dirty="0"/>
            <a:t>   Analysieren Sie Ihre AWS-Kosten und -Nutzung</a:t>
          </a:r>
        </a:p>
      </dgm:t>
    </dgm:pt>
    <dgm:pt modelId="{800D5C2B-CB0D-4646-A740-49AEF73D7BFA}" type="parTrans" cxnId="{1FE93634-DAF9-47E2-BEDD-86A2AE4764CE}">
      <dgm:prSet/>
      <dgm:spPr/>
      <dgm:t>
        <a:bodyPr/>
        <a:lstStyle/>
        <a:p>
          <a:endParaRPr lang="de-AT"/>
        </a:p>
      </dgm:t>
    </dgm:pt>
    <dgm:pt modelId="{2592E941-00CD-498F-AB1F-26E55C4F9267}" type="sibTrans" cxnId="{1FE93634-DAF9-47E2-BEDD-86A2AE4764CE}">
      <dgm:prSet/>
      <dgm:spPr/>
      <dgm:t>
        <a:bodyPr/>
        <a:lstStyle/>
        <a:p>
          <a:endParaRPr lang="de-AT"/>
        </a:p>
      </dgm:t>
    </dgm:pt>
    <dgm:pt modelId="{70B7F828-4078-4C71-927A-24F3F2DF8D8D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endParaRPr lang="de-AT" sz="1400" dirty="0"/>
        </a:p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 Budgets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0A197647-2BC9-4E94-8B12-F1AAC5C1C86D}" type="parTrans" cxnId="{424CFD82-98C9-4C10-B4D7-FCDC85CCE5A8}">
      <dgm:prSet/>
      <dgm:spPr/>
      <dgm:t>
        <a:bodyPr/>
        <a:lstStyle/>
        <a:p>
          <a:endParaRPr lang="de-AT"/>
        </a:p>
      </dgm:t>
    </dgm:pt>
    <dgm:pt modelId="{FE2BB8FC-9C7A-4E9D-80B4-DFBD521FE75D}" type="sibTrans" cxnId="{424CFD82-98C9-4C10-B4D7-FCDC85CCE5A8}">
      <dgm:prSet/>
      <dgm:spPr/>
      <dgm:t>
        <a:bodyPr/>
        <a:lstStyle/>
        <a:p>
          <a:endParaRPr lang="de-AT"/>
        </a:p>
      </dgm:t>
    </dgm:pt>
    <dgm:pt modelId="{58C98DCA-B904-4D57-A51B-3A7507BC1338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Legen Sie benutzerdefinierte Kosten- und Nutzungsbudgets fest</a:t>
          </a:r>
        </a:p>
      </dgm:t>
    </dgm:pt>
    <dgm:pt modelId="{6DF4B9B5-55FA-440C-9028-8153CEE67497}" type="parTrans" cxnId="{C6FCB76D-2716-424D-B8FF-07832BC95391}">
      <dgm:prSet/>
      <dgm:spPr/>
      <dgm:t>
        <a:bodyPr/>
        <a:lstStyle/>
        <a:p>
          <a:endParaRPr lang="de-AT"/>
        </a:p>
      </dgm:t>
    </dgm:pt>
    <dgm:pt modelId="{012C219C-20F2-4494-86C2-CBDA3BD1C2D4}" type="sibTrans" cxnId="{C6FCB76D-2716-424D-B8FF-07832BC95391}">
      <dgm:prSet/>
      <dgm:spPr/>
      <dgm:t>
        <a:bodyPr/>
        <a:lstStyle/>
        <a:p>
          <a:endParaRPr lang="de-AT"/>
        </a:p>
      </dgm:t>
    </dgm:pt>
    <dgm:pt modelId="{E5E600BC-4A19-4942-88CA-EA592880B0F1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endParaRPr lang="de-AT" sz="1400" dirty="0"/>
        </a:p>
        <a:p>
          <a:pPr algn="ctr">
            <a:buFont typeface="Symbol" panose="05050102010706020507" pitchFamily="18" charset="2"/>
            <a:buChar char=""/>
          </a:pPr>
          <a:r>
            <a:rPr lang="de-AT" sz="1600" b="1" dirty="0"/>
            <a:t>AWS-Kosten- und Nutzungsbericht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295500CD-BC71-48F9-B51C-985608778E4B}" type="parTrans" cxnId="{0802E23E-2EB7-4A1A-8FD9-DB892D56734B}">
      <dgm:prSet/>
      <dgm:spPr/>
      <dgm:t>
        <a:bodyPr/>
        <a:lstStyle/>
        <a:p>
          <a:endParaRPr lang="de-AT"/>
        </a:p>
      </dgm:t>
    </dgm:pt>
    <dgm:pt modelId="{D3582FD5-26A3-4A21-9263-5D3E839FD61B}" type="sibTrans" cxnId="{0802E23E-2EB7-4A1A-8FD9-DB892D56734B}">
      <dgm:prSet/>
      <dgm:spPr/>
      <dgm:t>
        <a:bodyPr/>
        <a:lstStyle/>
        <a:p>
          <a:endParaRPr lang="de-AT"/>
        </a:p>
      </dgm:t>
    </dgm:pt>
    <dgm:pt modelId="{E53CB48C-3C84-4265-943B-CA0FB31F42C7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Zugriff auf umfassende Kosten- und Nutzungs-informationen</a:t>
          </a:r>
        </a:p>
      </dgm:t>
    </dgm:pt>
    <dgm:pt modelId="{9167CF35-9D95-479C-AF35-4EE8D4C4391F}" type="parTrans" cxnId="{B8AB4A71-D0D3-4998-A14F-5E8EA96AEE7B}">
      <dgm:prSet/>
      <dgm:spPr/>
      <dgm:t>
        <a:bodyPr/>
        <a:lstStyle/>
        <a:p>
          <a:endParaRPr lang="de-AT"/>
        </a:p>
      </dgm:t>
    </dgm:pt>
    <dgm:pt modelId="{A82EED6B-378D-42C4-9B98-3A7D99415BC1}" type="sibTrans" cxnId="{B8AB4A71-D0D3-4998-A14F-5E8EA96AEE7B}">
      <dgm:prSet/>
      <dgm:spPr/>
      <dgm:t>
        <a:bodyPr/>
        <a:lstStyle/>
        <a:p>
          <a:endParaRPr lang="de-AT"/>
        </a:p>
      </dgm:t>
    </dgm:pt>
    <dgm:pt modelId="{77ACAD45-A3A9-4994-8937-ECB5504759AE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endParaRPr lang="de-AT" sz="1400" dirty="0"/>
        </a:p>
        <a:p>
          <a:pPr algn="ctr">
            <a:buFont typeface="Symbol" panose="05050102010706020507" pitchFamily="18" charset="2"/>
            <a:buChar char=""/>
          </a:pPr>
          <a:r>
            <a:rPr lang="de-AT" sz="1600" b="1" dirty="0" err="1"/>
            <a:t>Reserved</a:t>
          </a:r>
          <a:r>
            <a:rPr lang="de-AT" sz="1600" b="1" dirty="0"/>
            <a:t> Instance Reporting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4B06BB58-48F9-47DE-9CC7-4D381818084F}" type="parTrans" cxnId="{6DFD43F3-9F04-473D-9D04-D1F5A2585194}">
      <dgm:prSet/>
      <dgm:spPr/>
      <dgm:t>
        <a:bodyPr/>
        <a:lstStyle/>
        <a:p>
          <a:endParaRPr lang="de-AT"/>
        </a:p>
      </dgm:t>
    </dgm:pt>
    <dgm:pt modelId="{A9E9AC22-B27A-4A16-9CF6-D40089FD6D7F}" type="sibTrans" cxnId="{6DFD43F3-9F04-473D-9D04-D1F5A2585194}">
      <dgm:prSet/>
      <dgm:spPr/>
      <dgm:t>
        <a:bodyPr/>
        <a:lstStyle/>
        <a:p>
          <a:endParaRPr lang="de-AT"/>
        </a:p>
      </dgm:t>
    </dgm:pt>
    <dgm:pt modelId="{8043BE0B-DE1F-4BC2-951B-9C4EE15AC9F6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Erhalten von mehr Einblick in Ihre </a:t>
          </a:r>
          <a:r>
            <a:rPr lang="de-AT" sz="1400" dirty="0" err="1"/>
            <a:t>Reserved</a:t>
          </a:r>
          <a:r>
            <a:rPr lang="de-AT" sz="1400" dirty="0"/>
            <a:t> </a:t>
          </a:r>
          <a:r>
            <a:rPr lang="de-AT" sz="1400" dirty="0" err="1"/>
            <a:t>Instances</a:t>
          </a:r>
          <a:r>
            <a:rPr lang="de-AT" sz="1400" dirty="0"/>
            <a:t> (RIs)</a:t>
          </a:r>
        </a:p>
      </dgm:t>
    </dgm:pt>
    <dgm:pt modelId="{C4AE6F6B-7434-48F5-8714-642388A69A6F}" type="parTrans" cxnId="{DE8038CB-B760-4C9A-8A71-0A15C2DA3BB9}">
      <dgm:prSet/>
      <dgm:spPr/>
      <dgm:t>
        <a:bodyPr/>
        <a:lstStyle/>
        <a:p>
          <a:endParaRPr lang="de-AT"/>
        </a:p>
      </dgm:t>
    </dgm:pt>
    <dgm:pt modelId="{ECDCDAD7-1B0D-4714-9640-27ACE7E2A7A1}" type="sibTrans" cxnId="{DE8038CB-B760-4C9A-8A71-0A15C2DA3BB9}">
      <dgm:prSet/>
      <dgm:spPr/>
      <dgm:t>
        <a:bodyPr/>
        <a:lstStyle/>
        <a:p>
          <a:endParaRPr lang="de-AT"/>
        </a:p>
      </dgm:t>
    </dgm:pt>
    <dgm:pt modelId="{6FB1F5E7-B946-4EEC-82CD-3633874260E1}">
      <dgm:prSet custT="1"/>
      <dgm:spPr/>
      <dgm:t>
        <a:bodyPr/>
        <a:lstStyle/>
        <a:p>
          <a:pPr algn="l">
            <a:buFont typeface="Symbol" panose="05050102010706020507" pitchFamily="18" charset="2"/>
            <a:buChar char=""/>
          </a:pPr>
          <a:endParaRPr lang="de-AT" sz="1400" dirty="0"/>
        </a:p>
        <a:p>
          <a:pPr algn="ctr">
            <a:buFont typeface="Symbol" panose="05050102010706020507" pitchFamily="18" charset="2"/>
            <a:buChar char=""/>
          </a:pPr>
          <a:r>
            <a:rPr lang="de-AT" sz="1600" b="1" dirty="0" err="1"/>
            <a:t>Savings</a:t>
          </a:r>
          <a:r>
            <a:rPr lang="de-AT" sz="1600" b="1" dirty="0"/>
            <a:t> Plans</a:t>
          </a:r>
        </a:p>
        <a:p>
          <a:pPr algn="l">
            <a:buFont typeface="Symbol" panose="05050102010706020507" pitchFamily="18" charset="2"/>
            <a:buChar char=""/>
          </a:pPr>
          <a:endParaRPr lang="de-AT" sz="1400" dirty="0"/>
        </a:p>
      </dgm:t>
    </dgm:pt>
    <dgm:pt modelId="{E742D3C3-B267-46E6-8860-9DF53A9DBAFA}" type="parTrans" cxnId="{A52BCEB6-CE5C-434C-ABBB-BD7C2F46DFC2}">
      <dgm:prSet/>
      <dgm:spPr/>
      <dgm:t>
        <a:bodyPr/>
        <a:lstStyle/>
        <a:p>
          <a:endParaRPr lang="de-AT"/>
        </a:p>
      </dgm:t>
    </dgm:pt>
    <dgm:pt modelId="{ED0FA3A9-493C-4E2D-A611-A51BFF52F0C8}" type="sibTrans" cxnId="{A52BCEB6-CE5C-434C-ABBB-BD7C2F46DFC2}">
      <dgm:prSet/>
      <dgm:spPr/>
      <dgm:t>
        <a:bodyPr/>
        <a:lstStyle/>
        <a:p>
          <a:endParaRPr lang="de-AT"/>
        </a:p>
      </dgm:t>
    </dgm:pt>
    <dgm:pt modelId="{08D800E6-EAD9-4C95-9F30-A8C9D1B71A2F}">
      <dgm:prSet custT="1"/>
      <dgm:spPr/>
      <dgm:t>
        <a:bodyPr/>
        <a:lstStyle/>
        <a:p>
          <a:pPr algn="l">
            <a:buNone/>
          </a:pPr>
          <a:r>
            <a:rPr lang="de-AT" sz="1400" dirty="0"/>
            <a:t>   Sparen Sie bis zu </a:t>
          </a:r>
          <a:br>
            <a:rPr lang="de-AT" sz="1400" dirty="0"/>
          </a:br>
          <a:r>
            <a:rPr lang="de-AT" sz="1400" dirty="0"/>
            <a:t>72 % bei der Daten-</a:t>
          </a:r>
          <a:r>
            <a:rPr lang="de-AT" sz="1400" dirty="0" err="1"/>
            <a:t>verarbeitungsnutzung</a:t>
          </a:r>
          <a:r>
            <a:rPr lang="de-AT" sz="1400" dirty="0"/>
            <a:t> mit flexibler Preis-gestaltung</a:t>
          </a:r>
        </a:p>
      </dgm:t>
    </dgm:pt>
    <dgm:pt modelId="{1C96EE88-4475-41D7-9215-A01EACE8E41C}" type="parTrans" cxnId="{E9B55CFC-3F39-4F9B-AE87-59DB1D7B5DED}">
      <dgm:prSet/>
      <dgm:spPr/>
      <dgm:t>
        <a:bodyPr/>
        <a:lstStyle/>
        <a:p>
          <a:endParaRPr lang="de-AT"/>
        </a:p>
      </dgm:t>
    </dgm:pt>
    <dgm:pt modelId="{CF180AC8-DCB4-45CB-A945-24D2DC0AE171}" type="sibTrans" cxnId="{E9B55CFC-3F39-4F9B-AE87-59DB1D7B5DED}">
      <dgm:prSet/>
      <dgm:spPr/>
      <dgm:t>
        <a:bodyPr/>
        <a:lstStyle/>
        <a:p>
          <a:endParaRPr lang="de-AT"/>
        </a:p>
      </dgm:t>
    </dgm:pt>
    <dgm:pt modelId="{DF9F7A14-37CA-42D3-A7A1-8A07E007E871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7F12AD82-353C-45E1-A31C-E2033F574B58}" type="pres">
      <dgm:prSet presAssocID="{23A4CF80-68AA-424B-8F8A-88D2F4D4C080}" presName="fgShape" presStyleLbl="fgShp" presStyleIdx="0" presStyleCnt="1"/>
      <dgm:spPr>
        <a:noFill/>
        <a:ln>
          <a:noFill/>
        </a:ln>
      </dgm:spPr>
    </dgm:pt>
    <dgm:pt modelId="{B5DF6597-9101-44EF-8518-570F15F78FE9}" type="pres">
      <dgm:prSet presAssocID="{23A4CF80-68AA-424B-8F8A-88D2F4D4C080}" presName="linComp" presStyleCnt="0"/>
      <dgm:spPr/>
    </dgm:pt>
    <dgm:pt modelId="{DB7D6B19-DC8C-4AFF-9D86-E0EDC7582301}" type="pres">
      <dgm:prSet presAssocID="{1579B090-B57A-4234-8F40-245EAA5E4AC9}" presName="compNode" presStyleCnt="0"/>
      <dgm:spPr/>
    </dgm:pt>
    <dgm:pt modelId="{EB51EE19-443B-4DD5-B1A0-9A42ADC6072D}" type="pres">
      <dgm:prSet presAssocID="{1579B090-B57A-4234-8F40-245EAA5E4AC9}" presName="bkgdShape" presStyleLbl="node1" presStyleIdx="0" presStyleCnt="5"/>
      <dgm:spPr/>
    </dgm:pt>
    <dgm:pt modelId="{0BCF8F0F-FADC-40FD-A65F-D1ACE1726499}" type="pres">
      <dgm:prSet presAssocID="{1579B090-B57A-4234-8F40-245EAA5E4AC9}" presName="nodeTx" presStyleLbl="node1" presStyleIdx="0" presStyleCnt="5">
        <dgm:presLayoutVars>
          <dgm:bulletEnabled val="1"/>
        </dgm:presLayoutVars>
      </dgm:prSet>
      <dgm:spPr/>
    </dgm:pt>
    <dgm:pt modelId="{7ED6B2F0-092D-4346-A9FB-D72B4A7A2FBC}" type="pres">
      <dgm:prSet presAssocID="{1579B090-B57A-4234-8F40-245EAA5E4AC9}" presName="invisiNode" presStyleLbl="node1" presStyleIdx="0" presStyleCnt="5"/>
      <dgm:spPr/>
    </dgm:pt>
    <dgm:pt modelId="{5438C5C3-A8D6-4E02-81CE-44975497B908}" type="pres">
      <dgm:prSet presAssocID="{1579B090-B57A-4234-8F40-245EAA5E4AC9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54A04B0-8C36-4C73-9303-05F90F155418}" type="pres">
      <dgm:prSet presAssocID="{704471F8-5E0D-45EC-8F7C-33AD28A4D654}" presName="sibTrans" presStyleLbl="sibTrans2D1" presStyleIdx="0" presStyleCnt="0"/>
      <dgm:spPr/>
    </dgm:pt>
    <dgm:pt modelId="{75928F28-FC77-487C-914E-493B26E3C40E}" type="pres">
      <dgm:prSet presAssocID="{70B7F828-4078-4C71-927A-24F3F2DF8D8D}" presName="compNode" presStyleCnt="0"/>
      <dgm:spPr/>
    </dgm:pt>
    <dgm:pt modelId="{E06A5831-15C1-4CC7-848F-6857745E752A}" type="pres">
      <dgm:prSet presAssocID="{70B7F828-4078-4C71-927A-24F3F2DF8D8D}" presName="bkgdShape" presStyleLbl="node1" presStyleIdx="1" presStyleCnt="5"/>
      <dgm:spPr/>
    </dgm:pt>
    <dgm:pt modelId="{6800E6A8-ECA1-4C47-97C5-CC30C3F8797A}" type="pres">
      <dgm:prSet presAssocID="{70B7F828-4078-4C71-927A-24F3F2DF8D8D}" presName="nodeTx" presStyleLbl="node1" presStyleIdx="1" presStyleCnt="5">
        <dgm:presLayoutVars>
          <dgm:bulletEnabled val="1"/>
        </dgm:presLayoutVars>
      </dgm:prSet>
      <dgm:spPr/>
    </dgm:pt>
    <dgm:pt modelId="{FD972CAD-226A-4A78-B770-6F738AB43BAB}" type="pres">
      <dgm:prSet presAssocID="{70B7F828-4078-4C71-927A-24F3F2DF8D8D}" presName="invisiNode" presStyleLbl="node1" presStyleIdx="1" presStyleCnt="5"/>
      <dgm:spPr/>
    </dgm:pt>
    <dgm:pt modelId="{70641BF6-1F75-4AE9-A57D-485A0CCD9E9D}" type="pres">
      <dgm:prSet presAssocID="{70B7F828-4078-4C71-927A-24F3F2DF8D8D}" presName="imagNode" presStyleLbl="fgImgPlace1" presStyleIdx="1" presStyleCnt="5"/>
      <dgm:spPr>
        <a:solidFill>
          <a:schemeClr val="bg1"/>
        </a:solidFill>
      </dgm:spPr>
    </dgm:pt>
    <dgm:pt modelId="{389C1DEB-A05E-4DDC-A86D-D04632292186}" type="pres">
      <dgm:prSet presAssocID="{FE2BB8FC-9C7A-4E9D-80B4-DFBD521FE75D}" presName="sibTrans" presStyleLbl="sibTrans2D1" presStyleIdx="0" presStyleCnt="0"/>
      <dgm:spPr/>
    </dgm:pt>
    <dgm:pt modelId="{6DF5CD1D-219B-44FC-B4EC-32296AF6B5D0}" type="pres">
      <dgm:prSet presAssocID="{E5E600BC-4A19-4942-88CA-EA592880B0F1}" presName="compNode" presStyleCnt="0"/>
      <dgm:spPr/>
    </dgm:pt>
    <dgm:pt modelId="{8B780C90-20C2-4C09-9C42-A23C9EF6E615}" type="pres">
      <dgm:prSet presAssocID="{E5E600BC-4A19-4942-88CA-EA592880B0F1}" presName="bkgdShape" presStyleLbl="node1" presStyleIdx="2" presStyleCnt="5"/>
      <dgm:spPr/>
    </dgm:pt>
    <dgm:pt modelId="{C5F76480-679C-4DC7-B1B4-52A9E4C08CCA}" type="pres">
      <dgm:prSet presAssocID="{E5E600BC-4A19-4942-88CA-EA592880B0F1}" presName="nodeTx" presStyleLbl="node1" presStyleIdx="2" presStyleCnt="5">
        <dgm:presLayoutVars>
          <dgm:bulletEnabled val="1"/>
        </dgm:presLayoutVars>
      </dgm:prSet>
      <dgm:spPr/>
    </dgm:pt>
    <dgm:pt modelId="{4D6C0DD7-96AD-4793-A6AF-4EE20BA34C1A}" type="pres">
      <dgm:prSet presAssocID="{E5E600BC-4A19-4942-88CA-EA592880B0F1}" presName="invisiNode" presStyleLbl="node1" presStyleIdx="2" presStyleCnt="5"/>
      <dgm:spPr/>
    </dgm:pt>
    <dgm:pt modelId="{3F999779-ADE2-48E7-B413-F8AF5214D74C}" type="pres">
      <dgm:prSet presAssocID="{E5E600BC-4A19-4942-88CA-EA592880B0F1}" presName="imagNode" presStyleLbl="fgImgPlace1" presStyleIdx="2" presStyleCnt="5"/>
      <dgm:spPr>
        <a:solidFill>
          <a:schemeClr val="bg1"/>
        </a:solidFill>
      </dgm:spPr>
    </dgm:pt>
    <dgm:pt modelId="{4A26693A-D3ED-44AF-897C-090C8C5C00EE}" type="pres">
      <dgm:prSet presAssocID="{D3582FD5-26A3-4A21-9263-5D3E839FD61B}" presName="sibTrans" presStyleLbl="sibTrans2D1" presStyleIdx="0" presStyleCnt="0"/>
      <dgm:spPr/>
    </dgm:pt>
    <dgm:pt modelId="{45AFC1D6-610E-4828-94F5-436557AA755F}" type="pres">
      <dgm:prSet presAssocID="{77ACAD45-A3A9-4994-8937-ECB5504759AE}" presName="compNode" presStyleCnt="0"/>
      <dgm:spPr/>
    </dgm:pt>
    <dgm:pt modelId="{AD81BD7D-EF21-4EB0-89E2-6407365404E4}" type="pres">
      <dgm:prSet presAssocID="{77ACAD45-A3A9-4994-8937-ECB5504759AE}" presName="bkgdShape" presStyleLbl="node1" presStyleIdx="3" presStyleCnt="5"/>
      <dgm:spPr/>
    </dgm:pt>
    <dgm:pt modelId="{5108D7C9-5823-4AB1-A33A-296024333D58}" type="pres">
      <dgm:prSet presAssocID="{77ACAD45-A3A9-4994-8937-ECB5504759AE}" presName="nodeTx" presStyleLbl="node1" presStyleIdx="3" presStyleCnt="5">
        <dgm:presLayoutVars>
          <dgm:bulletEnabled val="1"/>
        </dgm:presLayoutVars>
      </dgm:prSet>
      <dgm:spPr/>
    </dgm:pt>
    <dgm:pt modelId="{28B521BD-0D74-49ED-AD9F-77BEFC396DCD}" type="pres">
      <dgm:prSet presAssocID="{77ACAD45-A3A9-4994-8937-ECB5504759AE}" presName="invisiNode" presStyleLbl="node1" presStyleIdx="3" presStyleCnt="5"/>
      <dgm:spPr/>
    </dgm:pt>
    <dgm:pt modelId="{8607C515-8BE8-4CCC-9D53-6E025BE83798}" type="pres">
      <dgm:prSet presAssocID="{77ACAD45-A3A9-4994-8937-ECB5504759AE}" presName="imagNode" presStyleLbl="fgImgPlace1" presStyleIdx="3" presStyleCnt="5"/>
      <dgm:spPr>
        <a:solidFill>
          <a:schemeClr val="bg1"/>
        </a:solidFill>
      </dgm:spPr>
    </dgm:pt>
    <dgm:pt modelId="{09D2483D-DFFB-4527-AC19-B86C4991034F}" type="pres">
      <dgm:prSet presAssocID="{A9E9AC22-B27A-4A16-9CF6-D40089FD6D7F}" presName="sibTrans" presStyleLbl="sibTrans2D1" presStyleIdx="0" presStyleCnt="0"/>
      <dgm:spPr/>
    </dgm:pt>
    <dgm:pt modelId="{FAAF8460-90E3-468D-9E53-EF9C378D8CCA}" type="pres">
      <dgm:prSet presAssocID="{6FB1F5E7-B946-4EEC-82CD-3633874260E1}" presName="compNode" presStyleCnt="0"/>
      <dgm:spPr/>
    </dgm:pt>
    <dgm:pt modelId="{D655C921-9D80-4177-BE77-C35B6B60A252}" type="pres">
      <dgm:prSet presAssocID="{6FB1F5E7-B946-4EEC-82CD-3633874260E1}" presName="bkgdShape" presStyleLbl="node1" presStyleIdx="4" presStyleCnt="5"/>
      <dgm:spPr/>
    </dgm:pt>
    <dgm:pt modelId="{341E3C54-406D-41AF-819D-7512C6465FF4}" type="pres">
      <dgm:prSet presAssocID="{6FB1F5E7-B946-4EEC-82CD-3633874260E1}" presName="nodeTx" presStyleLbl="node1" presStyleIdx="4" presStyleCnt="5">
        <dgm:presLayoutVars>
          <dgm:bulletEnabled val="1"/>
        </dgm:presLayoutVars>
      </dgm:prSet>
      <dgm:spPr/>
    </dgm:pt>
    <dgm:pt modelId="{5FD5EEE1-E7DF-4D5B-88A3-DBADD9E0339D}" type="pres">
      <dgm:prSet presAssocID="{6FB1F5E7-B946-4EEC-82CD-3633874260E1}" presName="invisiNode" presStyleLbl="node1" presStyleIdx="4" presStyleCnt="5"/>
      <dgm:spPr/>
    </dgm:pt>
    <dgm:pt modelId="{775A6F17-B524-4D5F-BDA5-637A7CCC09C2}" type="pres">
      <dgm:prSet presAssocID="{6FB1F5E7-B946-4EEC-82CD-3633874260E1}" presName="imagNode" presStyleLbl="fgImgPlace1" presStyleIdx="4" presStyleCnt="5"/>
      <dgm:spPr>
        <a:solidFill>
          <a:schemeClr val="bg1"/>
        </a:solidFill>
      </dgm:spPr>
    </dgm:pt>
  </dgm:ptLst>
  <dgm:cxnLst>
    <dgm:cxn modelId="{DA40CC00-B581-43E0-81CC-5A8863AFECF1}" type="presOf" srcId="{FE2BB8FC-9C7A-4E9D-80B4-DFBD521FE75D}" destId="{389C1DEB-A05E-4DDC-A86D-D04632292186}" srcOrd="0" destOrd="0" presId="urn:microsoft.com/office/officeart/2005/8/layout/hList7"/>
    <dgm:cxn modelId="{06243702-C09D-4634-9F6D-02E4BA0425AC}" type="presOf" srcId="{6FB1F5E7-B946-4EEC-82CD-3633874260E1}" destId="{341E3C54-406D-41AF-819D-7512C6465FF4}" srcOrd="1" destOrd="0" presId="urn:microsoft.com/office/officeart/2005/8/layout/hList7"/>
    <dgm:cxn modelId="{25488F08-EB1E-4A65-8C4C-B121FF1A5DF3}" type="presOf" srcId="{77ACAD45-A3A9-4994-8937-ECB5504759AE}" destId="{AD81BD7D-EF21-4EB0-89E2-6407365404E4}" srcOrd="0" destOrd="0" presId="urn:microsoft.com/office/officeart/2005/8/layout/hList7"/>
    <dgm:cxn modelId="{C96E4610-8007-4070-B4B3-08EB9FC50FF6}" type="presOf" srcId="{A9E9AC22-B27A-4A16-9CF6-D40089FD6D7F}" destId="{09D2483D-DFFB-4527-AC19-B86C4991034F}" srcOrd="0" destOrd="0" presId="urn:microsoft.com/office/officeart/2005/8/layout/hList7"/>
    <dgm:cxn modelId="{0F55751D-3867-4D26-AD91-86AD7021D083}" type="presOf" srcId="{70B7F828-4078-4C71-927A-24F3F2DF8D8D}" destId="{6800E6A8-ECA1-4C47-97C5-CC30C3F8797A}" srcOrd="1" destOrd="0" presId="urn:microsoft.com/office/officeart/2005/8/layout/hList7"/>
    <dgm:cxn modelId="{15941C1E-CB46-44E1-BDB6-3A9707574452}" type="presOf" srcId="{77ACAD45-A3A9-4994-8937-ECB5504759AE}" destId="{5108D7C9-5823-4AB1-A33A-296024333D58}" srcOrd="1" destOrd="0" presId="urn:microsoft.com/office/officeart/2005/8/layout/hList7"/>
    <dgm:cxn modelId="{5FE3F921-09DC-47AB-8912-4BACFF3723AE}" type="presOf" srcId="{08D800E6-EAD9-4C95-9F30-A8C9D1B71A2F}" destId="{D655C921-9D80-4177-BE77-C35B6B60A252}" srcOrd="0" destOrd="1" presId="urn:microsoft.com/office/officeart/2005/8/layout/hList7"/>
    <dgm:cxn modelId="{B7DF6F33-A7E7-492E-9637-15ED4C7BA876}" type="presOf" srcId="{A49E61FC-40C2-4C5A-89C3-15FADA9ED29F}" destId="{0BCF8F0F-FADC-40FD-A65F-D1ACE1726499}" srcOrd="1" destOrd="1" presId="urn:microsoft.com/office/officeart/2005/8/layout/hList7"/>
    <dgm:cxn modelId="{1FE93634-DAF9-47E2-BEDD-86A2AE4764CE}" srcId="{1579B090-B57A-4234-8F40-245EAA5E4AC9}" destId="{A49E61FC-40C2-4C5A-89C3-15FADA9ED29F}" srcOrd="0" destOrd="0" parTransId="{800D5C2B-CB0D-4646-A740-49AEF73D7BFA}" sibTransId="{2592E941-00CD-498F-AB1F-26E55C4F9267}"/>
    <dgm:cxn modelId="{CB260E38-6E02-4BEA-B771-51E1129D472F}" type="presOf" srcId="{E5E600BC-4A19-4942-88CA-EA592880B0F1}" destId="{8B780C90-20C2-4C09-9C42-A23C9EF6E615}" srcOrd="0" destOrd="0" presId="urn:microsoft.com/office/officeart/2005/8/layout/hList7"/>
    <dgm:cxn modelId="{0802E23E-2EB7-4A1A-8FD9-DB892D56734B}" srcId="{23A4CF80-68AA-424B-8F8A-88D2F4D4C080}" destId="{E5E600BC-4A19-4942-88CA-EA592880B0F1}" srcOrd="2" destOrd="0" parTransId="{295500CD-BC71-48F9-B51C-985608778E4B}" sibTransId="{D3582FD5-26A3-4A21-9263-5D3E839FD61B}"/>
    <dgm:cxn modelId="{A201F55C-A6A2-4B0F-BE78-97674221B4DE}" type="presOf" srcId="{D3582FD5-26A3-4A21-9263-5D3E839FD61B}" destId="{4A26693A-D3ED-44AF-897C-090C8C5C00EE}" srcOrd="0" destOrd="0" presId="urn:microsoft.com/office/officeart/2005/8/layout/hList7"/>
    <dgm:cxn modelId="{6C733E42-83ED-4E81-A787-C67111C442F0}" type="presOf" srcId="{58C98DCA-B904-4D57-A51B-3A7507BC1338}" destId="{E06A5831-15C1-4CC7-848F-6857745E752A}" srcOrd="0" destOrd="1" presId="urn:microsoft.com/office/officeart/2005/8/layout/hList7"/>
    <dgm:cxn modelId="{D68EB06B-C876-486B-B476-C0BB3D4EEFA6}" type="presOf" srcId="{E53CB48C-3C84-4265-943B-CA0FB31F42C7}" destId="{8B780C90-20C2-4C09-9C42-A23C9EF6E615}" srcOrd="0" destOrd="1" presId="urn:microsoft.com/office/officeart/2005/8/layout/hList7"/>
    <dgm:cxn modelId="{B9C3594C-5BD5-4E2C-9BB6-FBEA5AA85B5C}" type="presOf" srcId="{23A4CF80-68AA-424B-8F8A-88D2F4D4C080}" destId="{DF9F7A14-37CA-42D3-A7A1-8A07E007E871}" srcOrd="0" destOrd="0" presId="urn:microsoft.com/office/officeart/2005/8/layout/hList7"/>
    <dgm:cxn modelId="{75442A6D-4964-4200-AF9B-E32A74B4160B}" type="presOf" srcId="{8043BE0B-DE1F-4BC2-951B-9C4EE15AC9F6}" destId="{AD81BD7D-EF21-4EB0-89E2-6407365404E4}" srcOrd="0" destOrd="1" presId="urn:microsoft.com/office/officeart/2005/8/layout/hList7"/>
    <dgm:cxn modelId="{C6FCB76D-2716-424D-B8FF-07832BC95391}" srcId="{70B7F828-4078-4C71-927A-24F3F2DF8D8D}" destId="{58C98DCA-B904-4D57-A51B-3A7507BC1338}" srcOrd="0" destOrd="0" parTransId="{6DF4B9B5-55FA-440C-9028-8153CEE67497}" sibTransId="{012C219C-20F2-4494-86C2-CBDA3BD1C2D4}"/>
    <dgm:cxn modelId="{16468D6E-3E0B-483B-9263-4008D5AC2E1C}" type="presOf" srcId="{1579B090-B57A-4234-8F40-245EAA5E4AC9}" destId="{0BCF8F0F-FADC-40FD-A65F-D1ACE1726499}" srcOrd="1" destOrd="0" presId="urn:microsoft.com/office/officeart/2005/8/layout/hList7"/>
    <dgm:cxn modelId="{B8AB4A71-D0D3-4998-A14F-5E8EA96AEE7B}" srcId="{E5E600BC-4A19-4942-88CA-EA592880B0F1}" destId="{E53CB48C-3C84-4265-943B-CA0FB31F42C7}" srcOrd="0" destOrd="0" parTransId="{9167CF35-9D95-479C-AF35-4EE8D4C4391F}" sibTransId="{A82EED6B-378D-42C4-9B98-3A7D99415BC1}"/>
    <dgm:cxn modelId="{9CC29752-9F8B-4AAC-B736-EF54FFBDC098}" type="presOf" srcId="{58C98DCA-B904-4D57-A51B-3A7507BC1338}" destId="{6800E6A8-ECA1-4C47-97C5-CC30C3F8797A}" srcOrd="1" destOrd="1" presId="urn:microsoft.com/office/officeart/2005/8/layout/hList7"/>
    <dgm:cxn modelId="{77A2585A-A3E3-4F23-8410-AE429D13F474}" type="presOf" srcId="{6FB1F5E7-B946-4EEC-82CD-3633874260E1}" destId="{D655C921-9D80-4177-BE77-C35B6B60A252}" srcOrd="0" destOrd="0" presId="urn:microsoft.com/office/officeart/2005/8/layout/hList7"/>
    <dgm:cxn modelId="{F7800E7C-CF96-4CD8-B6F1-E3782CA6F615}" type="presOf" srcId="{E53CB48C-3C84-4265-943B-CA0FB31F42C7}" destId="{C5F76480-679C-4DC7-B1B4-52A9E4C08CCA}" srcOrd="1" destOrd="1" presId="urn:microsoft.com/office/officeart/2005/8/layout/hList7"/>
    <dgm:cxn modelId="{424CFD82-98C9-4C10-B4D7-FCDC85CCE5A8}" srcId="{23A4CF80-68AA-424B-8F8A-88D2F4D4C080}" destId="{70B7F828-4078-4C71-927A-24F3F2DF8D8D}" srcOrd="1" destOrd="0" parTransId="{0A197647-2BC9-4E94-8B12-F1AAC5C1C86D}" sibTransId="{FE2BB8FC-9C7A-4E9D-80B4-DFBD521FE75D}"/>
    <dgm:cxn modelId="{A8C1AF86-37B1-4F45-A675-DB4BA4EE211B}" type="presOf" srcId="{A49E61FC-40C2-4C5A-89C3-15FADA9ED29F}" destId="{EB51EE19-443B-4DD5-B1A0-9A42ADC6072D}" srcOrd="0" destOrd="1" presId="urn:microsoft.com/office/officeart/2005/8/layout/hList7"/>
    <dgm:cxn modelId="{A4093CAB-57E0-4793-B366-98E296C33FD7}" type="presOf" srcId="{704471F8-5E0D-45EC-8F7C-33AD28A4D654}" destId="{D54A04B0-8C36-4C73-9303-05F90F155418}" srcOrd="0" destOrd="0" presId="urn:microsoft.com/office/officeart/2005/8/layout/hList7"/>
    <dgm:cxn modelId="{654657AC-D86E-481B-AD2E-9894081B224B}" type="presOf" srcId="{08D800E6-EAD9-4C95-9F30-A8C9D1B71A2F}" destId="{341E3C54-406D-41AF-819D-7512C6465FF4}" srcOrd="1" destOrd="1" presId="urn:microsoft.com/office/officeart/2005/8/layout/hList7"/>
    <dgm:cxn modelId="{68362FB2-776B-46ED-9C64-35F81BD91780}" type="presOf" srcId="{1579B090-B57A-4234-8F40-245EAA5E4AC9}" destId="{EB51EE19-443B-4DD5-B1A0-9A42ADC6072D}" srcOrd="0" destOrd="0" presId="urn:microsoft.com/office/officeart/2005/8/layout/hList7"/>
    <dgm:cxn modelId="{0C1EA7B6-FC9F-420E-AE1F-A60A7E47D8F8}" type="presOf" srcId="{70B7F828-4078-4C71-927A-24F3F2DF8D8D}" destId="{E06A5831-15C1-4CC7-848F-6857745E752A}" srcOrd="0" destOrd="0" presId="urn:microsoft.com/office/officeart/2005/8/layout/hList7"/>
    <dgm:cxn modelId="{A52BCEB6-CE5C-434C-ABBB-BD7C2F46DFC2}" srcId="{23A4CF80-68AA-424B-8F8A-88D2F4D4C080}" destId="{6FB1F5E7-B946-4EEC-82CD-3633874260E1}" srcOrd="4" destOrd="0" parTransId="{E742D3C3-B267-46E6-8860-9DF53A9DBAFA}" sibTransId="{ED0FA3A9-493C-4E2D-A611-A51BFF52F0C8}"/>
    <dgm:cxn modelId="{DE8038CB-B760-4C9A-8A71-0A15C2DA3BB9}" srcId="{77ACAD45-A3A9-4994-8937-ECB5504759AE}" destId="{8043BE0B-DE1F-4BC2-951B-9C4EE15AC9F6}" srcOrd="0" destOrd="0" parTransId="{C4AE6F6B-7434-48F5-8714-642388A69A6F}" sibTransId="{ECDCDAD7-1B0D-4714-9640-27ACE7E2A7A1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6DFD43F3-9F04-473D-9D04-D1F5A2585194}" srcId="{23A4CF80-68AA-424B-8F8A-88D2F4D4C080}" destId="{77ACAD45-A3A9-4994-8937-ECB5504759AE}" srcOrd="3" destOrd="0" parTransId="{4B06BB58-48F9-47DE-9CC7-4D381818084F}" sibTransId="{A9E9AC22-B27A-4A16-9CF6-D40089FD6D7F}"/>
    <dgm:cxn modelId="{F975A4FB-44AA-45DD-9A35-E4B20109EBED}" type="presOf" srcId="{8043BE0B-DE1F-4BC2-951B-9C4EE15AC9F6}" destId="{5108D7C9-5823-4AB1-A33A-296024333D58}" srcOrd="1" destOrd="1" presId="urn:microsoft.com/office/officeart/2005/8/layout/hList7"/>
    <dgm:cxn modelId="{E9B55CFC-3F39-4F9B-AE87-59DB1D7B5DED}" srcId="{6FB1F5E7-B946-4EEC-82CD-3633874260E1}" destId="{08D800E6-EAD9-4C95-9F30-A8C9D1B71A2F}" srcOrd="0" destOrd="0" parTransId="{1C96EE88-4475-41D7-9215-A01EACE8E41C}" sibTransId="{CF180AC8-DCB4-45CB-A945-24D2DC0AE171}"/>
    <dgm:cxn modelId="{DD0195FF-5F29-4157-8A77-2CE18903E49B}" type="presOf" srcId="{E5E600BC-4A19-4942-88CA-EA592880B0F1}" destId="{C5F76480-679C-4DC7-B1B4-52A9E4C08CCA}" srcOrd="1" destOrd="0" presId="urn:microsoft.com/office/officeart/2005/8/layout/hList7"/>
    <dgm:cxn modelId="{0DF54096-C5A2-4D06-8B5C-5A39EAA3C08F}" type="presParOf" srcId="{DF9F7A14-37CA-42D3-A7A1-8A07E007E871}" destId="{7F12AD82-353C-45E1-A31C-E2033F574B58}" srcOrd="0" destOrd="0" presId="urn:microsoft.com/office/officeart/2005/8/layout/hList7"/>
    <dgm:cxn modelId="{3E12B4B8-C63A-4DF4-BAB4-EADDABCD3FAC}" type="presParOf" srcId="{DF9F7A14-37CA-42D3-A7A1-8A07E007E871}" destId="{B5DF6597-9101-44EF-8518-570F15F78FE9}" srcOrd="1" destOrd="0" presId="urn:microsoft.com/office/officeart/2005/8/layout/hList7"/>
    <dgm:cxn modelId="{8523D871-93B1-40E2-A3DA-BD5CC618BED8}" type="presParOf" srcId="{B5DF6597-9101-44EF-8518-570F15F78FE9}" destId="{DB7D6B19-DC8C-4AFF-9D86-E0EDC7582301}" srcOrd="0" destOrd="0" presId="urn:microsoft.com/office/officeart/2005/8/layout/hList7"/>
    <dgm:cxn modelId="{929E154D-FC4F-4CAB-B861-BE49585EA8AD}" type="presParOf" srcId="{DB7D6B19-DC8C-4AFF-9D86-E0EDC7582301}" destId="{EB51EE19-443B-4DD5-B1A0-9A42ADC6072D}" srcOrd="0" destOrd="0" presId="urn:microsoft.com/office/officeart/2005/8/layout/hList7"/>
    <dgm:cxn modelId="{87477F1D-FAF7-4B76-8704-034C849F7428}" type="presParOf" srcId="{DB7D6B19-DC8C-4AFF-9D86-E0EDC7582301}" destId="{0BCF8F0F-FADC-40FD-A65F-D1ACE1726499}" srcOrd="1" destOrd="0" presId="urn:microsoft.com/office/officeart/2005/8/layout/hList7"/>
    <dgm:cxn modelId="{9426EEA7-969F-4F52-ACC6-76DCFFBDA34A}" type="presParOf" srcId="{DB7D6B19-DC8C-4AFF-9D86-E0EDC7582301}" destId="{7ED6B2F0-092D-4346-A9FB-D72B4A7A2FBC}" srcOrd="2" destOrd="0" presId="urn:microsoft.com/office/officeart/2005/8/layout/hList7"/>
    <dgm:cxn modelId="{22A54E76-9EAE-4BC2-AF87-07E553886050}" type="presParOf" srcId="{DB7D6B19-DC8C-4AFF-9D86-E0EDC7582301}" destId="{5438C5C3-A8D6-4E02-81CE-44975497B908}" srcOrd="3" destOrd="0" presId="urn:microsoft.com/office/officeart/2005/8/layout/hList7"/>
    <dgm:cxn modelId="{210EBF50-69BF-4105-B975-ACFB7D3A5A18}" type="presParOf" srcId="{B5DF6597-9101-44EF-8518-570F15F78FE9}" destId="{D54A04B0-8C36-4C73-9303-05F90F155418}" srcOrd="1" destOrd="0" presId="urn:microsoft.com/office/officeart/2005/8/layout/hList7"/>
    <dgm:cxn modelId="{76E76A3D-A8B3-46AE-8F3E-D034D85E6FB2}" type="presParOf" srcId="{B5DF6597-9101-44EF-8518-570F15F78FE9}" destId="{75928F28-FC77-487C-914E-493B26E3C40E}" srcOrd="2" destOrd="0" presId="urn:microsoft.com/office/officeart/2005/8/layout/hList7"/>
    <dgm:cxn modelId="{42A5D0D4-77D6-4407-AAB9-37AE4B61E3B9}" type="presParOf" srcId="{75928F28-FC77-487C-914E-493B26E3C40E}" destId="{E06A5831-15C1-4CC7-848F-6857745E752A}" srcOrd="0" destOrd="0" presId="urn:microsoft.com/office/officeart/2005/8/layout/hList7"/>
    <dgm:cxn modelId="{00BA124E-8B4F-496E-AE5F-6C7800371BA2}" type="presParOf" srcId="{75928F28-FC77-487C-914E-493B26E3C40E}" destId="{6800E6A8-ECA1-4C47-97C5-CC30C3F8797A}" srcOrd="1" destOrd="0" presId="urn:microsoft.com/office/officeart/2005/8/layout/hList7"/>
    <dgm:cxn modelId="{CEFBB4EB-2BFC-41D9-8359-6E9A4492798B}" type="presParOf" srcId="{75928F28-FC77-487C-914E-493B26E3C40E}" destId="{FD972CAD-226A-4A78-B770-6F738AB43BAB}" srcOrd="2" destOrd="0" presId="urn:microsoft.com/office/officeart/2005/8/layout/hList7"/>
    <dgm:cxn modelId="{F58B2229-C515-4AC9-8826-60039DBCC4AD}" type="presParOf" srcId="{75928F28-FC77-487C-914E-493B26E3C40E}" destId="{70641BF6-1F75-4AE9-A57D-485A0CCD9E9D}" srcOrd="3" destOrd="0" presId="urn:microsoft.com/office/officeart/2005/8/layout/hList7"/>
    <dgm:cxn modelId="{7D66C663-3840-4D5F-9651-9C7E194F27DE}" type="presParOf" srcId="{B5DF6597-9101-44EF-8518-570F15F78FE9}" destId="{389C1DEB-A05E-4DDC-A86D-D04632292186}" srcOrd="3" destOrd="0" presId="urn:microsoft.com/office/officeart/2005/8/layout/hList7"/>
    <dgm:cxn modelId="{E884E50A-858C-47D0-9FA8-0EB50E9A261B}" type="presParOf" srcId="{B5DF6597-9101-44EF-8518-570F15F78FE9}" destId="{6DF5CD1D-219B-44FC-B4EC-32296AF6B5D0}" srcOrd="4" destOrd="0" presId="urn:microsoft.com/office/officeart/2005/8/layout/hList7"/>
    <dgm:cxn modelId="{A6A9164B-92AC-467A-9025-22F060B8E805}" type="presParOf" srcId="{6DF5CD1D-219B-44FC-B4EC-32296AF6B5D0}" destId="{8B780C90-20C2-4C09-9C42-A23C9EF6E615}" srcOrd="0" destOrd="0" presId="urn:microsoft.com/office/officeart/2005/8/layout/hList7"/>
    <dgm:cxn modelId="{D00FA009-75C9-4581-AB1B-8F2747DD15C6}" type="presParOf" srcId="{6DF5CD1D-219B-44FC-B4EC-32296AF6B5D0}" destId="{C5F76480-679C-4DC7-B1B4-52A9E4C08CCA}" srcOrd="1" destOrd="0" presId="urn:microsoft.com/office/officeart/2005/8/layout/hList7"/>
    <dgm:cxn modelId="{D8417398-8541-4A23-9FE5-B9B7EE5F78F9}" type="presParOf" srcId="{6DF5CD1D-219B-44FC-B4EC-32296AF6B5D0}" destId="{4D6C0DD7-96AD-4793-A6AF-4EE20BA34C1A}" srcOrd="2" destOrd="0" presId="urn:microsoft.com/office/officeart/2005/8/layout/hList7"/>
    <dgm:cxn modelId="{451C33C1-6653-4E8C-9553-43768CD2EF8E}" type="presParOf" srcId="{6DF5CD1D-219B-44FC-B4EC-32296AF6B5D0}" destId="{3F999779-ADE2-48E7-B413-F8AF5214D74C}" srcOrd="3" destOrd="0" presId="urn:microsoft.com/office/officeart/2005/8/layout/hList7"/>
    <dgm:cxn modelId="{7AF425AF-4FD7-4531-A984-B6F04DBF94D9}" type="presParOf" srcId="{B5DF6597-9101-44EF-8518-570F15F78FE9}" destId="{4A26693A-D3ED-44AF-897C-090C8C5C00EE}" srcOrd="5" destOrd="0" presId="urn:microsoft.com/office/officeart/2005/8/layout/hList7"/>
    <dgm:cxn modelId="{E06219F8-F7A5-452D-81AC-7B21B6DA343F}" type="presParOf" srcId="{B5DF6597-9101-44EF-8518-570F15F78FE9}" destId="{45AFC1D6-610E-4828-94F5-436557AA755F}" srcOrd="6" destOrd="0" presId="urn:microsoft.com/office/officeart/2005/8/layout/hList7"/>
    <dgm:cxn modelId="{EAD01037-F5FE-4660-9AC7-4F078D9F33AB}" type="presParOf" srcId="{45AFC1D6-610E-4828-94F5-436557AA755F}" destId="{AD81BD7D-EF21-4EB0-89E2-6407365404E4}" srcOrd="0" destOrd="0" presId="urn:microsoft.com/office/officeart/2005/8/layout/hList7"/>
    <dgm:cxn modelId="{BCE936A0-49D4-4114-91D4-4F273D267D2B}" type="presParOf" srcId="{45AFC1D6-610E-4828-94F5-436557AA755F}" destId="{5108D7C9-5823-4AB1-A33A-296024333D58}" srcOrd="1" destOrd="0" presId="urn:microsoft.com/office/officeart/2005/8/layout/hList7"/>
    <dgm:cxn modelId="{8AC5687D-200E-43A6-834C-CE1C9FD87155}" type="presParOf" srcId="{45AFC1D6-610E-4828-94F5-436557AA755F}" destId="{28B521BD-0D74-49ED-AD9F-77BEFC396DCD}" srcOrd="2" destOrd="0" presId="urn:microsoft.com/office/officeart/2005/8/layout/hList7"/>
    <dgm:cxn modelId="{E9468581-A98D-4865-ACC0-CCC08852E39C}" type="presParOf" srcId="{45AFC1D6-610E-4828-94F5-436557AA755F}" destId="{8607C515-8BE8-4CCC-9D53-6E025BE83798}" srcOrd="3" destOrd="0" presId="urn:microsoft.com/office/officeart/2005/8/layout/hList7"/>
    <dgm:cxn modelId="{E573804B-51F3-4CF3-AF80-12AF4E28ABC0}" type="presParOf" srcId="{B5DF6597-9101-44EF-8518-570F15F78FE9}" destId="{09D2483D-DFFB-4527-AC19-B86C4991034F}" srcOrd="7" destOrd="0" presId="urn:microsoft.com/office/officeart/2005/8/layout/hList7"/>
    <dgm:cxn modelId="{4330E8D6-2113-4EA3-A103-1444CB973A49}" type="presParOf" srcId="{B5DF6597-9101-44EF-8518-570F15F78FE9}" destId="{FAAF8460-90E3-468D-9E53-EF9C378D8CCA}" srcOrd="8" destOrd="0" presId="urn:microsoft.com/office/officeart/2005/8/layout/hList7"/>
    <dgm:cxn modelId="{53C535ED-3231-4DDC-ABDF-F1E8F90B0206}" type="presParOf" srcId="{FAAF8460-90E3-468D-9E53-EF9C378D8CCA}" destId="{D655C921-9D80-4177-BE77-C35B6B60A252}" srcOrd="0" destOrd="0" presId="urn:microsoft.com/office/officeart/2005/8/layout/hList7"/>
    <dgm:cxn modelId="{D335B6EE-36CC-440D-9336-B853D8C5580B}" type="presParOf" srcId="{FAAF8460-90E3-468D-9E53-EF9C378D8CCA}" destId="{341E3C54-406D-41AF-819D-7512C6465FF4}" srcOrd="1" destOrd="0" presId="urn:microsoft.com/office/officeart/2005/8/layout/hList7"/>
    <dgm:cxn modelId="{FCCD27E0-F8C7-4B2E-9F93-F3F8B7346C8C}" type="presParOf" srcId="{FAAF8460-90E3-468D-9E53-EF9C378D8CCA}" destId="{5FD5EEE1-E7DF-4D5B-88A3-DBADD9E0339D}" srcOrd="2" destOrd="0" presId="urn:microsoft.com/office/officeart/2005/8/layout/hList7"/>
    <dgm:cxn modelId="{98FD1830-57A0-443F-B80C-BC06733A2C40}" type="presParOf" srcId="{FAAF8460-90E3-468D-9E53-EF9C378D8CCA}" destId="{775A6F17-B524-4D5F-BDA5-637A7CCC09C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Cloud-Migration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Einfache Migration von Apps und Daten zu AWS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Container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Vollständig verwaltete Services für jeden Workload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Bereitstellung von Inhalten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Beschleunigen Sie Webseiten, APIs und Videoinhalte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Datenbankmigrationen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Einsparung von Zeit und Kosten durch Migration auf vollständig </a:t>
          </a:r>
          <a:r>
            <a:rPr lang="de-AT" sz="1400" dirty="0"/>
            <a:t>verwaltete Datenbanken</a:t>
          </a:r>
          <a:r>
            <a:rPr lang="de-DE" sz="1400" dirty="0"/>
            <a:t>  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Edge Computing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Bringen Sie Datenverarbeitung und Analysen so nah zum Endnutzer wie nötig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DevOps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Mithilfe von </a:t>
          </a:r>
          <a:r>
            <a:rPr lang="de-DE" sz="1400" dirty="0" err="1"/>
            <a:t>DevOps</a:t>
          </a:r>
          <a:r>
            <a:rPr lang="de-DE" sz="1400" dirty="0"/>
            <a:t>-Verfahren können Sie schnell und zuverlässig Produkte erstellen und bereitstellen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High Performance Computing (HPC)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Verbesserte Netzwerke und Cloud-dimensionierte Cluster für komplexe Probleme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Hybride Cloud-Architekturen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Erweitern Sie Ihre IT-Infrastruktur auf die AWS-Cloud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Internet der Dinge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Zuverlässige Skalierung von Milliarden von Geräten und Billionen von Nachrichten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Machine Learning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Bauen Sie mit leistungsstarken Services und Plattformen sowie der umfangreichsten Unterstützung von </a:t>
          </a:r>
          <a:r>
            <a:rPr lang="de-DE" sz="1400" dirty="0" err="1"/>
            <a:t>Machine</a:t>
          </a:r>
          <a:r>
            <a:rPr lang="de-DE" sz="1400" dirty="0"/>
            <a:t> Learning-Frameworks weltweit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dirty="0"/>
            <a:t>Alexa </a:t>
          </a:r>
          <a:r>
            <a:rPr lang="de-AT" sz="1600" dirty="0" err="1"/>
            <a:t>for</a:t>
          </a:r>
          <a:r>
            <a:rPr lang="de-AT" sz="1600" dirty="0"/>
            <a:t> Business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30850A90-1705-4D30-A9B3-560C8C0221E1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Neue Perspektiven für Ihr Unternehmen mit Alexa</a:t>
          </a:r>
        </a:p>
      </dgm:t>
    </dgm:pt>
    <dgm:pt modelId="{7DA0B4CE-7F44-4297-915D-F09F7AF09D45}" type="parTrans" cxnId="{85E37BF2-D145-487D-AC57-F3B5F313B2B5}">
      <dgm:prSet/>
      <dgm:spPr/>
      <dgm:t>
        <a:bodyPr/>
        <a:lstStyle/>
        <a:p>
          <a:endParaRPr lang="de-AT"/>
        </a:p>
      </dgm:t>
    </dgm:pt>
    <dgm:pt modelId="{83B4792C-43B5-4A81-977A-BEE6623B8849}" type="sibTrans" cxnId="{85E37BF2-D145-487D-AC57-F3B5F313B2B5}">
      <dgm:prSet/>
      <dgm:spPr/>
      <dgm:t>
        <a:bodyPr/>
        <a:lstStyle/>
        <a:p>
          <a:endParaRPr lang="de-AT"/>
        </a:p>
      </dgm:t>
    </dgm:pt>
    <dgm:pt modelId="{6A7C720D-E4A3-4BE3-9B46-4E2BD62D7CF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Chime</a:t>
          </a:r>
          <a:endParaRPr lang="de-AT" sz="1600" b="1" dirty="0"/>
        </a:p>
      </dgm:t>
    </dgm:pt>
    <dgm:pt modelId="{9A167D67-E478-4072-A047-A113E0C19A5A}" type="parTrans" cxnId="{50B4C427-4C89-4C13-BF78-E8034E00CCDB}">
      <dgm:prSet/>
      <dgm:spPr/>
      <dgm:t>
        <a:bodyPr/>
        <a:lstStyle/>
        <a:p>
          <a:endParaRPr lang="de-AT"/>
        </a:p>
      </dgm:t>
    </dgm:pt>
    <dgm:pt modelId="{69360F0C-E28B-4EE8-AF26-DAA50E7E08CE}" type="sibTrans" cxnId="{50B4C427-4C89-4C13-BF78-E8034E00CCDB}">
      <dgm:prSet/>
      <dgm:spPr/>
      <dgm:t>
        <a:bodyPr/>
        <a:lstStyle/>
        <a:p>
          <a:endParaRPr lang="de-AT"/>
        </a:p>
      </dgm:t>
    </dgm:pt>
    <dgm:pt modelId="{42B56EE0-2D6C-4736-B3D0-9CDEC69A1305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Frustfreie Besprechungen, Videoanrufe und Chats</a:t>
          </a:r>
        </a:p>
      </dgm:t>
    </dgm:pt>
    <dgm:pt modelId="{CC09094B-4FEA-41BE-A8B3-81A6E151AF0B}" type="parTrans" cxnId="{E0B73DDE-4268-4D5F-8C1A-FE59DD03A85F}">
      <dgm:prSet/>
      <dgm:spPr/>
      <dgm:t>
        <a:bodyPr/>
        <a:lstStyle/>
        <a:p>
          <a:endParaRPr lang="de-AT"/>
        </a:p>
      </dgm:t>
    </dgm:pt>
    <dgm:pt modelId="{99C603C5-A9E9-4F5B-A2D7-B560CC3FB734}" type="sibTrans" cxnId="{E0B73DDE-4268-4D5F-8C1A-FE59DD03A85F}">
      <dgm:prSet/>
      <dgm:spPr/>
      <dgm:t>
        <a:bodyPr/>
        <a:lstStyle/>
        <a:p>
          <a:endParaRPr lang="de-AT"/>
        </a:p>
      </dgm:t>
    </dgm:pt>
    <dgm:pt modelId="{94B594D4-5224-4C4B-9AC2-9C3ACD73A0C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Honeycode</a:t>
          </a:r>
          <a:r>
            <a:rPr lang="de-AT" sz="1600" b="1" dirty="0"/>
            <a:t> (Beta)</a:t>
          </a:r>
        </a:p>
      </dgm:t>
    </dgm:pt>
    <dgm:pt modelId="{838B5C0A-750F-45E9-879A-318174BC23E1}" type="parTrans" cxnId="{4117F12D-36BF-4FE0-A4DF-F6B8C127B5B1}">
      <dgm:prSet/>
      <dgm:spPr/>
      <dgm:t>
        <a:bodyPr/>
        <a:lstStyle/>
        <a:p>
          <a:endParaRPr lang="de-AT"/>
        </a:p>
      </dgm:t>
    </dgm:pt>
    <dgm:pt modelId="{19E6215E-1328-4CB7-B542-67F9B9ED6830}" type="sibTrans" cxnId="{4117F12D-36BF-4FE0-A4DF-F6B8C127B5B1}">
      <dgm:prSet/>
      <dgm:spPr/>
      <dgm:t>
        <a:bodyPr/>
        <a:lstStyle/>
        <a:p>
          <a:endParaRPr lang="de-AT"/>
        </a:p>
      </dgm:t>
    </dgm:pt>
    <dgm:pt modelId="{9AE21839-6C12-4D1C-A742-D7B3199C257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Web- und Mobilanwendungen </a:t>
          </a:r>
          <a:br>
            <a:rPr lang="de-AT" sz="1400" dirty="0"/>
          </a:br>
          <a:r>
            <a:rPr lang="de-AT" sz="1400" dirty="0"/>
            <a:t>ohne Programmieren erstellen</a:t>
          </a:r>
        </a:p>
      </dgm:t>
    </dgm:pt>
    <dgm:pt modelId="{D1DF5B61-12DF-4BFE-922D-B924BCB4FA9A}" type="parTrans" cxnId="{BE5AEA6B-3F17-4991-A850-210EC99CC4DE}">
      <dgm:prSet/>
      <dgm:spPr/>
      <dgm:t>
        <a:bodyPr/>
        <a:lstStyle/>
        <a:p>
          <a:endParaRPr lang="de-AT"/>
        </a:p>
      </dgm:t>
    </dgm:pt>
    <dgm:pt modelId="{24BCA58B-D0C9-44BD-AC9E-A0F078E601C9}" type="sibTrans" cxnId="{BE5AEA6B-3F17-4991-A850-210EC99CC4DE}">
      <dgm:prSet/>
      <dgm:spPr/>
      <dgm:t>
        <a:bodyPr/>
        <a:lstStyle/>
        <a:p>
          <a:endParaRPr lang="de-AT"/>
        </a:p>
      </dgm:t>
    </dgm:pt>
    <dgm:pt modelId="{B17578DB-351C-4E9E-BD9D-E40018652D3C}" type="pres">
      <dgm:prSet presAssocID="{23A4CF80-68AA-424B-8F8A-88D2F4D4C080}" presName="Name0" presStyleCnt="0">
        <dgm:presLayoutVars>
          <dgm:dir/>
          <dgm:animLvl val="lvl"/>
          <dgm:resizeHandles val="exact"/>
        </dgm:presLayoutVars>
      </dgm:prSet>
      <dgm:spPr/>
    </dgm:pt>
    <dgm:pt modelId="{AC52C5F3-B6FE-4548-90AA-1A6D744C158F}" type="pres">
      <dgm:prSet presAssocID="{1579B090-B57A-4234-8F40-245EAA5E4AC9}" presName="composite" presStyleCnt="0"/>
      <dgm:spPr/>
    </dgm:pt>
    <dgm:pt modelId="{E76E8793-A2D9-442C-A406-DD022AADAE62}" type="pres">
      <dgm:prSet presAssocID="{1579B090-B57A-4234-8F40-245EAA5E4A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C113902-EFFB-48C4-8B22-2A8FBAF209BD}" type="pres">
      <dgm:prSet presAssocID="{1579B090-B57A-4234-8F40-245EAA5E4AC9}" presName="desTx" presStyleLbl="alignAccFollowNode1" presStyleIdx="0" presStyleCnt="3">
        <dgm:presLayoutVars>
          <dgm:bulletEnabled val="1"/>
        </dgm:presLayoutVars>
      </dgm:prSet>
      <dgm:spPr/>
    </dgm:pt>
    <dgm:pt modelId="{412202E9-AFA4-4F60-8114-591C0EE435F8}" type="pres">
      <dgm:prSet presAssocID="{704471F8-5E0D-45EC-8F7C-33AD28A4D654}" presName="space" presStyleCnt="0"/>
      <dgm:spPr/>
    </dgm:pt>
    <dgm:pt modelId="{938F0BCE-BF38-4063-B4AC-D20EED628D03}" type="pres">
      <dgm:prSet presAssocID="{6A7C720D-E4A3-4BE3-9B46-4E2BD62D7CF5}" presName="composite" presStyleCnt="0"/>
      <dgm:spPr/>
    </dgm:pt>
    <dgm:pt modelId="{5EE1FB5B-1B05-46D5-941E-F773432B5EE4}" type="pres">
      <dgm:prSet presAssocID="{6A7C720D-E4A3-4BE3-9B46-4E2BD62D7C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53F62E-01ED-45E8-85B9-AC60E0B83BDE}" type="pres">
      <dgm:prSet presAssocID="{6A7C720D-E4A3-4BE3-9B46-4E2BD62D7CF5}" presName="desTx" presStyleLbl="alignAccFollowNode1" presStyleIdx="1" presStyleCnt="3">
        <dgm:presLayoutVars>
          <dgm:bulletEnabled val="1"/>
        </dgm:presLayoutVars>
      </dgm:prSet>
      <dgm:spPr/>
    </dgm:pt>
    <dgm:pt modelId="{821E0491-A440-406E-9A36-F18A34F21206}" type="pres">
      <dgm:prSet presAssocID="{69360F0C-E28B-4EE8-AF26-DAA50E7E08CE}" presName="space" presStyleCnt="0"/>
      <dgm:spPr/>
    </dgm:pt>
    <dgm:pt modelId="{B9CA3233-24D3-4B55-9667-2099E0BA9889}" type="pres">
      <dgm:prSet presAssocID="{94B594D4-5224-4C4B-9AC2-9C3ACD73A0C4}" presName="composite" presStyleCnt="0"/>
      <dgm:spPr/>
    </dgm:pt>
    <dgm:pt modelId="{1A7C3B87-768D-4659-ACBD-DF9FD77FA2C3}" type="pres">
      <dgm:prSet presAssocID="{94B594D4-5224-4C4B-9AC2-9C3ACD73A0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DC66B2-7A18-46C8-B56A-BD888C7043E2}" type="pres">
      <dgm:prSet presAssocID="{94B594D4-5224-4C4B-9AC2-9C3ACD73A0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78AB106-C562-41C4-A91A-09CC013C3316}" type="presOf" srcId="{6A7C720D-E4A3-4BE3-9B46-4E2BD62D7CF5}" destId="{5EE1FB5B-1B05-46D5-941E-F773432B5EE4}" srcOrd="0" destOrd="0" presId="urn:microsoft.com/office/officeart/2005/8/layout/hList1"/>
    <dgm:cxn modelId="{50B4C427-4C89-4C13-BF78-E8034E00CCDB}" srcId="{23A4CF80-68AA-424B-8F8A-88D2F4D4C080}" destId="{6A7C720D-E4A3-4BE3-9B46-4E2BD62D7CF5}" srcOrd="1" destOrd="0" parTransId="{9A167D67-E478-4072-A047-A113E0C19A5A}" sibTransId="{69360F0C-E28B-4EE8-AF26-DAA50E7E08CE}"/>
    <dgm:cxn modelId="{4117F12D-36BF-4FE0-A4DF-F6B8C127B5B1}" srcId="{23A4CF80-68AA-424B-8F8A-88D2F4D4C080}" destId="{94B594D4-5224-4C4B-9AC2-9C3ACD73A0C4}" srcOrd="2" destOrd="0" parTransId="{838B5C0A-750F-45E9-879A-318174BC23E1}" sibTransId="{19E6215E-1328-4CB7-B542-67F9B9ED6830}"/>
    <dgm:cxn modelId="{4BD91731-E25E-46F9-944B-37F81CE08005}" type="presOf" srcId="{30850A90-1705-4D30-A9B3-560C8C0221E1}" destId="{AC113902-EFFB-48C4-8B22-2A8FBAF209BD}" srcOrd="0" destOrd="0" presId="urn:microsoft.com/office/officeart/2005/8/layout/hList1"/>
    <dgm:cxn modelId="{DB982F40-FE28-40F8-AD4A-127F86893530}" type="presOf" srcId="{1579B090-B57A-4234-8F40-245EAA5E4AC9}" destId="{E76E8793-A2D9-442C-A406-DD022AADAE62}" srcOrd="0" destOrd="0" presId="urn:microsoft.com/office/officeart/2005/8/layout/hList1"/>
    <dgm:cxn modelId="{314B9F41-53A6-4F3F-83AC-FD3D87ED4773}" type="presOf" srcId="{42B56EE0-2D6C-4736-B3D0-9CDEC69A1305}" destId="{E953F62E-01ED-45E8-85B9-AC60E0B83BDE}" srcOrd="0" destOrd="0" presId="urn:microsoft.com/office/officeart/2005/8/layout/hList1"/>
    <dgm:cxn modelId="{4966EE46-5CFB-48CC-94E5-AD464086ACAE}" type="presOf" srcId="{94B594D4-5224-4C4B-9AC2-9C3ACD73A0C4}" destId="{1A7C3B87-768D-4659-ACBD-DF9FD77FA2C3}" srcOrd="0" destOrd="0" presId="urn:microsoft.com/office/officeart/2005/8/layout/hList1"/>
    <dgm:cxn modelId="{09751B6A-D6DE-45E5-AB24-78DDB5B79A65}" type="presOf" srcId="{9AE21839-6C12-4D1C-A742-D7B3199C2577}" destId="{80DC66B2-7A18-46C8-B56A-BD888C7043E2}" srcOrd="0" destOrd="0" presId="urn:microsoft.com/office/officeart/2005/8/layout/hList1"/>
    <dgm:cxn modelId="{BE5AEA6B-3F17-4991-A850-210EC99CC4DE}" srcId="{94B594D4-5224-4C4B-9AC2-9C3ACD73A0C4}" destId="{9AE21839-6C12-4D1C-A742-D7B3199C2577}" srcOrd="0" destOrd="0" parTransId="{D1DF5B61-12DF-4BFE-922D-B924BCB4FA9A}" sibTransId="{24BCA58B-D0C9-44BD-AC9E-A0F078E601C9}"/>
    <dgm:cxn modelId="{E16B15DB-7D2E-4326-B788-44D885E6E359}" type="presOf" srcId="{23A4CF80-68AA-424B-8F8A-88D2F4D4C080}" destId="{B17578DB-351C-4E9E-BD9D-E40018652D3C}" srcOrd="0" destOrd="0" presId="urn:microsoft.com/office/officeart/2005/8/layout/hList1"/>
    <dgm:cxn modelId="{E0B73DDE-4268-4D5F-8C1A-FE59DD03A85F}" srcId="{6A7C720D-E4A3-4BE3-9B46-4E2BD62D7CF5}" destId="{42B56EE0-2D6C-4736-B3D0-9CDEC69A1305}" srcOrd="0" destOrd="0" parTransId="{CC09094B-4FEA-41BE-A8B3-81A6E151AF0B}" sibTransId="{99C603C5-A9E9-4F5B-A2D7-B560CC3FB734}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85E37BF2-D145-487D-AC57-F3B5F313B2B5}" srcId="{1579B090-B57A-4234-8F40-245EAA5E4AC9}" destId="{30850A90-1705-4D30-A9B3-560C8C0221E1}" srcOrd="0" destOrd="0" parTransId="{7DA0B4CE-7F44-4297-915D-F09F7AF09D45}" sibTransId="{83B4792C-43B5-4A81-977A-BEE6623B8849}"/>
    <dgm:cxn modelId="{FDF98F72-76F8-40C5-8BE3-114905D828C9}" type="presParOf" srcId="{B17578DB-351C-4E9E-BD9D-E40018652D3C}" destId="{AC52C5F3-B6FE-4548-90AA-1A6D744C158F}" srcOrd="0" destOrd="0" presId="urn:microsoft.com/office/officeart/2005/8/layout/hList1"/>
    <dgm:cxn modelId="{279EB517-6699-4D9F-917A-00BD29637E15}" type="presParOf" srcId="{AC52C5F3-B6FE-4548-90AA-1A6D744C158F}" destId="{E76E8793-A2D9-442C-A406-DD022AADAE62}" srcOrd="0" destOrd="0" presId="urn:microsoft.com/office/officeart/2005/8/layout/hList1"/>
    <dgm:cxn modelId="{48870E86-58BA-418B-9271-DA1734811912}" type="presParOf" srcId="{AC52C5F3-B6FE-4548-90AA-1A6D744C158F}" destId="{AC113902-EFFB-48C4-8B22-2A8FBAF209BD}" srcOrd="1" destOrd="0" presId="urn:microsoft.com/office/officeart/2005/8/layout/hList1"/>
    <dgm:cxn modelId="{C313C454-7272-49CD-8D4D-BB792654FCEF}" type="presParOf" srcId="{B17578DB-351C-4E9E-BD9D-E40018652D3C}" destId="{412202E9-AFA4-4F60-8114-591C0EE435F8}" srcOrd="1" destOrd="0" presId="urn:microsoft.com/office/officeart/2005/8/layout/hList1"/>
    <dgm:cxn modelId="{EBAA29AC-741C-442B-B48A-753FA7B1482A}" type="presParOf" srcId="{B17578DB-351C-4E9E-BD9D-E40018652D3C}" destId="{938F0BCE-BF38-4063-B4AC-D20EED628D03}" srcOrd="2" destOrd="0" presId="urn:microsoft.com/office/officeart/2005/8/layout/hList1"/>
    <dgm:cxn modelId="{2E460703-3829-4EF7-B69F-2048D57EEB29}" type="presParOf" srcId="{938F0BCE-BF38-4063-B4AC-D20EED628D03}" destId="{5EE1FB5B-1B05-46D5-941E-F773432B5EE4}" srcOrd="0" destOrd="0" presId="urn:microsoft.com/office/officeart/2005/8/layout/hList1"/>
    <dgm:cxn modelId="{F25E7ED1-D29A-4BE1-88F3-31A3B0CB6C81}" type="presParOf" srcId="{938F0BCE-BF38-4063-B4AC-D20EED628D03}" destId="{E953F62E-01ED-45E8-85B9-AC60E0B83BDE}" srcOrd="1" destOrd="0" presId="urn:microsoft.com/office/officeart/2005/8/layout/hList1"/>
    <dgm:cxn modelId="{13615106-407F-4817-BC24-F4E2A39174EB}" type="presParOf" srcId="{B17578DB-351C-4E9E-BD9D-E40018652D3C}" destId="{821E0491-A440-406E-9A36-F18A34F21206}" srcOrd="3" destOrd="0" presId="urn:microsoft.com/office/officeart/2005/8/layout/hList1"/>
    <dgm:cxn modelId="{EFC73149-3B3D-42AE-B2DC-2A34D84451C0}" type="presParOf" srcId="{B17578DB-351C-4E9E-BD9D-E40018652D3C}" destId="{B9CA3233-24D3-4B55-9667-2099E0BA9889}" srcOrd="4" destOrd="0" presId="urn:microsoft.com/office/officeart/2005/8/layout/hList1"/>
    <dgm:cxn modelId="{5371F69C-D1E0-4DCE-940F-3D452BA3288C}" type="presParOf" srcId="{B9CA3233-24D3-4B55-9667-2099E0BA9889}" destId="{1A7C3B87-768D-4659-ACBD-DF9FD77FA2C3}" srcOrd="0" destOrd="0" presId="urn:microsoft.com/office/officeart/2005/8/layout/hList1"/>
    <dgm:cxn modelId="{20D3576B-C900-49D4-86F4-25ECA3F9D6B4}" type="presParOf" srcId="{B9CA3233-24D3-4B55-9667-2099E0BA9889}" destId="{80DC66B2-7A18-46C8-B56A-BD888C7043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Mobile Dienste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Eine Reihe von Services, mit denen Sie mobile Apps entwickeln können, die auf Hunderte Millionen Benutzer skaliert werden können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Moderne Anwendungsentwicklung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Erarbeiten und entwickeln Sie Anwendungen durch schnelle Innovationszyklen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DE" sz="1600" b="1" dirty="0"/>
            <a:t>Arbeiten</a:t>
          </a:r>
          <a:r>
            <a:rPr lang="de-DE" sz="1400" b="1" dirty="0"/>
            <a:t> und Lernen per Remote-Zugriff</a:t>
          </a: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AWS-Lösungen für externe Mitarbeiter, Studenten und Contact Center-Mitarbeiter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Wissenschaftliches Computing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Analysieren, speichern und teilen riesiger Datensätze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Serverlose Datenverarbeitung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Erstellen und Ausführen von Anwendungen ohne sich über Server </a:t>
          </a:r>
          <a:r>
            <a:rPr lang="de-AT" sz="1400" dirty="0"/>
            <a:t>Gedanken machen zu müssen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Websites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Zuverlässiges, hochskalierbares und günstiges Hosting für Webseiten und Webanwendungen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Data Lakes und Analyse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Umfangreiche, sichere, skalierbare und kosteneffektive Data-Lake- und Analyse-Lösungen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E-Commerce</a:t>
          </a: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Betreiben Sie kleine oder große E-Commerce-Unternehmen mit unseren hochskalierbaren, sicheren Lösungen für den Online- und Einzelhandel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35FA8CFA-A7CE-4DC0-84E5-F9EE9E8655D0}">
      <dgm:prSet custT="1"/>
      <dgm:spPr/>
      <dgm:t>
        <a:bodyPr/>
        <a:lstStyle/>
        <a:p>
          <a:pPr algn="l" rtl="0">
            <a:lnSpc>
              <a:spcPct val="100000"/>
            </a:lnSpc>
          </a:pPr>
          <a:endParaRPr lang="de-AT" sz="1400" dirty="0"/>
        </a:p>
      </dgm:t>
    </dgm:pt>
    <dgm:pt modelId="{6AB903C4-D353-4045-8429-F0D163E15B93}" type="parTrans" cxnId="{B5F0CAAE-5D66-46D6-88FD-72831F0C5903}">
      <dgm:prSet/>
      <dgm:spPr/>
      <dgm:t>
        <a:bodyPr/>
        <a:lstStyle/>
        <a:p>
          <a:endParaRPr lang="de-AT"/>
        </a:p>
      </dgm:t>
    </dgm:pt>
    <dgm:pt modelId="{74391E2C-474A-4C32-824B-561B888DF900}" type="sibTrans" cxnId="{B5F0CAAE-5D66-46D6-88FD-72831F0C5903}">
      <dgm:prSet/>
      <dgm:spPr/>
      <dgm:t>
        <a:bodyPr/>
        <a:lstStyle/>
        <a:p>
          <a:endParaRPr lang="de-AT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F9A96FA1-7C34-4560-AC7A-C7291BFDAAAB}" type="presOf" srcId="{35FA8CFA-A7CE-4DC0-84E5-F9EE9E8655D0}" destId="{B3BBA7A7-B96C-479D-9799-522ABDEC9D7D}" srcOrd="0" destOrd="1" presId="urn:microsoft.com/office/officeart/2008/layout/IncreasingCircleProcess"/>
    <dgm:cxn modelId="{B5F0CAAE-5D66-46D6-88FD-72831F0C5903}" srcId="{1579B090-B57A-4234-8F40-245EAA5E4AC9}" destId="{35FA8CFA-A7CE-4DC0-84E5-F9EE9E8655D0}" srcOrd="1" destOrd="0" parTransId="{6AB903C4-D353-4045-8429-F0D163E15B93}" sibTransId="{74391E2C-474A-4C32-824B-561B888DF900}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Werbung und Marketing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AT" sz="1400" dirty="0"/>
            <a:t>Datengetriebenes Marketing neu konzipieren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Automobilbranche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Entwickeln Sie vernetzte Erfahrungen und beschleunigen Sie die Markteinführungszeit für jeden Kontaktpunkt des Kundenerlebnisses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8D7A1E-8336-43E7-9E91-4426125639A8}">
      <dgm:prSet custT="1"/>
      <dgm:spPr/>
      <dgm:t>
        <a:bodyPr/>
        <a:lstStyle/>
        <a:p>
          <a:r>
            <a:rPr lang="de-AT" sz="1600" b="1" dirty="0"/>
            <a:t>Amazon </a:t>
          </a:r>
          <a:r>
            <a:rPr lang="de-AT" sz="1600" b="1" dirty="0" err="1"/>
            <a:t>WorkDocs</a:t>
          </a:r>
          <a:endParaRPr lang="de-AT" sz="1600" b="1" dirty="0"/>
        </a:p>
      </dgm:t>
    </dgm:pt>
    <dgm:pt modelId="{7FD57B09-34CB-406D-B6E8-CAFC28F79FDA}" type="parTrans" cxnId="{E8C2F57F-B8CF-44EC-8DA1-3C0FAED2DF8A}">
      <dgm:prSet/>
      <dgm:spPr/>
      <dgm:t>
        <a:bodyPr/>
        <a:lstStyle/>
        <a:p>
          <a:endParaRPr lang="de-AT"/>
        </a:p>
      </dgm:t>
    </dgm:pt>
    <dgm:pt modelId="{9D06F42E-584C-4B34-8F46-62D3A4C75ACD}" type="sibTrans" cxnId="{E8C2F57F-B8CF-44EC-8DA1-3C0FAED2DF8A}">
      <dgm:prSet/>
      <dgm:spPr/>
      <dgm:t>
        <a:bodyPr/>
        <a:lstStyle/>
        <a:p>
          <a:endParaRPr lang="de-AT"/>
        </a:p>
      </dgm:t>
    </dgm:pt>
    <dgm:pt modelId="{C03BE128-408B-437B-993F-EC8A07E63840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Sicheres Speichern und Freigeben von Unternehmensdokumenten</a:t>
          </a:r>
        </a:p>
      </dgm:t>
    </dgm:pt>
    <dgm:pt modelId="{75360EAE-53A7-4BB5-B516-DB84D09FC712}" type="parTrans" cxnId="{02E84E46-71EF-4B6D-A973-85B738F133D0}">
      <dgm:prSet/>
      <dgm:spPr/>
      <dgm:t>
        <a:bodyPr/>
        <a:lstStyle/>
        <a:p>
          <a:endParaRPr lang="de-AT"/>
        </a:p>
      </dgm:t>
    </dgm:pt>
    <dgm:pt modelId="{09D21393-4C7B-4DE0-B0FA-410C3D140C71}" type="sibTrans" cxnId="{02E84E46-71EF-4B6D-A973-85B738F133D0}">
      <dgm:prSet/>
      <dgm:spPr/>
      <dgm:t>
        <a:bodyPr/>
        <a:lstStyle/>
        <a:p>
          <a:endParaRPr lang="de-AT"/>
        </a:p>
      </dgm:t>
    </dgm:pt>
    <dgm:pt modelId="{462A6301-97DA-4D71-9D13-3F5AD3DE3C3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de-AT" sz="1600" b="1" dirty="0"/>
            <a:t>Amazon </a:t>
          </a:r>
          <a:r>
            <a:rPr lang="de-AT" sz="1600" b="1" dirty="0" err="1"/>
            <a:t>WorkMail</a:t>
          </a:r>
          <a:endParaRPr lang="de-AT" sz="1600" b="1" dirty="0"/>
        </a:p>
      </dgm:t>
    </dgm:pt>
    <dgm:pt modelId="{3A7B37CE-9897-422F-9F83-FF6D71900678}" type="parTrans" cxnId="{A71FA39E-E572-45EA-9446-65C2B1A5ABB8}">
      <dgm:prSet/>
      <dgm:spPr/>
      <dgm:t>
        <a:bodyPr/>
        <a:lstStyle/>
        <a:p>
          <a:endParaRPr lang="de-AT"/>
        </a:p>
      </dgm:t>
    </dgm:pt>
    <dgm:pt modelId="{DF8C0AA5-64B7-48BE-814E-7FD4E4646FA3}" type="sibTrans" cxnId="{A71FA39E-E572-45EA-9446-65C2B1A5ABB8}">
      <dgm:prSet/>
      <dgm:spPr/>
      <dgm:t>
        <a:bodyPr/>
        <a:lstStyle/>
        <a:p>
          <a:endParaRPr lang="de-AT"/>
        </a:p>
      </dgm:t>
    </dgm:pt>
    <dgm:pt modelId="{668C8DAE-A874-49F8-B25C-CE55B1E613F7}">
      <dgm:prSet custT="1"/>
      <dgm:spPr/>
      <dgm:t>
        <a:bodyPr anchor="ctr"/>
        <a:lstStyle/>
        <a:p>
          <a:pPr algn="ctr">
            <a:buNone/>
          </a:pPr>
          <a:r>
            <a:rPr lang="de-AT" sz="1400" dirty="0"/>
            <a:t>Sichere E-Mail- und Kalenderfunktionen</a:t>
          </a:r>
        </a:p>
      </dgm:t>
    </dgm:pt>
    <dgm:pt modelId="{4EBB173E-0638-44D3-83F5-6C9BF48123BF}" type="parTrans" cxnId="{CDA8FB6F-BE1C-47DB-B888-CB96ED22E57B}">
      <dgm:prSet/>
      <dgm:spPr/>
      <dgm:t>
        <a:bodyPr/>
        <a:lstStyle/>
        <a:p>
          <a:endParaRPr lang="de-AT"/>
        </a:p>
      </dgm:t>
    </dgm:pt>
    <dgm:pt modelId="{390C6D8A-85DD-48F2-9125-98FEB2629C49}" type="sibTrans" cxnId="{CDA8FB6F-BE1C-47DB-B888-CB96ED22E57B}">
      <dgm:prSet/>
      <dgm:spPr/>
      <dgm:t>
        <a:bodyPr/>
        <a:lstStyle/>
        <a:p>
          <a:endParaRPr lang="de-AT"/>
        </a:p>
      </dgm:t>
    </dgm:pt>
    <dgm:pt modelId="{B17578DB-351C-4E9E-BD9D-E40018652D3C}" type="pres">
      <dgm:prSet presAssocID="{23A4CF80-68AA-424B-8F8A-88D2F4D4C080}" presName="Name0" presStyleCnt="0">
        <dgm:presLayoutVars>
          <dgm:dir/>
          <dgm:animLvl val="lvl"/>
          <dgm:resizeHandles val="exact"/>
        </dgm:presLayoutVars>
      </dgm:prSet>
      <dgm:spPr/>
    </dgm:pt>
    <dgm:pt modelId="{AF648343-8933-459E-9DC2-1914B3FF569E}" type="pres">
      <dgm:prSet presAssocID="{CB8D7A1E-8336-43E7-9E91-4426125639A8}" presName="composite" presStyleCnt="0"/>
      <dgm:spPr/>
    </dgm:pt>
    <dgm:pt modelId="{6AAE3717-DF7E-4097-AE30-491B6EBBCD9B}" type="pres">
      <dgm:prSet presAssocID="{CB8D7A1E-8336-43E7-9E91-4426125639A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AC131BA-7C19-4136-8852-0C1E8DECE68C}" type="pres">
      <dgm:prSet presAssocID="{CB8D7A1E-8336-43E7-9E91-4426125639A8}" presName="desTx" presStyleLbl="alignAccFollowNode1" presStyleIdx="0" presStyleCnt="2">
        <dgm:presLayoutVars>
          <dgm:bulletEnabled val="1"/>
        </dgm:presLayoutVars>
      </dgm:prSet>
      <dgm:spPr/>
    </dgm:pt>
    <dgm:pt modelId="{65ADA514-06A4-4B2C-BEAE-A96448794F25}" type="pres">
      <dgm:prSet presAssocID="{9D06F42E-584C-4B34-8F46-62D3A4C75ACD}" presName="space" presStyleCnt="0"/>
      <dgm:spPr/>
    </dgm:pt>
    <dgm:pt modelId="{20DC269C-8922-433E-83BA-EB5F0F9A4D6E}" type="pres">
      <dgm:prSet presAssocID="{462A6301-97DA-4D71-9D13-3F5AD3DE3C36}" presName="composite" presStyleCnt="0"/>
      <dgm:spPr/>
    </dgm:pt>
    <dgm:pt modelId="{41845392-804C-4D78-8434-CFD1307A86D7}" type="pres">
      <dgm:prSet presAssocID="{462A6301-97DA-4D71-9D13-3F5AD3DE3C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EE39496-ACFE-4E97-8350-0E0BD845A07F}" type="pres">
      <dgm:prSet presAssocID="{462A6301-97DA-4D71-9D13-3F5AD3DE3C3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D758A0B-5147-4ABE-A550-183B6EA656DD}" type="presOf" srcId="{462A6301-97DA-4D71-9D13-3F5AD3DE3C36}" destId="{41845392-804C-4D78-8434-CFD1307A86D7}" srcOrd="0" destOrd="0" presId="urn:microsoft.com/office/officeart/2005/8/layout/hList1"/>
    <dgm:cxn modelId="{02E84E46-71EF-4B6D-A973-85B738F133D0}" srcId="{CB8D7A1E-8336-43E7-9E91-4426125639A8}" destId="{C03BE128-408B-437B-993F-EC8A07E63840}" srcOrd="0" destOrd="0" parTransId="{75360EAE-53A7-4BB5-B516-DB84D09FC712}" sibTransId="{09D21393-4C7B-4DE0-B0FA-410C3D140C71}"/>
    <dgm:cxn modelId="{CDA8FB6F-BE1C-47DB-B888-CB96ED22E57B}" srcId="{462A6301-97DA-4D71-9D13-3F5AD3DE3C36}" destId="{668C8DAE-A874-49F8-B25C-CE55B1E613F7}" srcOrd="0" destOrd="0" parTransId="{4EBB173E-0638-44D3-83F5-6C9BF48123BF}" sibTransId="{390C6D8A-85DD-48F2-9125-98FEB2629C49}"/>
    <dgm:cxn modelId="{E8C2F57F-B8CF-44EC-8DA1-3C0FAED2DF8A}" srcId="{23A4CF80-68AA-424B-8F8A-88D2F4D4C080}" destId="{CB8D7A1E-8336-43E7-9E91-4426125639A8}" srcOrd="0" destOrd="0" parTransId="{7FD57B09-34CB-406D-B6E8-CAFC28F79FDA}" sibTransId="{9D06F42E-584C-4B34-8F46-62D3A4C75ACD}"/>
    <dgm:cxn modelId="{A71FA39E-E572-45EA-9446-65C2B1A5ABB8}" srcId="{23A4CF80-68AA-424B-8F8A-88D2F4D4C080}" destId="{462A6301-97DA-4D71-9D13-3F5AD3DE3C36}" srcOrd="1" destOrd="0" parTransId="{3A7B37CE-9897-422F-9F83-FF6D71900678}" sibTransId="{DF8C0AA5-64B7-48BE-814E-7FD4E4646FA3}"/>
    <dgm:cxn modelId="{9E91F2A4-6211-42A2-BDB3-27AF0847BBCC}" type="presOf" srcId="{CB8D7A1E-8336-43E7-9E91-4426125639A8}" destId="{6AAE3717-DF7E-4097-AE30-491B6EBBCD9B}" srcOrd="0" destOrd="0" presId="urn:microsoft.com/office/officeart/2005/8/layout/hList1"/>
    <dgm:cxn modelId="{AA96E8C1-46A7-498F-9FF9-12F99147AAFA}" type="presOf" srcId="{C03BE128-408B-437B-993F-EC8A07E63840}" destId="{7AC131BA-7C19-4136-8852-0C1E8DECE68C}" srcOrd="0" destOrd="0" presId="urn:microsoft.com/office/officeart/2005/8/layout/hList1"/>
    <dgm:cxn modelId="{057744D4-C0C1-4ABD-B1B6-E9B9F6ADDBAE}" type="presOf" srcId="{668C8DAE-A874-49F8-B25C-CE55B1E613F7}" destId="{EEE39496-ACFE-4E97-8350-0E0BD845A07F}" srcOrd="0" destOrd="0" presId="urn:microsoft.com/office/officeart/2005/8/layout/hList1"/>
    <dgm:cxn modelId="{E16B15DB-7D2E-4326-B788-44D885E6E359}" type="presOf" srcId="{23A4CF80-68AA-424B-8F8A-88D2F4D4C080}" destId="{B17578DB-351C-4E9E-BD9D-E40018652D3C}" srcOrd="0" destOrd="0" presId="urn:microsoft.com/office/officeart/2005/8/layout/hList1"/>
    <dgm:cxn modelId="{AA5EDF40-C775-4E68-AA3E-76826A5739C1}" type="presParOf" srcId="{B17578DB-351C-4E9E-BD9D-E40018652D3C}" destId="{AF648343-8933-459E-9DC2-1914B3FF569E}" srcOrd="0" destOrd="0" presId="urn:microsoft.com/office/officeart/2005/8/layout/hList1"/>
    <dgm:cxn modelId="{D87F3002-25A4-4097-AB8C-2282036B3795}" type="presParOf" srcId="{AF648343-8933-459E-9DC2-1914B3FF569E}" destId="{6AAE3717-DF7E-4097-AE30-491B6EBBCD9B}" srcOrd="0" destOrd="0" presId="urn:microsoft.com/office/officeart/2005/8/layout/hList1"/>
    <dgm:cxn modelId="{99FBF548-54B0-4061-A67D-1F3B7698CCEE}" type="presParOf" srcId="{AF648343-8933-459E-9DC2-1914B3FF569E}" destId="{7AC131BA-7C19-4136-8852-0C1E8DECE68C}" srcOrd="1" destOrd="0" presId="urn:microsoft.com/office/officeart/2005/8/layout/hList1"/>
    <dgm:cxn modelId="{7F12C972-F57E-48FE-BE6F-A084DA17DC64}" type="presParOf" srcId="{B17578DB-351C-4E9E-BD9D-E40018652D3C}" destId="{65ADA514-06A4-4B2C-BEAE-A96448794F25}" srcOrd="1" destOrd="0" presId="urn:microsoft.com/office/officeart/2005/8/layout/hList1"/>
    <dgm:cxn modelId="{99DE2C1B-9B00-47F9-83FC-40DA9ED493D8}" type="presParOf" srcId="{B17578DB-351C-4E9E-BD9D-E40018652D3C}" destId="{20DC269C-8922-433E-83BA-EB5F0F9A4D6E}" srcOrd="2" destOrd="0" presId="urn:microsoft.com/office/officeart/2005/8/layout/hList1"/>
    <dgm:cxn modelId="{0E731D2D-BCB8-4413-986F-BFCC575E99C8}" type="presParOf" srcId="{20DC269C-8922-433E-83BA-EB5F0F9A4D6E}" destId="{41845392-804C-4D78-8434-CFD1307A86D7}" srcOrd="0" destOrd="0" presId="urn:microsoft.com/office/officeart/2005/8/layout/hList1"/>
    <dgm:cxn modelId="{E3FA6C17-C730-4544-ABAD-125B74134B1B}" type="presParOf" srcId="{20DC269C-8922-433E-83BA-EB5F0F9A4D6E}" destId="{EEE39496-ACFE-4E97-8350-0E0BD845A0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Verbrauchsgüter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Lösungen, die es ermöglichen, die Fertigung zu transformieren, die End-</a:t>
          </a:r>
          <a:r>
            <a:rPr lang="de-DE" sz="1400" dirty="0" err="1"/>
            <a:t>to</a:t>
          </a:r>
          <a:r>
            <a:rPr lang="de-DE" sz="1400" dirty="0"/>
            <a:t>-End-Lieferkette zu optimieren und ein profitableres Markenengagement sowie transformative Interaktionen mit den Markenkonsumenten zu fördern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Bildung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 für bessere Lehr- und Lernumgebungen, engere Studentenbeziehungen, optimale Lernergebnisse und moderne, unternehmensweite IT-Infrastruktur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Energie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Überarbeitung älterer Geschäftsabläufe und Beschleunigung der Entwicklung neuer und innovativer Geschäftsmodelle für erneuerbare Energien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Finanzdienstleistungen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Entwicklung sicherer und innovativer Lösungen zur Steigerung des Unternehmenswerts und des Werts eines Unternehmens für seine Kunden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Game Tech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Services für die Entwicklung von Spielen aller Genres, auf allen Plattformen, von AAA-Spielen bis zu kleinen unabhängigen Studios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Behörde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Services, mit denen sich Regierungsbehörden modernisieren, Vorgaben erfüllen, Kosten reduzieren, die Effizienz steigern und Ergebnisse liefern können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Gesundheitswesen und Biowissenschaften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 für schnellere Innovation, Verwaltung des Datenlebenszyklus, neue Technologien für Pflegeleistungen und Verbesserung der Sicherheit und Compliance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Fertigung</a:t>
          </a: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Optimieren Sie die Produktion und beschleunigen Sie die Markteinführung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Medien und Unterhaltung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 für die Eingabe, Verarbeitung, Speicherung, Bereitstellung und Analyse von Video- und Medieninhalten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Gemeinnützig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Services, mit denen gemeinnützige und Nichtregierungsorganisationen mehr mit ihrem Geld erreichen, Kosten minimieren, ihre Skalierung steigern, Spender besser ansprechen und mehr bewegen können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 custT="1"/>
      <dgm:spPr/>
      <dgm:t>
        <a:bodyPr/>
        <a:lstStyle/>
        <a:p>
          <a:pPr algn="ctr"/>
          <a:r>
            <a:rPr lang="de-AT" sz="1600" b="1" i="0" u="none" strike="noStrike" cap="all" baseline="0" noProof="0" dirty="0">
              <a:solidFill>
                <a:schemeClr val="accent1"/>
              </a:solidFill>
              <a:latin typeface="Franklin Gothic Book"/>
            </a:rPr>
            <a:t>Amazon EC2</a:t>
          </a: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5178873C-56D7-4FA4-88D1-EEF50330D1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Amazon EC2 Auto </a:t>
          </a:r>
          <a:r>
            <a:rPr lang="de-AT" sz="1600" b="1" dirty="0" err="1"/>
            <a:t>Scaling</a:t>
          </a:r>
          <a:endParaRPr lang="de-AT" sz="1600" b="1" dirty="0"/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12F19563-596D-4262-A187-1301C59E11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Amazon </a:t>
          </a:r>
          <a:r>
            <a:rPr lang="de-AT" sz="1600" b="1" dirty="0" err="1"/>
            <a:t>Lightsail</a:t>
          </a:r>
          <a:endParaRPr lang="de-AT" sz="1200" dirty="0"/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50A19C2C-887C-485E-A108-DD0C432C155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Batch</a:t>
          </a:r>
        </a:p>
      </dgm:t>
    </dgm:pt>
    <dgm:pt modelId="{0F31EA4F-EDC0-4FD7-85BA-434839F06348}" type="parTrans" cxnId="{D7086B57-C3C3-4CEE-8153-75B22A251A8F}">
      <dgm:prSet/>
      <dgm:spPr/>
      <dgm:t>
        <a:bodyPr/>
        <a:lstStyle/>
        <a:p>
          <a:endParaRPr lang="de-AT"/>
        </a:p>
      </dgm:t>
    </dgm:pt>
    <dgm:pt modelId="{BC3FF724-5C95-4ECE-A967-09BE8C979CCC}" type="sibTrans" cxnId="{D7086B57-C3C3-4CEE-8153-75B22A251A8F}">
      <dgm:prSet/>
      <dgm:spPr/>
      <dgm:t>
        <a:bodyPr/>
        <a:lstStyle/>
        <a:p>
          <a:endParaRPr lang="de-AT"/>
        </a:p>
      </dgm:t>
    </dgm:pt>
    <dgm:pt modelId="{6215EAAA-8AD5-4EB5-9E6D-D4474BA42E67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3BFC869F-34E0-4AD0-AAC9-FB151EA9B46B}" type="pres">
      <dgm:prSet presAssocID="{E720EE6B-CE30-43DA-9638-4D754C1352FC}" presName="compNode" presStyleCnt="0"/>
      <dgm:spPr/>
    </dgm:pt>
    <dgm:pt modelId="{F0BA2068-268C-4C92-AA3C-A8515676B898}" type="pres">
      <dgm:prSet presAssocID="{E720EE6B-CE30-43DA-9638-4D754C1352FC}" presName="iconBgRect" presStyleLbl="bgShp" presStyleIdx="0" presStyleCnt="4"/>
      <dgm:spPr/>
    </dgm:pt>
    <dgm:pt modelId="{280163A4-09F5-4F64-ABA2-94319AD9DC32}" type="pres">
      <dgm:prSet presAssocID="{E720EE6B-CE30-43DA-9638-4D754C1352FC}" presName="iconRect" presStyleLbl="node1" presStyleIdx="0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Glühlampe"/>
        </a:ext>
      </dgm:extLst>
    </dgm:pt>
    <dgm:pt modelId="{E9A50C8E-3B0A-495E-A873-1B91D7284223}" type="pres">
      <dgm:prSet presAssocID="{E720EE6B-CE30-43DA-9638-4D754C1352FC}" presName="spaceRect" presStyleCnt="0"/>
      <dgm:spPr/>
    </dgm:pt>
    <dgm:pt modelId="{4BFF6318-0C82-4348-8590-5AFC0CA527C0}" type="pres">
      <dgm:prSet presAssocID="{E720EE6B-CE30-43DA-9638-4D754C1352FC}" presName="textRect" presStyleLbl="revTx" presStyleIdx="0" presStyleCnt="4">
        <dgm:presLayoutVars>
          <dgm:chMax val="1"/>
          <dgm:chPref val="1"/>
        </dgm:presLayoutVars>
      </dgm:prSet>
      <dgm:spPr/>
    </dgm:pt>
    <dgm:pt modelId="{F4A3AC95-165B-404D-B5AC-D61E3B6B3188}" type="pres">
      <dgm:prSet presAssocID="{439B6E9C-AAF5-4552-B437-62E51EAFC263}" presName="sibTrans" presStyleCnt="0"/>
      <dgm:spPr/>
    </dgm:pt>
    <dgm:pt modelId="{F1D5F3A3-AF47-4AB2-9C92-740255499328}" type="pres">
      <dgm:prSet presAssocID="{5178873C-56D7-4FA4-88D1-EEF50330D165}" presName="compNode" presStyleCnt="0"/>
      <dgm:spPr/>
    </dgm:pt>
    <dgm:pt modelId="{3976AE6E-2236-427B-B378-DCFE086277B3}" type="pres">
      <dgm:prSet presAssocID="{5178873C-56D7-4FA4-88D1-EEF50330D165}" presName="iconBgRect" presStyleLbl="bgShp" presStyleIdx="1" presStyleCnt="4"/>
      <dgm:spPr/>
    </dgm:pt>
    <dgm:pt modelId="{7296C481-B88A-482B-A413-7370660E4A7D}" type="pres">
      <dgm:prSet presAssocID="{5178873C-56D7-4FA4-88D1-EEF50330D165}" presName="iconRect" presStyleLbl="node1" presStyleIdx="1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4F773003-6B27-46BF-8BB9-0A2358ABBC0C}" type="pres">
      <dgm:prSet presAssocID="{5178873C-56D7-4FA4-88D1-EEF50330D165}" presName="spaceRect" presStyleCnt="0"/>
      <dgm:spPr/>
    </dgm:pt>
    <dgm:pt modelId="{FA866734-E1FA-4B9F-9473-2C2A9DBB7BAE}" type="pres">
      <dgm:prSet presAssocID="{5178873C-56D7-4FA4-88D1-EEF50330D165}" presName="textRect" presStyleLbl="revTx" presStyleIdx="1" presStyleCnt="4">
        <dgm:presLayoutVars>
          <dgm:chMax val="1"/>
          <dgm:chPref val="1"/>
        </dgm:presLayoutVars>
      </dgm:prSet>
      <dgm:spPr/>
    </dgm:pt>
    <dgm:pt modelId="{0D68AC42-F6A6-4ED9-8530-429F13930109}" type="pres">
      <dgm:prSet presAssocID="{DA09168C-32A8-4F5B-AAEB-CAFC52B10975}" presName="sibTrans" presStyleCnt="0"/>
      <dgm:spPr/>
    </dgm:pt>
    <dgm:pt modelId="{D8FFE241-19CB-4115-9683-2159B6AF4AF6}" type="pres">
      <dgm:prSet presAssocID="{12F19563-596D-4262-A187-1301C59E1131}" presName="compNode" presStyleCnt="0"/>
      <dgm:spPr/>
    </dgm:pt>
    <dgm:pt modelId="{056B95F1-9885-4945-88CA-2897C6689901}" type="pres">
      <dgm:prSet presAssocID="{12F19563-596D-4262-A187-1301C59E1131}" presName="iconBgRect" presStyleLbl="bgShp" presStyleIdx="2" presStyleCnt="4"/>
      <dgm:spPr/>
    </dgm:pt>
    <dgm:pt modelId="{1247A58A-6563-4E07-B62F-0A74E192E4A6}" type="pres">
      <dgm:prSet presAssocID="{12F19563-596D-4262-A187-1301C59E1131}" presName="iconRect" presStyleLbl="node1" presStyleIdx="2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EBAB86D-AFC9-4715-A1C9-256A619A7075}" type="pres">
      <dgm:prSet presAssocID="{12F19563-596D-4262-A187-1301C59E1131}" presName="spaceRect" presStyleCnt="0"/>
      <dgm:spPr/>
    </dgm:pt>
    <dgm:pt modelId="{9D633CB9-C9C4-40E6-9232-80E71F7006CE}" type="pres">
      <dgm:prSet presAssocID="{12F19563-596D-4262-A187-1301C59E1131}" presName="textRect" presStyleLbl="revTx" presStyleIdx="2" presStyleCnt="4">
        <dgm:presLayoutVars>
          <dgm:chMax val="1"/>
          <dgm:chPref val="1"/>
        </dgm:presLayoutVars>
      </dgm:prSet>
      <dgm:spPr/>
    </dgm:pt>
    <dgm:pt modelId="{F3C615F8-E4E5-466C-8AF1-D1208260AED0}" type="pres">
      <dgm:prSet presAssocID="{2FB245C7-4E39-433A-A756-16541ABBB52F}" presName="sibTrans" presStyleCnt="0"/>
      <dgm:spPr/>
    </dgm:pt>
    <dgm:pt modelId="{44B99C51-9422-4F2B-BFD7-076B25F448C6}" type="pres">
      <dgm:prSet presAssocID="{50A19C2C-887C-485E-A108-DD0C432C155D}" presName="compNode" presStyleCnt="0"/>
      <dgm:spPr/>
    </dgm:pt>
    <dgm:pt modelId="{E0A43067-263E-4577-9166-B1FD0FB59A63}" type="pres">
      <dgm:prSet presAssocID="{50A19C2C-887C-485E-A108-DD0C432C155D}" presName="iconBgRect" presStyleLbl="bgShp" presStyleIdx="3" presStyleCnt="4"/>
      <dgm:spPr/>
    </dgm:pt>
    <dgm:pt modelId="{1674C5A2-BA8D-477F-ACCD-B0F5AA0A671B}" type="pres">
      <dgm:prSet presAssocID="{50A19C2C-887C-485E-A108-DD0C432C155D}" presName="iconRect" presStyleLbl="node1" presStyleIdx="3" presStyleCnt="4"/>
      <dgm:spPr>
        <a:solidFill>
          <a:srgbClr val="ED8428"/>
        </a:solidFill>
      </dgm:spPr>
    </dgm:pt>
    <dgm:pt modelId="{B5344039-9F30-4C6D-A528-60B14AF4C1DA}" type="pres">
      <dgm:prSet presAssocID="{50A19C2C-887C-485E-A108-DD0C432C155D}" presName="spaceRect" presStyleCnt="0"/>
      <dgm:spPr/>
    </dgm:pt>
    <dgm:pt modelId="{92AB2E04-A36A-43F5-8DFF-9842EF88DA32}" type="pres">
      <dgm:prSet presAssocID="{50A19C2C-887C-485E-A108-DD0C432C15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3E914C-9346-4D7E-B9EA-E67F81C8A1CC}" srcId="{139439A3-6F5D-4DCE-9EA0-4E6958730B51}" destId="{5178873C-56D7-4FA4-88D1-EEF50330D165}" srcOrd="1" destOrd="0" parTransId="{20F8EB95-ABDF-4EDC-AEB2-650AB3723069}" sibTransId="{DA09168C-32A8-4F5B-AAEB-CAFC52B10975}"/>
    <dgm:cxn modelId="{D7086B57-C3C3-4CEE-8153-75B22A251A8F}" srcId="{139439A3-6F5D-4DCE-9EA0-4E6958730B51}" destId="{50A19C2C-887C-485E-A108-DD0C432C155D}" srcOrd="3" destOrd="0" parTransId="{0F31EA4F-EDC0-4FD7-85BA-434839F06348}" sibTransId="{BC3FF724-5C95-4ECE-A967-09BE8C979CCC}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B0C08797-2C6A-4DD1-9CA9-2EA6449C69C5}" type="presOf" srcId="{50A19C2C-887C-485E-A108-DD0C432C155D}" destId="{92AB2E04-A36A-43F5-8DFF-9842EF88DA32}" srcOrd="0" destOrd="0" presId="urn:microsoft.com/office/officeart/2018/5/layout/IconCircleLabelList"/>
    <dgm:cxn modelId="{AD925EA9-2349-45B7-AD8F-32F2967B887C}" type="presOf" srcId="{5178873C-56D7-4FA4-88D1-EEF50330D165}" destId="{FA866734-E1FA-4B9F-9473-2C2A9DBB7BAE}" srcOrd="0" destOrd="0" presId="urn:microsoft.com/office/officeart/2018/5/layout/IconCircleLabelList"/>
    <dgm:cxn modelId="{CE4B12BD-A8FB-45C1-9090-1992CC9B4748}" type="presOf" srcId="{139439A3-6F5D-4DCE-9EA0-4E6958730B51}" destId="{6215EAAA-8AD5-4EB5-9E6D-D4474BA42E67}" srcOrd="0" destOrd="0" presId="urn:microsoft.com/office/officeart/2018/5/layout/IconCircleLabelList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04D444DB-3B2C-4A66-88E4-8B8AF795182D}" type="presOf" srcId="{E720EE6B-CE30-43DA-9638-4D754C1352FC}" destId="{4BFF6318-0C82-4348-8590-5AFC0CA527C0}" srcOrd="0" destOrd="0" presId="urn:microsoft.com/office/officeart/2018/5/layout/IconCircleLabelList"/>
    <dgm:cxn modelId="{864729EB-8525-4AD8-9DCE-22EB800645D6}" type="presOf" srcId="{12F19563-596D-4262-A187-1301C59E1131}" destId="{9D633CB9-C9C4-40E6-9232-80E71F7006CE}" srcOrd="0" destOrd="0" presId="urn:microsoft.com/office/officeart/2018/5/layout/IconCircleLabelList"/>
    <dgm:cxn modelId="{FCF2A8AF-B940-480E-B371-20F4BE1D8C50}" type="presParOf" srcId="{6215EAAA-8AD5-4EB5-9E6D-D4474BA42E67}" destId="{3BFC869F-34E0-4AD0-AAC9-FB151EA9B46B}" srcOrd="0" destOrd="0" presId="urn:microsoft.com/office/officeart/2018/5/layout/IconCircleLabelList"/>
    <dgm:cxn modelId="{1628CE3B-6F88-47E0-A5EA-D60613770DA4}" type="presParOf" srcId="{3BFC869F-34E0-4AD0-AAC9-FB151EA9B46B}" destId="{F0BA2068-268C-4C92-AA3C-A8515676B898}" srcOrd="0" destOrd="0" presId="urn:microsoft.com/office/officeart/2018/5/layout/IconCircleLabelList"/>
    <dgm:cxn modelId="{B1C56BCA-86FB-4523-AEE0-3F8CB62941C0}" type="presParOf" srcId="{3BFC869F-34E0-4AD0-AAC9-FB151EA9B46B}" destId="{280163A4-09F5-4F64-ABA2-94319AD9DC32}" srcOrd="1" destOrd="0" presId="urn:microsoft.com/office/officeart/2018/5/layout/IconCircleLabelList"/>
    <dgm:cxn modelId="{756F2F9B-563E-4B3F-BFA6-07DEE1EB4B4E}" type="presParOf" srcId="{3BFC869F-34E0-4AD0-AAC9-FB151EA9B46B}" destId="{E9A50C8E-3B0A-495E-A873-1B91D7284223}" srcOrd="2" destOrd="0" presId="urn:microsoft.com/office/officeart/2018/5/layout/IconCircleLabelList"/>
    <dgm:cxn modelId="{CA8E02C0-DDA8-4560-ABA7-F6D5F03A4978}" type="presParOf" srcId="{3BFC869F-34E0-4AD0-AAC9-FB151EA9B46B}" destId="{4BFF6318-0C82-4348-8590-5AFC0CA527C0}" srcOrd="3" destOrd="0" presId="urn:microsoft.com/office/officeart/2018/5/layout/IconCircleLabelList"/>
    <dgm:cxn modelId="{B91E4B2F-74D4-4A09-8CA9-E39CFF22B428}" type="presParOf" srcId="{6215EAAA-8AD5-4EB5-9E6D-D4474BA42E67}" destId="{F4A3AC95-165B-404D-B5AC-D61E3B6B3188}" srcOrd="1" destOrd="0" presId="urn:microsoft.com/office/officeart/2018/5/layout/IconCircleLabelList"/>
    <dgm:cxn modelId="{1B5C0AFF-E99D-4D70-90CE-2434E61FAE91}" type="presParOf" srcId="{6215EAAA-8AD5-4EB5-9E6D-D4474BA42E67}" destId="{F1D5F3A3-AF47-4AB2-9C92-740255499328}" srcOrd="2" destOrd="0" presId="urn:microsoft.com/office/officeart/2018/5/layout/IconCircleLabelList"/>
    <dgm:cxn modelId="{FB5C3EE8-13ED-4582-9F57-307E4FF0BAE5}" type="presParOf" srcId="{F1D5F3A3-AF47-4AB2-9C92-740255499328}" destId="{3976AE6E-2236-427B-B378-DCFE086277B3}" srcOrd="0" destOrd="0" presId="urn:microsoft.com/office/officeart/2018/5/layout/IconCircleLabelList"/>
    <dgm:cxn modelId="{4C7FB1DD-0753-4957-8A6B-2420E2331933}" type="presParOf" srcId="{F1D5F3A3-AF47-4AB2-9C92-740255499328}" destId="{7296C481-B88A-482B-A413-7370660E4A7D}" srcOrd="1" destOrd="0" presId="urn:microsoft.com/office/officeart/2018/5/layout/IconCircleLabelList"/>
    <dgm:cxn modelId="{B5B7557D-3A83-417A-8235-C43AF5D645DA}" type="presParOf" srcId="{F1D5F3A3-AF47-4AB2-9C92-740255499328}" destId="{4F773003-6B27-46BF-8BB9-0A2358ABBC0C}" srcOrd="2" destOrd="0" presId="urn:microsoft.com/office/officeart/2018/5/layout/IconCircleLabelList"/>
    <dgm:cxn modelId="{11FDA5FF-1E6E-4B66-9D03-CE0507959ADA}" type="presParOf" srcId="{F1D5F3A3-AF47-4AB2-9C92-740255499328}" destId="{FA866734-E1FA-4B9F-9473-2C2A9DBB7BAE}" srcOrd="3" destOrd="0" presId="urn:microsoft.com/office/officeart/2018/5/layout/IconCircleLabelList"/>
    <dgm:cxn modelId="{982CA869-BC7F-4592-9B77-FCA4782E7CA5}" type="presParOf" srcId="{6215EAAA-8AD5-4EB5-9E6D-D4474BA42E67}" destId="{0D68AC42-F6A6-4ED9-8530-429F13930109}" srcOrd="3" destOrd="0" presId="urn:microsoft.com/office/officeart/2018/5/layout/IconCircleLabelList"/>
    <dgm:cxn modelId="{81C21860-1328-4E72-93BF-28EFE10D6459}" type="presParOf" srcId="{6215EAAA-8AD5-4EB5-9E6D-D4474BA42E67}" destId="{D8FFE241-19CB-4115-9683-2159B6AF4AF6}" srcOrd="4" destOrd="0" presId="urn:microsoft.com/office/officeart/2018/5/layout/IconCircleLabelList"/>
    <dgm:cxn modelId="{82CE1FE2-9D32-40FF-B389-A80FD2C31D69}" type="presParOf" srcId="{D8FFE241-19CB-4115-9683-2159B6AF4AF6}" destId="{056B95F1-9885-4945-88CA-2897C6689901}" srcOrd="0" destOrd="0" presId="urn:microsoft.com/office/officeart/2018/5/layout/IconCircleLabelList"/>
    <dgm:cxn modelId="{24A32D71-178D-4AC8-A439-65290C6F300C}" type="presParOf" srcId="{D8FFE241-19CB-4115-9683-2159B6AF4AF6}" destId="{1247A58A-6563-4E07-B62F-0A74E192E4A6}" srcOrd="1" destOrd="0" presId="urn:microsoft.com/office/officeart/2018/5/layout/IconCircleLabelList"/>
    <dgm:cxn modelId="{696BE5B4-892D-4EAE-AC2B-BBF3A063D909}" type="presParOf" srcId="{D8FFE241-19CB-4115-9683-2159B6AF4AF6}" destId="{5EBAB86D-AFC9-4715-A1C9-256A619A7075}" srcOrd="2" destOrd="0" presId="urn:microsoft.com/office/officeart/2018/5/layout/IconCircleLabelList"/>
    <dgm:cxn modelId="{2F44C859-1ECD-4BF6-972E-A497360DE3EE}" type="presParOf" srcId="{D8FFE241-19CB-4115-9683-2159B6AF4AF6}" destId="{9D633CB9-C9C4-40E6-9232-80E71F7006CE}" srcOrd="3" destOrd="0" presId="urn:microsoft.com/office/officeart/2018/5/layout/IconCircleLabelList"/>
    <dgm:cxn modelId="{2D2C9BBE-06D7-4D9A-89F5-2D19A20EDA46}" type="presParOf" srcId="{6215EAAA-8AD5-4EB5-9E6D-D4474BA42E67}" destId="{F3C615F8-E4E5-466C-8AF1-D1208260AED0}" srcOrd="5" destOrd="0" presId="urn:microsoft.com/office/officeart/2018/5/layout/IconCircleLabelList"/>
    <dgm:cxn modelId="{8CE42348-38A6-439F-8D4B-08785668914D}" type="presParOf" srcId="{6215EAAA-8AD5-4EB5-9E6D-D4474BA42E67}" destId="{44B99C51-9422-4F2B-BFD7-076B25F448C6}" srcOrd="6" destOrd="0" presId="urn:microsoft.com/office/officeart/2018/5/layout/IconCircleLabelList"/>
    <dgm:cxn modelId="{1782B9F9-2AE7-4844-9699-A40AF3C868B8}" type="presParOf" srcId="{44B99C51-9422-4F2B-BFD7-076B25F448C6}" destId="{E0A43067-263E-4577-9166-B1FD0FB59A63}" srcOrd="0" destOrd="0" presId="urn:microsoft.com/office/officeart/2018/5/layout/IconCircleLabelList"/>
    <dgm:cxn modelId="{710C61B7-5B7C-409C-9B82-136AD7340007}" type="presParOf" srcId="{44B99C51-9422-4F2B-BFD7-076B25F448C6}" destId="{1674C5A2-BA8D-477F-ACCD-B0F5AA0A671B}" srcOrd="1" destOrd="0" presId="urn:microsoft.com/office/officeart/2018/5/layout/IconCircleLabelList"/>
    <dgm:cxn modelId="{0EE9F1F3-443E-4D8D-86C0-51F494AF32F0}" type="presParOf" srcId="{44B99C51-9422-4F2B-BFD7-076B25F448C6}" destId="{B5344039-9F30-4C6D-A528-60B14AF4C1DA}" srcOrd="2" destOrd="0" presId="urn:microsoft.com/office/officeart/2018/5/layout/IconCircleLabelList"/>
    <dgm:cxn modelId="{44E5086B-B273-40CE-BF5D-BB60916AC7A5}" type="presParOf" srcId="{44B99C51-9422-4F2B-BFD7-076B25F448C6}" destId="{92AB2E04-A36A-43F5-8DFF-9842EF88D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Strom und Versorgung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 zur Extrahierung tiefgreifender Dateneinblicke, zur Verwaltung verteilter Energienetzwerke und zur Bereitstellung attraktiver neuer Kundenerfahrungen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Einzelhandel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Cloud-Lösungen, mit denen Einzelhändler die Innovation vorantreiben, den Betrieb optimieren und Kunden begeistern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Telekommunikation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Beschleunigen Sie die Innovation, skalieren Sie selbstsicher und bieten Sie mehr Agilität mit Cloud-basierten Telekommunikationslösungen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Tourismus und Hotellerie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Lösungen zur Unterstützung von Firmen im Bereich Tourismus und Hotellerie sorgen für ein besseres Kundenerlebnis und eine höhere Betriebseffizienz, wodurch ein Wettbewerbsvorteil erzielt wird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Unternehmen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Amazon Web Services sind ausgereifte Services, die speziell für die einzigartigen Sicherheits-, Compliance-, Datenschutz- und </a:t>
          </a:r>
          <a:r>
            <a:rPr lang="de-DE" sz="1400" dirty="0" err="1"/>
            <a:t>Governance</a:t>
          </a:r>
          <a:r>
            <a:rPr lang="de-DE" sz="1400" dirty="0"/>
            <a:t>-Anforderungen großer Unternehmen entwickelt wurden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Startups</a:t>
          </a:r>
          <a:endParaRPr lang="de-DE" sz="14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Amazon Web Services kann Ihnen von der zündenden Idee über den ersten Kunden bis zum Börsengang und darüber hinaus helfen, Ihr Startup-Unternehmen zu gründen und zu vergrößern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300504" custScaleY="68490" custLinFactNeighborX="31685" custLinFactNeighborY="-13205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AT" sz="1600" b="1" dirty="0"/>
            <a:t>Öffentlicher Sektor</a:t>
          </a:r>
          <a:endParaRPr lang="de-DE" sz="1600" b="1" i="0" u="none" strike="noStrike" cap="none" baseline="0" noProof="0" dirty="0">
            <a:latin typeface="Franklin Gothic Book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400" dirty="0"/>
            <a:t>Wir machen den Weg frei für Innovationen und unterstützen Projekte von Behörden, Bildungsträgern und gemeinnützigen Organisationen, die die Welt verändern</a:t>
          </a:r>
          <a:endParaRPr lang="de-DE" sz="1400" dirty="0">
            <a:latin typeface="Franklin Gothic Book"/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06A6043C-DB38-4EE4-BEB0-5F5C3CE95740}" type="pres">
      <dgm:prSet presAssocID="{23A4CF80-68AA-424B-8F8A-88D2F4D4C0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94F4019-15E6-410C-8856-17306BBD5E76}" type="pres">
      <dgm:prSet presAssocID="{1579B090-B57A-4234-8F40-245EAA5E4AC9}" presName="composite" presStyleCnt="0"/>
      <dgm:spPr/>
    </dgm:pt>
    <dgm:pt modelId="{E003DC41-DB3C-42F3-97B9-0C7CD5253912}" type="pres">
      <dgm:prSet presAssocID="{1579B090-B57A-4234-8F40-245EAA5E4AC9}" presName="BackAccent" presStyleLbl="bgShp" presStyleIdx="0" presStyleCnt="1" custLinFactX="-100000" custLinFactNeighborX="-101568" custLinFactNeighborY="41424"/>
      <dgm:spPr/>
    </dgm:pt>
    <dgm:pt modelId="{529F96FC-6F61-4A13-B661-3045A51F04BA}" type="pres">
      <dgm:prSet presAssocID="{1579B090-B57A-4234-8F40-245EAA5E4AC9}" presName="Accent" presStyleLbl="alignNode1" presStyleIdx="0" presStyleCnt="1" custLinFactX="-100000" custLinFactNeighborX="-152575" custLinFactNeighborY="51823"/>
      <dgm:spPr/>
    </dgm:pt>
    <dgm:pt modelId="{B3BBA7A7-B96C-479D-9799-522ABDEC9D7D}" type="pres">
      <dgm:prSet presAssocID="{1579B090-B57A-4234-8F40-245EAA5E4AC9}" presName="Child" presStyleLbl="revTx" presStyleIdx="0" presStyleCnt="2" custScaleX="274585" custScaleY="68490" custLinFactNeighborX="16016" custLinFactNeighborY="-13350">
        <dgm:presLayoutVars>
          <dgm:chMax val="0"/>
          <dgm:chPref val="0"/>
          <dgm:bulletEnabled val="1"/>
        </dgm:presLayoutVars>
      </dgm:prSet>
      <dgm:spPr/>
    </dgm:pt>
    <dgm:pt modelId="{EA5713A7-20F7-4982-AEBE-4A0ACDB414EB}" type="pres">
      <dgm:prSet presAssocID="{1579B090-B57A-4234-8F40-245EAA5E4AC9}" presName="Parent" presStyleLbl="revTx" presStyleIdx="1" presStyleCnt="2" custScaleX="260050" custScaleY="59589" custLinFactNeighborX="11564" custLinFactNeighborY="8613">
        <dgm:presLayoutVars>
          <dgm:chMax val="1"/>
          <dgm:chPref val="1"/>
          <dgm:bulletEnabled val="1"/>
        </dgm:presLayoutVars>
      </dgm:prSet>
      <dgm:spPr/>
    </dgm:pt>
  </dgm:ptLst>
  <dgm:cxnLst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1861493F-9966-461E-AEA5-51EE1840FFEE}" type="presOf" srcId="{9E5A712D-7DB1-426F-8055-0943067AEB30}" destId="{B3BBA7A7-B96C-479D-9799-522ABDEC9D7D}" srcOrd="0" destOrd="0" presId="urn:microsoft.com/office/officeart/2008/layout/IncreasingCircleProcess"/>
    <dgm:cxn modelId="{7376F49D-36F9-4296-AD2F-EA5CC41C672B}" type="presOf" srcId="{23A4CF80-68AA-424B-8F8A-88D2F4D4C080}" destId="{06A6043C-DB38-4EE4-BEB0-5F5C3CE95740}" srcOrd="0" destOrd="0" presId="urn:microsoft.com/office/officeart/2008/layout/IncreasingCircleProcess"/>
    <dgm:cxn modelId="{0152B5E9-1781-4284-87C6-9CE5A96A778A}" type="presOf" srcId="{1579B090-B57A-4234-8F40-245EAA5E4AC9}" destId="{EA5713A7-20F7-4982-AEBE-4A0ACDB414EB}" srcOrd="0" destOrd="0" presId="urn:microsoft.com/office/officeart/2008/layout/IncreasingCircleProcess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9D117BD6-A7DA-4BE5-A79C-6C0E95B0B42B}" type="presParOf" srcId="{06A6043C-DB38-4EE4-BEB0-5F5C3CE95740}" destId="{694F4019-15E6-410C-8856-17306BBD5E76}" srcOrd="0" destOrd="0" presId="urn:microsoft.com/office/officeart/2008/layout/IncreasingCircleProcess"/>
    <dgm:cxn modelId="{EFA12784-5A92-490E-B5D7-B98A924F491E}" type="presParOf" srcId="{694F4019-15E6-410C-8856-17306BBD5E76}" destId="{E003DC41-DB3C-42F3-97B9-0C7CD5253912}" srcOrd="0" destOrd="0" presId="urn:microsoft.com/office/officeart/2008/layout/IncreasingCircleProcess"/>
    <dgm:cxn modelId="{EF2BB769-FDE0-476E-AE36-7F307923936E}" type="presParOf" srcId="{694F4019-15E6-410C-8856-17306BBD5E76}" destId="{529F96FC-6F61-4A13-B661-3045A51F04BA}" srcOrd="1" destOrd="0" presId="urn:microsoft.com/office/officeart/2008/layout/IncreasingCircleProcess"/>
    <dgm:cxn modelId="{45AF040A-8E32-49C3-AC67-9AD00132160E}" type="presParOf" srcId="{694F4019-15E6-410C-8856-17306BBD5E76}" destId="{B3BBA7A7-B96C-479D-9799-522ABDEC9D7D}" srcOrd="2" destOrd="0" presId="urn:microsoft.com/office/officeart/2008/layout/IncreasingCircleProcess"/>
    <dgm:cxn modelId="{F7B80A39-E7ED-4833-9CDE-FF39AF25ABB3}" type="presParOf" srcId="{694F4019-15E6-410C-8856-17306BBD5E76}" destId="{EA5713A7-20F7-4982-AEBE-4A0ACDB414EB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 custT="1"/>
      <dgm:spPr/>
      <dgm:t>
        <a:bodyPr/>
        <a:lstStyle/>
        <a:p>
          <a:pPr algn="ctr"/>
          <a:r>
            <a:rPr lang="de-AT" sz="1600" b="1" i="0" u="none" strike="noStrike" cap="all" baseline="0" noProof="0" dirty="0">
              <a:solidFill>
                <a:schemeClr val="accent1"/>
              </a:solidFill>
              <a:latin typeface="Franklin Gothic Book"/>
            </a:rPr>
            <a:t>AWS </a:t>
          </a:r>
          <a:r>
            <a:rPr lang="de-AT" sz="1600" b="1" i="0" u="none" strike="noStrike" cap="all" baseline="0" noProof="0" dirty="0" err="1">
              <a:solidFill>
                <a:schemeClr val="accent1"/>
              </a:solidFill>
              <a:latin typeface="Franklin Gothic Book"/>
            </a:rPr>
            <a:t>Elastic</a:t>
          </a:r>
          <a:r>
            <a:rPr lang="de-AT" sz="1600" b="1" i="0" u="none" strike="noStrike" cap="all" baseline="0" noProof="0" dirty="0">
              <a:solidFill>
                <a:schemeClr val="accent1"/>
              </a:solidFill>
              <a:latin typeface="Franklin Gothic Book"/>
            </a:rPr>
            <a:t> </a:t>
          </a:r>
          <a:r>
            <a:rPr lang="de-AT" sz="1600" b="1" i="0" u="none" strike="noStrike" cap="all" baseline="0" noProof="0" dirty="0" err="1">
              <a:solidFill>
                <a:schemeClr val="accent1"/>
              </a:solidFill>
              <a:latin typeface="Franklin Gothic Book"/>
            </a:rPr>
            <a:t>Beanstalk</a:t>
          </a:r>
          <a:endParaRPr lang="de-AT" sz="1600" b="1" i="0" u="none" strike="noStrike" cap="all" baseline="0" noProof="0" dirty="0">
            <a:solidFill>
              <a:schemeClr val="accent1"/>
            </a:solidFill>
            <a:latin typeface="Franklin Gothic Book"/>
          </a:endParaRP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5178873C-56D7-4FA4-88D1-EEF50330D1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Lambda</a:t>
          </a:r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12F19563-596D-4262-A187-1301C59E11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</a:t>
          </a:r>
          <a:r>
            <a:rPr lang="de-AT" sz="1600" b="1" dirty="0" err="1"/>
            <a:t>Outposts</a:t>
          </a:r>
          <a:endParaRPr lang="de-AT" sz="1200" dirty="0"/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50A19C2C-887C-485E-A108-DD0C432C155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</a:t>
          </a:r>
          <a:r>
            <a:rPr lang="de-AT" sz="1600" b="1" dirty="0" err="1"/>
            <a:t>Serverless</a:t>
          </a:r>
          <a:r>
            <a:rPr lang="de-AT" sz="1600" b="1" dirty="0"/>
            <a:t> </a:t>
          </a:r>
          <a:r>
            <a:rPr lang="de-AT" sz="1600" b="1" dirty="0" err="1"/>
            <a:t>Application</a:t>
          </a:r>
          <a:r>
            <a:rPr lang="de-AT" sz="1600" b="1" dirty="0"/>
            <a:t> Repository</a:t>
          </a:r>
        </a:p>
      </dgm:t>
    </dgm:pt>
    <dgm:pt modelId="{0F31EA4F-EDC0-4FD7-85BA-434839F06348}" type="parTrans" cxnId="{D7086B57-C3C3-4CEE-8153-75B22A251A8F}">
      <dgm:prSet/>
      <dgm:spPr/>
      <dgm:t>
        <a:bodyPr/>
        <a:lstStyle/>
        <a:p>
          <a:endParaRPr lang="de-AT"/>
        </a:p>
      </dgm:t>
    </dgm:pt>
    <dgm:pt modelId="{BC3FF724-5C95-4ECE-A967-09BE8C979CCC}" type="sibTrans" cxnId="{D7086B57-C3C3-4CEE-8153-75B22A251A8F}">
      <dgm:prSet/>
      <dgm:spPr/>
      <dgm:t>
        <a:bodyPr/>
        <a:lstStyle/>
        <a:p>
          <a:endParaRPr lang="de-AT"/>
        </a:p>
      </dgm:t>
    </dgm:pt>
    <dgm:pt modelId="{6215EAAA-8AD5-4EB5-9E6D-D4474BA42E67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3BFC869F-34E0-4AD0-AAC9-FB151EA9B46B}" type="pres">
      <dgm:prSet presAssocID="{E720EE6B-CE30-43DA-9638-4D754C1352FC}" presName="compNode" presStyleCnt="0"/>
      <dgm:spPr/>
    </dgm:pt>
    <dgm:pt modelId="{F0BA2068-268C-4C92-AA3C-A8515676B898}" type="pres">
      <dgm:prSet presAssocID="{E720EE6B-CE30-43DA-9638-4D754C1352FC}" presName="iconBgRect" presStyleLbl="bgShp" presStyleIdx="0" presStyleCnt="4"/>
      <dgm:spPr/>
    </dgm:pt>
    <dgm:pt modelId="{280163A4-09F5-4F64-ABA2-94319AD9DC32}" type="pres">
      <dgm:prSet presAssocID="{E720EE6B-CE30-43DA-9638-4D754C1352FC}" presName="iconRect" presStyleLbl="node1" presStyleIdx="0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Glühlampe"/>
        </a:ext>
      </dgm:extLst>
    </dgm:pt>
    <dgm:pt modelId="{E9A50C8E-3B0A-495E-A873-1B91D7284223}" type="pres">
      <dgm:prSet presAssocID="{E720EE6B-CE30-43DA-9638-4D754C1352FC}" presName="spaceRect" presStyleCnt="0"/>
      <dgm:spPr/>
    </dgm:pt>
    <dgm:pt modelId="{4BFF6318-0C82-4348-8590-5AFC0CA527C0}" type="pres">
      <dgm:prSet presAssocID="{E720EE6B-CE30-43DA-9638-4D754C1352FC}" presName="textRect" presStyleLbl="revTx" presStyleIdx="0" presStyleCnt="4">
        <dgm:presLayoutVars>
          <dgm:chMax val="1"/>
          <dgm:chPref val="1"/>
        </dgm:presLayoutVars>
      </dgm:prSet>
      <dgm:spPr/>
    </dgm:pt>
    <dgm:pt modelId="{F4A3AC95-165B-404D-B5AC-D61E3B6B3188}" type="pres">
      <dgm:prSet presAssocID="{439B6E9C-AAF5-4552-B437-62E51EAFC263}" presName="sibTrans" presStyleCnt="0"/>
      <dgm:spPr/>
    </dgm:pt>
    <dgm:pt modelId="{F1D5F3A3-AF47-4AB2-9C92-740255499328}" type="pres">
      <dgm:prSet presAssocID="{5178873C-56D7-4FA4-88D1-EEF50330D165}" presName="compNode" presStyleCnt="0"/>
      <dgm:spPr/>
    </dgm:pt>
    <dgm:pt modelId="{3976AE6E-2236-427B-B378-DCFE086277B3}" type="pres">
      <dgm:prSet presAssocID="{5178873C-56D7-4FA4-88D1-EEF50330D165}" presName="iconBgRect" presStyleLbl="bgShp" presStyleIdx="1" presStyleCnt="4"/>
      <dgm:spPr/>
    </dgm:pt>
    <dgm:pt modelId="{7296C481-B88A-482B-A413-7370660E4A7D}" type="pres">
      <dgm:prSet presAssocID="{5178873C-56D7-4FA4-88D1-EEF50330D165}" presName="iconRect" presStyleLbl="node1" presStyleIdx="1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4F773003-6B27-46BF-8BB9-0A2358ABBC0C}" type="pres">
      <dgm:prSet presAssocID="{5178873C-56D7-4FA4-88D1-EEF50330D165}" presName="spaceRect" presStyleCnt="0"/>
      <dgm:spPr/>
    </dgm:pt>
    <dgm:pt modelId="{FA866734-E1FA-4B9F-9473-2C2A9DBB7BAE}" type="pres">
      <dgm:prSet presAssocID="{5178873C-56D7-4FA4-88D1-EEF50330D165}" presName="textRect" presStyleLbl="revTx" presStyleIdx="1" presStyleCnt="4">
        <dgm:presLayoutVars>
          <dgm:chMax val="1"/>
          <dgm:chPref val="1"/>
        </dgm:presLayoutVars>
      </dgm:prSet>
      <dgm:spPr/>
    </dgm:pt>
    <dgm:pt modelId="{0D68AC42-F6A6-4ED9-8530-429F13930109}" type="pres">
      <dgm:prSet presAssocID="{DA09168C-32A8-4F5B-AAEB-CAFC52B10975}" presName="sibTrans" presStyleCnt="0"/>
      <dgm:spPr/>
    </dgm:pt>
    <dgm:pt modelId="{D8FFE241-19CB-4115-9683-2159B6AF4AF6}" type="pres">
      <dgm:prSet presAssocID="{12F19563-596D-4262-A187-1301C59E1131}" presName="compNode" presStyleCnt="0"/>
      <dgm:spPr/>
    </dgm:pt>
    <dgm:pt modelId="{056B95F1-9885-4945-88CA-2897C6689901}" type="pres">
      <dgm:prSet presAssocID="{12F19563-596D-4262-A187-1301C59E1131}" presName="iconBgRect" presStyleLbl="bgShp" presStyleIdx="2" presStyleCnt="4"/>
      <dgm:spPr/>
    </dgm:pt>
    <dgm:pt modelId="{1247A58A-6563-4E07-B62F-0A74E192E4A6}" type="pres">
      <dgm:prSet presAssocID="{12F19563-596D-4262-A187-1301C59E1131}" presName="iconRect" presStyleLbl="node1" presStyleIdx="2" presStyleCnt="4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EBAB86D-AFC9-4715-A1C9-256A619A7075}" type="pres">
      <dgm:prSet presAssocID="{12F19563-596D-4262-A187-1301C59E1131}" presName="spaceRect" presStyleCnt="0"/>
      <dgm:spPr/>
    </dgm:pt>
    <dgm:pt modelId="{9D633CB9-C9C4-40E6-9232-80E71F7006CE}" type="pres">
      <dgm:prSet presAssocID="{12F19563-596D-4262-A187-1301C59E1131}" presName="textRect" presStyleLbl="revTx" presStyleIdx="2" presStyleCnt="4">
        <dgm:presLayoutVars>
          <dgm:chMax val="1"/>
          <dgm:chPref val="1"/>
        </dgm:presLayoutVars>
      </dgm:prSet>
      <dgm:spPr/>
    </dgm:pt>
    <dgm:pt modelId="{F3C615F8-E4E5-466C-8AF1-D1208260AED0}" type="pres">
      <dgm:prSet presAssocID="{2FB245C7-4E39-433A-A756-16541ABBB52F}" presName="sibTrans" presStyleCnt="0"/>
      <dgm:spPr/>
    </dgm:pt>
    <dgm:pt modelId="{44B99C51-9422-4F2B-BFD7-076B25F448C6}" type="pres">
      <dgm:prSet presAssocID="{50A19C2C-887C-485E-A108-DD0C432C155D}" presName="compNode" presStyleCnt="0"/>
      <dgm:spPr/>
    </dgm:pt>
    <dgm:pt modelId="{E0A43067-263E-4577-9166-B1FD0FB59A63}" type="pres">
      <dgm:prSet presAssocID="{50A19C2C-887C-485E-A108-DD0C432C155D}" presName="iconBgRect" presStyleLbl="bgShp" presStyleIdx="3" presStyleCnt="4"/>
      <dgm:spPr/>
    </dgm:pt>
    <dgm:pt modelId="{1674C5A2-BA8D-477F-ACCD-B0F5AA0A671B}" type="pres">
      <dgm:prSet presAssocID="{50A19C2C-887C-485E-A108-DD0C432C155D}" presName="iconRect" presStyleLbl="node1" presStyleIdx="3" presStyleCnt="4"/>
      <dgm:spPr>
        <a:solidFill>
          <a:srgbClr val="ED8428"/>
        </a:solidFill>
      </dgm:spPr>
    </dgm:pt>
    <dgm:pt modelId="{B5344039-9F30-4C6D-A528-60B14AF4C1DA}" type="pres">
      <dgm:prSet presAssocID="{50A19C2C-887C-485E-A108-DD0C432C155D}" presName="spaceRect" presStyleCnt="0"/>
      <dgm:spPr/>
    </dgm:pt>
    <dgm:pt modelId="{92AB2E04-A36A-43F5-8DFF-9842EF88DA32}" type="pres">
      <dgm:prSet presAssocID="{50A19C2C-887C-485E-A108-DD0C432C15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3E914C-9346-4D7E-B9EA-E67F81C8A1CC}" srcId="{139439A3-6F5D-4DCE-9EA0-4E6958730B51}" destId="{5178873C-56D7-4FA4-88D1-EEF50330D165}" srcOrd="1" destOrd="0" parTransId="{20F8EB95-ABDF-4EDC-AEB2-650AB3723069}" sibTransId="{DA09168C-32A8-4F5B-AAEB-CAFC52B10975}"/>
    <dgm:cxn modelId="{D7086B57-C3C3-4CEE-8153-75B22A251A8F}" srcId="{139439A3-6F5D-4DCE-9EA0-4E6958730B51}" destId="{50A19C2C-887C-485E-A108-DD0C432C155D}" srcOrd="3" destOrd="0" parTransId="{0F31EA4F-EDC0-4FD7-85BA-434839F06348}" sibTransId="{BC3FF724-5C95-4ECE-A967-09BE8C979CCC}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B0C08797-2C6A-4DD1-9CA9-2EA6449C69C5}" type="presOf" srcId="{50A19C2C-887C-485E-A108-DD0C432C155D}" destId="{92AB2E04-A36A-43F5-8DFF-9842EF88DA32}" srcOrd="0" destOrd="0" presId="urn:microsoft.com/office/officeart/2018/5/layout/IconCircleLabelList"/>
    <dgm:cxn modelId="{AD925EA9-2349-45B7-AD8F-32F2967B887C}" type="presOf" srcId="{5178873C-56D7-4FA4-88D1-EEF50330D165}" destId="{FA866734-E1FA-4B9F-9473-2C2A9DBB7BAE}" srcOrd="0" destOrd="0" presId="urn:microsoft.com/office/officeart/2018/5/layout/IconCircleLabelList"/>
    <dgm:cxn modelId="{CE4B12BD-A8FB-45C1-9090-1992CC9B4748}" type="presOf" srcId="{139439A3-6F5D-4DCE-9EA0-4E6958730B51}" destId="{6215EAAA-8AD5-4EB5-9E6D-D4474BA42E67}" srcOrd="0" destOrd="0" presId="urn:microsoft.com/office/officeart/2018/5/layout/IconCircleLabelList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04D444DB-3B2C-4A66-88E4-8B8AF795182D}" type="presOf" srcId="{E720EE6B-CE30-43DA-9638-4D754C1352FC}" destId="{4BFF6318-0C82-4348-8590-5AFC0CA527C0}" srcOrd="0" destOrd="0" presId="urn:microsoft.com/office/officeart/2018/5/layout/IconCircleLabelList"/>
    <dgm:cxn modelId="{864729EB-8525-4AD8-9DCE-22EB800645D6}" type="presOf" srcId="{12F19563-596D-4262-A187-1301C59E1131}" destId="{9D633CB9-C9C4-40E6-9232-80E71F7006CE}" srcOrd="0" destOrd="0" presId="urn:microsoft.com/office/officeart/2018/5/layout/IconCircleLabelList"/>
    <dgm:cxn modelId="{FCF2A8AF-B940-480E-B371-20F4BE1D8C50}" type="presParOf" srcId="{6215EAAA-8AD5-4EB5-9E6D-D4474BA42E67}" destId="{3BFC869F-34E0-4AD0-AAC9-FB151EA9B46B}" srcOrd="0" destOrd="0" presId="urn:microsoft.com/office/officeart/2018/5/layout/IconCircleLabelList"/>
    <dgm:cxn modelId="{1628CE3B-6F88-47E0-A5EA-D60613770DA4}" type="presParOf" srcId="{3BFC869F-34E0-4AD0-AAC9-FB151EA9B46B}" destId="{F0BA2068-268C-4C92-AA3C-A8515676B898}" srcOrd="0" destOrd="0" presId="urn:microsoft.com/office/officeart/2018/5/layout/IconCircleLabelList"/>
    <dgm:cxn modelId="{B1C56BCA-86FB-4523-AEE0-3F8CB62941C0}" type="presParOf" srcId="{3BFC869F-34E0-4AD0-AAC9-FB151EA9B46B}" destId="{280163A4-09F5-4F64-ABA2-94319AD9DC32}" srcOrd="1" destOrd="0" presId="urn:microsoft.com/office/officeart/2018/5/layout/IconCircleLabelList"/>
    <dgm:cxn modelId="{756F2F9B-563E-4B3F-BFA6-07DEE1EB4B4E}" type="presParOf" srcId="{3BFC869F-34E0-4AD0-AAC9-FB151EA9B46B}" destId="{E9A50C8E-3B0A-495E-A873-1B91D7284223}" srcOrd="2" destOrd="0" presId="urn:microsoft.com/office/officeart/2018/5/layout/IconCircleLabelList"/>
    <dgm:cxn modelId="{CA8E02C0-DDA8-4560-ABA7-F6D5F03A4978}" type="presParOf" srcId="{3BFC869F-34E0-4AD0-AAC9-FB151EA9B46B}" destId="{4BFF6318-0C82-4348-8590-5AFC0CA527C0}" srcOrd="3" destOrd="0" presId="urn:microsoft.com/office/officeart/2018/5/layout/IconCircleLabelList"/>
    <dgm:cxn modelId="{B91E4B2F-74D4-4A09-8CA9-E39CFF22B428}" type="presParOf" srcId="{6215EAAA-8AD5-4EB5-9E6D-D4474BA42E67}" destId="{F4A3AC95-165B-404D-B5AC-D61E3B6B3188}" srcOrd="1" destOrd="0" presId="urn:microsoft.com/office/officeart/2018/5/layout/IconCircleLabelList"/>
    <dgm:cxn modelId="{1B5C0AFF-E99D-4D70-90CE-2434E61FAE91}" type="presParOf" srcId="{6215EAAA-8AD5-4EB5-9E6D-D4474BA42E67}" destId="{F1D5F3A3-AF47-4AB2-9C92-740255499328}" srcOrd="2" destOrd="0" presId="urn:microsoft.com/office/officeart/2018/5/layout/IconCircleLabelList"/>
    <dgm:cxn modelId="{FB5C3EE8-13ED-4582-9F57-307E4FF0BAE5}" type="presParOf" srcId="{F1D5F3A3-AF47-4AB2-9C92-740255499328}" destId="{3976AE6E-2236-427B-B378-DCFE086277B3}" srcOrd="0" destOrd="0" presId="urn:microsoft.com/office/officeart/2018/5/layout/IconCircleLabelList"/>
    <dgm:cxn modelId="{4C7FB1DD-0753-4957-8A6B-2420E2331933}" type="presParOf" srcId="{F1D5F3A3-AF47-4AB2-9C92-740255499328}" destId="{7296C481-B88A-482B-A413-7370660E4A7D}" srcOrd="1" destOrd="0" presId="urn:microsoft.com/office/officeart/2018/5/layout/IconCircleLabelList"/>
    <dgm:cxn modelId="{B5B7557D-3A83-417A-8235-C43AF5D645DA}" type="presParOf" srcId="{F1D5F3A3-AF47-4AB2-9C92-740255499328}" destId="{4F773003-6B27-46BF-8BB9-0A2358ABBC0C}" srcOrd="2" destOrd="0" presId="urn:microsoft.com/office/officeart/2018/5/layout/IconCircleLabelList"/>
    <dgm:cxn modelId="{11FDA5FF-1E6E-4B66-9D03-CE0507959ADA}" type="presParOf" srcId="{F1D5F3A3-AF47-4AB2-9C92-740255499328}" destId="{FA866734-E1FA-4B9F-9473-2C2A9DBB7BAE}" srcOrd="3" destOrd="0" presId="urn:microsoft.com/office/officeart/2018/5/layout/IconCircleLabelList"/>
    <dgm:cxn modelId="{982CA869-BC7F-4592-9B77-FCA4782E7CA5}" type="presParOf" srcId="{6215EAAA-8AD5-4EB5-9E6D-D4474BA42E67}" destId="{0D68AC42-F6A6-4ED9-8530-429F13930109}" srcOrd="3" destOrd="0" presId="urn:microsoft.com/office/officeart/2018/5/layout/IconCircleLabelList"/>
    <dgm:cxn modelId="{81C21860-1328-4E72-93BF-28EFE10D6459}" type="presParOf" srcId="{6215EAAA-8AD5-4EB5-9E6D-D4474BA42E67}" destId="{D8FFE241-19CB-4115-9683-2159B6AF4AF6}" srcOrd="4" destOrd="0" presId="urn:microsoft.com/office/officeart/2018/5/layout/IconCircleLabelList"/>
    <dgm:cxn modelId="{82CE1FE2-9D32-40FF-B389-A80FD2C31D69}" type="presParOf" srcId="{D8FFE241-19CB-4115-9683-2159B6AF4AF6}" destId="{056B95F1-9885-4945-88CA-2897C6689901}" srcOrd="0" destOrd="0" presId="urn:microsoft.com/office/officeart/2018/5/layout/IconCircleLabelList"/>
    <dgm:cxn modelId="{24A32D71-178D-4AC8-A439-65290C6F300C}" type="presParOf" srcId="{D8FFE241-19CB-4115-9683-2159B6AF4AF6}" destId="{1247A58A-6563-4E07-B62F-0A74E192E4A6}" srcOrd="1" destOrd="0" presId="urn:microsoft.com/office/officeart/2018/5/layout/IconCircleLabelList"/>
    <dgm:cxn modelId="{696BE5B4-892D-4EAE-AC2B-BBF3A063D909}" type="presParOf" srcId="{D8FFE241-19CB-4115-9683-2159B6AF4AF6}" destId="{5EBAB86D-AFC9-4715-A1C9-256A619A7075}" srcOrd="2" destOrd="0" presId="urn:microsoft.com/office/officeart/2018/5/layout/IconCircleLabelList"/>
    <dgm:cxn modelId="{2F44C859-1ECD-4BF6-972E-A497360DE3EE}" type="presParOf" srcId="{D8FFE241-19CB-4115-9683-2159B6AF4AF6}" destId="{9D633CB9-C9C4-40E6-9232-80E71F7006CE}" srcOrd="3" destOrd="0" presId="urn:microsoft.com/office/officeart/2018/5/layout/IconCircleLabelList"/>
    <dgm:cxn modelId="{2D2C9BBE-06D7-4D9A-89F5-2D19A20EDA46}" type="presParOf" srcId="{6215EAAA-8AD5-4EB5-9E6D-D4474BA42E67}" destId="{F3C615F8-E4E5-466C-8AF1-D1208260AED0}" srcOrd="5" destOrd="0" presId="urn:microsoft.com/office/officeart/2018/5/layout/IconCircleLabelList"/>
    <dgm:cxn modelId="{8CE42348-38A6-439F-8D4B-08785668914D}" type="presParOf" srcId="{6215EAAA-8AD5-4EB5-9E6D-D4474BA42E67}" destId="{44B99C51-9422-4F2B-BFD7-076B25F448C6}" srcOrd="6" destOrd="0" presId="urn:microsoft.com/office/officeart/2018/5/layout/IconCircleLabelList"/>
    <dgm:cxn modelId="{1782B9F9-2AE7-4844-9699-A40AF3C868B8}" type="presParOf" srcId="{44B99C51-9422-4F2B-BFD7-076B25F448C6}" destId="{E0A43067-263E-4577-9166-B1FD0FB59A63}" srcOrd="0" destOrd="0" presId="urn:microsoft.com/office/officeart/2018/5/layout/IconCircleLabelList"/>
    <dgm:cxn modelId="{710C61B7-5B7C-409C-9B82-136AD7340007}" type="presParOf" srcId="{44B99C51-9422-4F2B-BFD7-076B25F448C6}" destId="{1674C5A2-BA8D-477F-ACCD-B0F5AA0A671B}" srcOrd="1" destOrd="0" presId="urn:microsoft.com/office/officeart/2018/5/layout/IconCircleLabelList"/>
    <dgm:cxn modelId="{0EE9F1F3-443E-4D8D-86C0-51F494AF32F0}" type="presParOf" srcId="{44B99C51-9422-4F2B-BFD7-076B25F448C6}" destId="{B5344039-9F30-4C6D-A528-60B14AF4C1DA}" srcOrd="2" destOrd="0" presId="urn:microsoft.com/office/officeart/2018/5/layout/IconCircleLabelList"/>
    <dgm:cxn modelId="{44E5086B-B273-40CE-BF5D-BB60916AC7A5}" type="presParOf" srcId="{44B99C51-9422-4F2B-BFD7-076B25F448C6}" destId="{92AB2E04-A36A-43F5-8DFF-9842EF88D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Snow-Familie</a:t>
          </a:r>
          <a:endParaRPr lang="de-AT" sz="1600" b="1" i="0" u="none" strike="noStrike" cap="all" baseline="0" noProof="0" dirty="0">
            <a:solidFill>
              <a:schemeClr val="accent1"/>
            </a:solidFill>
            <a:latin typeface="Franklin Gothic Book"/>
          </a:endParaRP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A94444C9-5ADE-4487-8870-309AD245CC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AWS </a:t>
          </a:r>
          <a:r>
            <a:rPr lang="de-AT" sz="1600" b="1" dirty="0" err="1"/>
            <a:t>Wavelength</a:t>
          </a:r>
          <a:endParaRPr lang="de-AT" sz="1600" b="1" dirty="0"/>
        </a:p>
      </dgm:t>
    </dgm:pt>
    <dgm:pt modelId="{AB5E3751-BEBD-4C69-A9C0-E620EB21C075}" type="parTrans" cxnId="{143E4BF4-3FD7-4097-8026-CB988D93B587}">
      <dgm:prSet/>
      <dgm:spPr/>
      <dgm:t>
        <a:bodyPr/>
        <a:lstStyle/>
        <a:p>
          <a:endParaRPr lang="de-AT"/>
        </a:p>
      </dgm:t>
    </dgm:pt>
    <dgm:pt modelId="{4D9E953C-BD84-4D39-8026-97989AD9438E}" type="sibTrans" cxnId="{143E4BF4-3FD7-4097-8026-CB988D93B587}">
      <dgm:prSet/>
      <dgm:spPr/>
      <dgm:t>
        <a:bodyPr/>
        <a:lstStyle/>
        <a:p>
          <a:endParaRPr lang="de-AT"/>
        </a:p>
      </dgm:t>
    </dgm:pt>
    <dgm:pt modelId="{86914133-06D2-48AD-BD88-531A7476747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600" b="1" dirty="0"/>
            <a:t>VMware Cloud </a:t>
          </a:r>
          <a:br>
            <a:rPr lang="de-AT" sz="1600" b="1" dirty="0"/>
          </a:br>
          <a:r>
            <a:rPr lang="de-AT" sz="1600" b="1" dirty="0"/>
            <a:t>on AWS</a:t>
          </a:r>
        </a:p>
      </dgm:t>
    </dgm:pt>
    <dgm:pt modelId="{79DD9F45-63A0-497E-B990-1CB748568256}" type="parTrans" cxnId="{5CE13405-FA3B-4D18-A5D2-F0F3C4A023EE}">
      <dgm:prSet/>
      <dgm:spPr/>
      <dgm:t>
        <a:bodyPr/>
        <a:lstStyle/>
        <a:p>
          <a:endParaRPr lang="de-AT"/>
        </a:p>
      </dgm:t>
    </dgm:pt>
    <dgm:pt modelId="{9A8CD152-83E3-475A-92AA-0CE129CBA576}" type="sibTrans" cxnId="{5CE13405-FA3B-4D18-A5D2-F0F3C4A023EE}">
      <dgm:prSet/>
      <dgm:spPr/>
      <dgm:t>
        <a:bodyPr/>
        <a:lstStyle/>
        <a:p>
          <a:endParaRPr lang="de-AT"/>
        </a:p>
      </dgm:t>
    </dgm:pt>
    <dgm:pt modelId="{6215EAAA-8AD5-4EB5-9E6D-D4474BA42E67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3BFC869F-34E0-4AD0-AAC9-FB151EA9B46B}" type="pres">
      <dgm:prSet presAssocID="{E720EE6B-CE30-43DA-9638-4D754C1352FC}" presName="compNode" presStyleCnt="0"/>
      <dgm:spPr/>
    </dgm:pt>
    <dgm:pt modelId="{F0BA2068-268C-4C92-AA3C-A8515676B898}" type="pres">
      <dgm:prSet presAssocID="{E720EE6B-CE30-43DA-9638-4D754C1352FC}" presName="iconBgRect" presStyleLbl="bgShp" presStyleIdx="0" presStyleCnt="3"/>
      <dgm:spPr/>
    </dgm:pt>
    <dgm:pt modelId="{280163A4-09F5-4F64-ABA2-94319AD9DC32}" type="pres">
      <dgm:prSet presAssocID="{E720EE6B-CE30-43DA-9638-4D754C1352FC}" presName="iconRect" presStyleLbl="node1" presStyleIdx="0" presStyleCnt="3"/>
      <dgm:spPr>
        <a:solidFill>
          <a:srgbClr val="ED8428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Glühlampe"/>
        </a:ext>
      </dgm:extLst>
    </dgm:pt>
    <dgm:pt modelId="{E9A50C8E-3B0A-495E-A873-1B91D7284223}" type="pres">
      <dgm:prSet presAssocID="{E720EE6B-CE30-43DA-9638-4D754C1352FC}" presName="spaceRect" presStyleCnt="0"/>
      <dgm:spPr/>
    </dgm:pt>
    <dgm:pt modelId="{4BFF6318-0C82-4348-8590-5AFC0CA527C0}" type="pres">
      <dgm:prSet presAssocID="{E720EE6B-CE30-43DA-9638-4D754C1352FC}" presName="textRect" presStyleLbl="revTx" presStyleIdx="0" presStyleCnt="3">
        <dgm:presLayoutVars>
          <dgm:chMax val="1"/>
          <dgm:chPref val="1"/>
        </dgm:presLayoutVars>
      </dgm:prSet>
      <dgm:spPr/>
    </dgm:pt>
    <dgm:pt modelId="{F4A3AC95-165B-404D-B5AC-D61E3B6B3188}" type="pres">
      <dgm:prSet presAssocID="{439B6E9C-AAF5-4552-B437-62E51EAFC263}" presName="sibTrans" presStyleCnt="0"/>
      <dgm:spPr/>
    </dgm:pt>
    <dgm:pt modelId="{403605E5-322A-4A18-A937-654B6BBFC1DA}" type="pres">
      <dgm:prSet presAssocID="{A94444C9-5ADE-4487-8870-309AD245CCAD}" presName="compNode" presStyleCnt="0"/>
      <dgm:spPr/>
    </dgm:pt>
    <dgm:pt modelId="{C85249D0-8F88-4AB7-B305-10EADB8A3EE5}" type="pres">
      <dgm:prSet presAssocID="{A94444C9-5ADE-4487-8870-309AD245CCAD}" presName="iconBgRect" presStyleLbl="bgShp" presStyleIdx="1" presStyleCnt="3"/>
      <dgm:spPr/>
    </dgm:pt>
    <dgm:pt modelId="{3A34F087-E756-471C-BC78-287073510590}" type="pres">
      <dgm:prSet presAssocID="{A94444C9-5ADE-4487-8870-309AD245CCAD}" presName="iconRect" presStyleLbl="node1" presStyleIdx="1" presStyleCnt="3"/>
      <dgm:spPr>
        <a:solidFill>
          <a:schemeClr val="accent1"/>
        </a:solidFill>
      </dgm:spPr>
    </dgm:pt>
    <dgm:pt modelId="{54B4DB8E-2060-4D24-8DA8-DBBF2FAA596B}" type="pres">
      <dgm:prSet presAssocID="{A94444C9-5ADE-4487-8870-309AD245CCAD}" presName="spaceRect" presStyleCnt="0"/>
      <dgm:spPr/>
    </dgm:pt>
    <dgm:pt modelId="{535501F7-0CF4-4970-B508-DFA8154EBF00}" type="pres">
      <dgm:prSet presAssocID="{A94444C9-5ADE-4487-8870-309AD245CCAD}" presName="textRect" presStyleLbl="revTx" presStyleIdx="1" presStyleCnt="3">
        <dgm:presLayoutVars>
          <dgm:chMax val="1"/>
          <dgm:chPref val="1"/>
        </dgm:presLayoutVars>
      </dgm:prSet>
      <dgm:spPr/>
    </dgm:pt>
    <dgm:pt modelId="{20BF65C1-A63E-40E3-9DB2-C43FE9262C75}" type="pres">
      <dgm:prSet presAssocID="{4D9E953C-BD84-4D39-8026-97989AD9438E}" presName="sibTrans" presStyleCnt="0"/>
      <dgm:spPr/>
    </dgm:pt>
    <dgm:pt modelId="{B4265DB2-ECB8-44AE-BC56-D649F118F17C}" type="pres">
      <dgm:prSet presAssocID="{86914133-06D2-48AD-BD88-531A7476747C}" presName="compNode" presStyleCnt="0"/>
      <dgm:spPr/>
    </dgm:pt>
    <dgm:pt modelId="{ED173D81-DE3A-424F-8078-6151440B90B6}" type="pres">
      <dgm:prSet presAssocID="{86914133-06D2-48AD-BD88-531A7476747C}" presName="iconBgRect" presStyleLbl="bgShp" presStyleIdx="2" presStyleCnt="3"/>
      <dgm:spPr/>
    </dgm:pt>
    <dgm:pt modelId="{88CD8EC6-C270-4B1B-B363-6FC3528C474D}" type="pres">
      <dgm:prSet presAssocID="{86914133-06D2-48AD-BD88-531A7476747C}" presName="iconRect" presStyleLbl="node1" presStyleIdx="2" presStyleCnt="3"/>
      <dgm:spPr>
        <a:solidFill>
          <a:schemeClr val="accent1"/>
        </a:solidFill>
      </dgm:spPr>
    </dgm:pt>
    <dgm:pt modelId="{0153F7CA-61F7-4C13-8A4B-52F530DDD384}" type="pres">
      <dgm:prSet presAssocID="{86914133-06D2-48AD-BD88-531A7476747C}" presName="spaceRect" presStyleCnt="0"/>
      <dgm:spPr/>
    </dgm:pt>
    <dgm:pt modelId="{6F585A00-54E0-48B6-B9E4-143B47CC7164}" type="pres">
      <dgm:prSet presAssocID="{86914133-06D2-48AD-BD88-531A747674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E13405-FA3B-4D18-A5D2-F0F3C4A023EE}" srcId="{139439A3-6F5D-4DCE-9EA0-4E6958730B51}" destId="{86914133-06D2-48AD-BD88-531A7476747C}" srcOrd="2" destOrd="0" parTransId="{79DD9F45-63A0-497E-B990-1CB748568256}" sibTransId="{9A8CD152-83E3-475A-92AA-0CE129CBA576}"/>
    <dgm:cxn modelId="{6C2BD4AE-B702-4875-BC5A-6429FDBA9D13}" type="presOf" srcId="{A94444C9-5ADE-4487-8870-309AD245CCAD}" destId="{535501F7-0CF4-4970-B508-DFA8154EBF00}" srcOrd="0" destOrd="0" presId="urn:microsoft.com/office/officeart/2018/5/layout/IconCircleLabelList"/>
    <dgm:cxn modelId="{CE4B12BD-A8FB-45C1-9090-1992CC9B4748}" type="presOf" srcId="{139439A3-6F5D-4DCE-9EA0-4E6958730B51}" destId="{6215EAAA-8AD5-4EB5-9E6D-D4474BA42E67}" srcOrd="0" destOrd="0" presId="urn:microsoft.com/office/officeart/2018/5/layout/IconCircleLabelList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B3CB81D7-9A31-4A32-BB5A-17D6EA78EC01}" type="presOf" srcId="{86914133-06D2-48AD-BD88-531A7476747C}" destId="{6F585A00-54E0-48B6-B9E4-143B47CC7164}" srcOrd="0" destOrd="0" presId="urn:microsoft.com/office/officeart/2018/5/layout/IconCircleLabelList"/>
    <dgm:cxn modelId="{04D444DB-3B2C-4A66-88E4-8B8AF795182D}" type="presOf" srcId="{E720EE6B-CE30-43DA-9638-4D754C1352FC}" destId="{4BFF6318-0C82-4348-8590-5AFC0CA527C0}" srcOrd="0" destOrd="0" presId="urn:microsoft.com/office/officeart/2018/5/layout/IconCircleLabelList"/>
    <dgm:cxn modelId="{143E4BF4-3FD7-4097-8026-CB988D93B587}" srcId="{139439A3-6F5D-4DCE-9EA0-4E6958730B51}" destId="{A94444C9-5ADE-4487-8870-309AD245CCAD}" srcOrd="1" destOrd="0" parTransId="{AB5E3751-BEBD-4C69-A9C0-E620EB21C075}" sibTransId="{4D9E953C-BD84-4D39-8026-97989AD9438E}"/>
    <dgm:cxn modelId="{FCF2A8AF-B940-480E-B371-20F4BE1D8C50}" type="presParOf" srcId="{6215EAAA-8AD5-4EB5-9E6D-D4474BA42E67}" destId="{3BFC869F-34E0-4AD0-AAC9-FB151EA9B46B}" srcOrd="0" destOrd="0" presId="urn:microsoft.com/office/officeart/2018/5/layout/IconCircleLabelList"/>
    <dgm:cxn modelId="{1628CE3B-6F88-47E0-A5EA-D60613770DA4}" type="presParOf" srcId="{3BFC869F-34E0-4AD0-AAC9-FB151EA9B46B}" destId="{F0BA2068-268C-4C92-AA3C-A8515676B898}" srcOrd="0" destOrd="0" presId="urn:microsoft.com/office/officeart/2018/5/layout/IconCircleLabelList"/>
    <dgm:cxn modelId="{B1C56BCA-86FB-4523-AEE0-3F8CB62941C0}" type="presParOf" srcId="{3BFC869F-34E0-4AD0-AAC9-FB151EA9B46B}" destId="{280163A4-09F5-4F64-ABA2-94319AD9DC32}" srcOrd="1" destOrd="0" presId="urn:microsoft.com/office/officeart/2018/5/layout/IconCircleLabelList"/>
    <dgm:cxn modelId="{756F2F9B-563E-4B3F-BFA6-07DEE1EB4B4E}" type="presParOf" srcId="{3BFC869F-34E0-4AD0-AAC9-FB151EA9B46B}" destId="{E9A50C8E-3B0A-495E-A873-1B91D7284223}" srcOrd="2" destOrd="0" presId="urn:microsoft.com/office/officeart/2018/5/layout/IconCircleLabelList"/>
    <dgm:cxn modelId="{CA8E02C0-DDA8-4560-ABA7-F6D5F03A4978}" type="presParOf" srcId="{3BFC869F-34E0-4AD0-AAC9-FB151EA9B46B}" destId="{4BFF6318-0C82-4348-8590-5AFC0CA527C0}" srcOrd="3" destOrd="0" presId="urn:microsoft.com/office/officeart/2018/5/layout/IconCircleLabelList"/>
    <dgm:cxn modelId="{B91E4B2F-74D4-4A09-8CA9-E39CFF22B428}" type="presParOf" srcId="{6215EAAA-8AD5-4EB5-9E6D-D4474BA42E67}" destId="{F4A3AC95-165B-404D-B5AC-D61E3B6B3188}" srcOrd="1" destOrd="0" presId="urn:microsoft.com/office/officeart/2018/5/layout/IconCircleLabelList"/>
    <dgm:cxn modelId="{1760756F-2349-459B-8AE0-36645647158E}" type="presParOf" srcId="{6215EAAA-8AD5-4EB5-9E6D-D4474BA42E67}" destId="{403605E5-322A-4A18-A937-654B6BBFC1DA}" srcOrd="2" destOrd="0" presId="urn:microsoft.com/office/officeart/2018/5/layout/IconCircleLabelList"/>
    <dgm:cxn modelId="{38AEF378-B24B-493C-A0E2-13EE8145D082}" type="presParOf" srcId="{403605E5-322A-4A18-A937-654B6BBFC1DA}" destId="{C85249D0-8F88-4AB7-B305-10EADB8A3EE5}" srcOrd="0" destOrd="0" presId="urn:microsoft.com/office/officeart/2018/5/layout/IconCircleLabelList"/>
    <dgm:cxn modelId="{BA596511-7D8C-4B08-B4F4-69D0A2D7B9BE}" type="presParOf" srcId="{403605E5-322A-4A18-A937-654B6BBFC1DA}" destId="{3A34F087-E756-471C-BC78-287073510590}" srcOrd="1" destOrd="0" presId="urn:microsoft.com/office/officeart/2018/5/layout/IconCircleLabelList"/>
    <dgm:cxn modelId="{347845ED-1EB7-4946-A123-AD15ED937BA8}" type="presParOf" srcId="{403605E5-322A-4A18-A937-654B6BBFC1DA}" destId="{54B4DB8E-2060-4D24-8DA8-DBBF2FAA596B}" srcOrd="2" destOrd="0" presId="urn:microsoft.com/office/officeart/2018/5/layout/IconCircleLabelList"/>
    <dgm:cxn modelId="{83C8A68B-F16D-4B4A-95C8-B66C76E32B55}" type="presParOf" srcId="{403605E5-322A-4A18-A937-654B6BBFC1DA}" destId="{535501F7-0CF4-4970-B508-DFA8154EBF00}" srcOrd="3" destOrd="0" presId="urn:microsoft.com/office/officeart/2018/5/layout/IconCircleLabelList"/>
    <dgm:cxn modelId="{18B6B702-22F4-43D5-983A-C4DEC73B4912}" type="presParOf" srcId="{6215EAAA-8AD5-4EB5-9E6D-D4474BA42E67}" destId="{20BF65C1-A63E-40E3-9DB2-C43FE9262C75}" srcOrd="3" destOrd="0" presId="urn:microsoft.com/office/officeart/2018/5/layout/IconCircleLabelList"/>
    <dgm:cxn modelId="{B4B9E84D-FAD5-45A4-8A7D-F36C62590120}" type="presParOf" srcId="{6215EAAA-8AD5-4EB5-9E6D-D4474BA42E67}" destId="{B4265DB2-ECB8-44AE-BC56-D649F118F17C}" srcOrd="4" destOrd="0" presId="urn:microsoft.com/office/officeart/2018/5/layout/IconCircleLabelList"/>
    <dgm:cxn modelId="{10219568-EEAB-4CFA-A90B-841C27F669D4}" type="presParOf" srcId="{B4265DB2-ECB8-44AE-BC56-D649F118F17C}" destId="{ED173D81-DE3A-424F-8078-6151440B90B6}" srcOrd="0" destOrd="0" presId="urn:microsoft.com/office/officeart/2018/5/layout/IconCircleLabelList"/>
    <dgm:cxn modelId="{F8492AD7-6585-443D-A500-5B1D90B436B7}" type="presParOf" srcId="{B4265DB2-ECB8-44AE-BC56-D649F118F17C}" destId="{88CD8EC6-C270-4B1B-B363-6FC3528C474D}" srcOrd="1" destOrd="0" presId="urn:microsoft.com/office/officeart/2018/5/layout/IconCircleLabelList"/>
    <dgm:cxn modelId="{09B7BC58-7F2D-4016-ACFA-3A7BA53D2ADE}" type="presParOf" srcId="{B4265DB2-ECB8-44AE-BC56-D649F118F17C}" destId="{0153F7CA-61F7-4C13-8A4B-52F530DDD384}" srcOrd="2" destOrd="0" presId="urn:microsoft.com/office/officeart/2018/5/layout/IconCircleLabelList"/>
    <dgm:cxn modelId="{1638C03C-C88F-4061-8101-2422925BBE76}" type="presParOf" srcId="{B4265DB2-ECB8-44AE-BC56-D649F118F17C}" destId="{6F585A00-54E0-48B6-B9E4-143B47CC71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1A36-9242-4A2E-B8E4-D78F3DC0BAFB}">
      <dsp:nvSpPr>
        <dsp:cNvPr id="0" name=""/>
        <dsp:cNvSpPr/>
      </dsp:nvSpPr>
      <dsp:spPr>
        <a:xfrm>
          <a:off x="112459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Daten in S3 mit SQL abfragen</a:t>
          </a:r>
        </a:p>
      </dsp:txBody>
      <dsp:txXfrm>
        <a:off x="1161121" y="40322"/>
        <a:ext cx="2015181" cy="1522295"/>
      </dsp:txXfrm>
    </dsp:sp>
    <dsp:sp modelId="{CAF27ACC-242F-4DB8-9B9D-B3F4A0D80612}">
      <dsp:nvSpPr>
        <dsp:cNvPr id="0" name=""/>
        <dsp:cNvSpPr/>
      </dsp:nvSpPr>
      <dsp:spPr>
        <a:xfrm>
          <a:off x="112459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Amazon Athena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124596" y="1562618"/>
        <a:ext cx="1470585" cy="670292"/>
      </dsp:txXfrm>
    </dsp:sp>
    <dsp:sp modelId="{85E5C354-02C0-413E-950A-B18D20A09D49}">
      <dsp:nvSpPr>
        <dsp:cNvPr id="0" name=""/>
        <dsp:cNvSpPr/>
      </dsp:nvSpPr>
      <dsp:spPr>
        <a:xfrm>
          <a:off x="265425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0E70-8B1B-458F-BF25-3D3613B833A5}">
      <dsp:nvSpPr>
        <dsp:cNvPr id="0" name=""/>
        <dsp:cNvSpPr/>
      </dsp:nvSpPr>
      <dsp:spPr>
        <a:xfrm>
          <a:off x="356620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Verwalteter</a:t>
          </a:r>
          <a:r>
            <a:rPr lang="en-US" sz="1400" kern="1200" dirty="0"/>
            <a:t> </a:t>
          </a:r>
          <a:r>
            <a:rPr lang="en-US" sz="1400" kern="1200" dirty="0" err="1"/>
            <a:t>Suchservice</a:t>
          </a:r>
          <a:endParaRPr lang="de-AT" sz="1400" kern="1200" dirty="0"/>
        </a:p>
      </dsp:txBody>
      <dsp:txXfrm>
        <a:off x="3602731" y="40322"/>
        <a:ext cx="2015181" cy="1522295"/>
      </dsp:txXfrm>
    </dsp:sp>
    <dsp:sp modelId="{868A9078-8755-4FD8-9BA5-6AB56BEF255E}">
      <dsp:nvSpPr>
        <dsp:cNvPr id="0" name=""/>
        <dsp:cNvSpPr/>
      </dsp:nvSpPr>
      <dsp:spPr>
        <a:xfrm>
          <a:off x="356620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</a:t>
          </a:r>
          <a:r>
            <a:rPr lang="en-US" sz="1600" b="1" kern="1200" dirty="0" err="1"/>
            <a:t>CloudSearch</a:t>
          </a:r>
          <a:endParaRPr lang="de-AT" sz="1600" kern="1200" dirty="0"/>
        </a:p>
      </dsp:txBody>
      <dsp:txXfrm>
        <a:off x="3566206" y="1562618"/>
        <a:ext cx="1470585" cy="670292"/>
      </dsp:txXfrm>
    </dsp:sp>
    <dsp:sp modelId="{4404D717-3856-4A10-B198-1BC7247A2BD1}">
      <dsp:nvSpPr>
        <dsp:cNvPr id="0" name=""/>
        <dsp:cNvSpPr/>
      </dsp:nvSpPr>
      <dsp:spPr>
        <a:xfrm>
          <a:off x="509586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7486A-E722-41D4-AFFD-C58BF08CD7D8}">
      <dsp:nvSpPr>
        <dsp:cNvPr id="0" name=""/>
        <dsp:cNvSpPr/>
      </dsp:nvSpPr>
      <dsp:spPr>
        <a:xfrm>
          <a:off x="600781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Betreiben und Skalieren eines Elasticsearch-Clusters</a:t>
          </a:r>
        </a:p>
      </dsp:txBody>
      <dsp:txXfrm>
        <a:off x="6044341" y="40322"/>
        <a:ext cx="2015181" cy="1522295"/>
      </dsp:txXfrm>
    </dsp:sp>
    <dsp:sp modelId="{60DDE414-F135-455B-85C0-AD24B08F9B21}">
      <dsp:nvSpPr>
        <dsp:cNvPr id="0" name=""/>
        <dsp:cNvSpPr/>
      </dsp:nvSpPr>
      <dsp:spPr>
        <a:xfrm>
          <a:off x="600781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Elasticsearch Service</a:t>
          </a:r>
          <a:endParaRPr lang="de-AT" sz="1600" kern="1200" dirty="0"/>
        </a:p>
      </dsp:txBody>
      <dsp:txXfrm>
        <a:off x="6007816" y="1562618"/>
        <a:ext cx="1470585" cy="670292"/>
      </dsp:txXfrm>
    </dsp:sp>
    <dsp:sp modelId="{E842D1DA-AE4D-4F34-8781-6361D424134D}">
      <dsp:nvSpPr>
        <dsp:cNvPr id="0" name=""/>
        <dsp:cNvSpPr/>
      </dsp:nvSpPr>
      <dsp:spPr>
        <a:xfrm>
          <a:off x="753747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07648-2159-4033-87CE-D1AC872298F5}">
      <dsp:nvSpPr>
        <dsp:cNvPr id="0" name=""/>
        <dsp:cNvSpPr/>
      </dsp:nvSpPr>
      <dsp:spPr>
        <a:xfrm>
          <a:off x="112459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Gehostetes</a:t>
          </a:r>
          <a:r>
            <a:rPr lang="en-US" sz="1400" kern="1200" dirty="0"/>
            <a:t> Hadoop-Framework</a:t>
          </a:r>
          <a:endParaRPr lang="de-AT" sz="1400" kern="1200" dirty="0"/>
        </a:p>
      </dsp:txBody>
      <dsp:txXfrm>
        <a:off x="1161121" y="2798484"/>
        <a:ext cx="2015181" cy="1522295"/>
      </dsp:txXfrm>
    </dsp:sp>
    <dsp:sp modelId="{E511BBDA-4140-4B7C-B9A7-1DF7579D613A}">
      <dsp:nvSpPr>
        <dsp:cNvPr id="0" name=""/>
        <dsp:cNvSpPr/>
      </dsp:nvSpPr>
      <dsp:spPr>
        <a:xfrm>
          <a:off x="112459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EMR</a:t>
          </a:r>
          <a:endParaRPr lang="de-AT" sz="1600" kern="1200" dirty="0"/>
        </a:p>
      </dsp:txBody>
      <dsp:txXfrm>
        <a:off x="1124596" y="4320779"/>
        <a:ext cx="1470585" cy="670292"/>
      </dsp:txXfrm>
    </dsp:sp>
    <dsp:sp modelId="{47D875D4-290B-47DF-A738-DFC90F1F128F}">
      <dsp:nvSpPr>
        <dsp:cNvPr id="0" name=""/>
        <dsp:cNvSpPr/>
      </dsp:nvSpPr>
      <dsp:spPr>
        <a:xfrm>
          <a:off x="265425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841D2-85D2-4AEE-908E-5BA24CE2A581}">
      <dsp:nvSpPr>
        <dsp:cNvPr id="0" name=""/>
        <dsp:cNvSpPr/>
      </dsp:nvSpPr>
      <dsp:spPr>
        <a:xfrm>
          <a:off x="356620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Analysieren von Video- und </a:t>
          </a:r>
          <a:r>
            <a:rPr lang="de-AT" sz="1400" kern="1200" dirty="0" err="1"/>
            <a:t>Datenstreams</a:t>
          </a:r>
          <a:r>
            <a:rPr lang="de-AT" sz="1400" kern="1200" dirty="0"/>
            <a:t> </a:t>
          </a:r>
          <a:br>
            <a:rPr lang="de-AT" sz="1400" kern="1200" dirty="0"/>
          </a:br>
          <a:r>
            <a:rPr lang="de-AT" sz="1400" kern="1200" dirty="0"/>
            <a:t>in Echtzeit</a:t>
          </a:r>
        </a:p>
      </dsp:txBody>
      <dsp:txXfrm>
        <a:off x="3602731" y="2798484"/>
        <a:ext cx="2015181" cy="1522295"/>
      </dsp:txXfrm>
    </dsp:sp>
    <dsp:sp modelId="{E3A0DA6A-DC3D-4077-8D69-6ABD6033A752}">
      <dsp:nvSpPr>
        <dsp:cNvPr id="0" name=""/>
        <dsp:cNvSpPr/>
      </dsp:nvSpPr>
      <dsp:spPr>
        <a:xfrm>
          <a:off x="356620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Kinesis</a:t>
          </a:r>
          <a:endParaRPr lang="de-AT" sz="1600" kern="1200" dirty="0"/>
        </a:p>
      </dsp:txBody>
      <dsp:txXfrm>
        <a:off x="3566206" y="4320779"/>
        <a:ext cx="1470585" cy="670292"/>
      </dsp:txXfrm>
    </dsp:sp>
    <dsp:sp modelId="{DBB8EF21-F21A-4645-8B57-7D658E9E1534}">
      <dsp:nvSpPr>
        <dsp:cNvPr id="0" name=""/>
        <dsp:cNvSpPr/>
      </dsp:nvSpPr>
      <dsp:spPr>
        <a:xfrm>
          <a:off x="509586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F9459-CA8E-40B4-BB97-BCC89F1E9B9F}">
      <dsp:nvSpPr>
        <dsp:cNvPr id="0" name=""/>
        <dsp:cNvSpPr/>
      </dsp:nvSpPr>
      <dsp:spPr>
        <a:xfrm>
          <a:off x="600781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Vollständig verwalteter Apache Kafka-Service</a:t>
          </a:r>
        </a:p>
      </dsp:txBody>
      <dsp:txXfrm>
        <a:off x="6044341" y="2798484"/>
        <a:ext cx="2015181" cy="1522295"/>
      </dsp:txXfrm>
    </dsp:sp>
    <dsp:sp modelId="{9DBC2B4B-2CD9-4F7B-AD4B-BBA784C11A47}">
      <dsp:nvSpPr>
        <dsp:cNvPr id="0" name=""/>
        <dsp:cNvSpPr/>
      </dsp:nvSpPr>
      <dsp:spPr>
        <a:xfrm>
          <a:off x="600781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Managed Streaming</a:t>
          </a:r>
          <a:endParaRPr lang="de-AT" sz="1600" kern="1200" dirty="0"/>
        </a:p>
      </dsp:txBody>
      <dsp:txXfrm>
        <a:off x="6007816" y="4320779"/>
        <a:ext cx="1470585" cy="670292"/>
      </dsp:txXfrm>
    </dsp:sp>
    <dsp:sp modelId="{0232D625-7328-42E5-B80F-02AD3D96CAC2}">
      <dsp:nvSpPr>
        <dsp:cNvPr id="0" name=""/>
        <dsp:cNvSpPr/>
      </dsp:nvSpPr>
      <dsp:spPr>
        <a:xfrm>
          <a:off x="753747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4A5A2-E1D8-4D46-807E-387B69027562}">
      <dsp:nvSpPr>
        <dsp:cNvPr id="0" name=""/>
        <dsp:cNvSpPr/>
      </dsp:nvSpPr>
      <dsp:spPr>
        <a:xfrm>
          <a:off x="0" y="0"/>
          <a:ext cx="7527469" cy="90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   AWS-App2Container</a:t>
          </a: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kern="1200" dirty="0"/>
            <a:t>   Containerisieren und Migrieren vorhandener Anwendungen</a:t>
          </a:r>
        </a:p>
      </dsp:txBody>
      <dsp:txXfrm>
        <a:off x="26420" y="26420"/>
        <a:ext cx="6448541" cy="849215"/>
      </dsp:txXfrm>
    </dsp:sp>
    <dsp:sp modelId="{24AC29E0-FA18-4DD4-9922-EC2FEA9E4231}">
      <dsp:nvSpPr>
        <dsp:cNvPr id="0" name=""/>
        <dsp:cNvSpPr/>
      </dsp:nvSpPr>
      <dsp:spPr>
        <a:xfrm>
          <a:off x="562116" y="1027340"/>
          <a:ext cx="7527469" cy="90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   Amazon </a:t>
          </a:r>
          <a:r>
            <a:rPr lang="de-AT" sz="1600" b="1" kern="1200" dirty="0" err="1"/>
            <a:t>Elastic</a:t>
          </a:r>
          <a:r>
            <a:rPr lang="de-AT" sz="1600" b="1" kern="1200" dirty="0"/>
            <a:t> Container Registry</a:t>
          </a:r>
          <a:endParaRPr lang="de-DE" sz="16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kern="1200" dirty="0"/>
            <a:t>   Problemloses Speichern, Verwalten und Bereitstellen von Container-Images</a:t>
          </a:r>
        </a:p>
      </dsp:txBody>
      <dsp:txXfrm>
        <a:off x="588536" y="1053760"/>
        <a:ext cx="6326176" cy="849215"/>
      </dsp:txXfrm>
    </dsp:sp>
    <dsp:sp modelId="{3F780839-6CE7-407A-8556-151E67DA16F4}">
      <dsp:nvSpPr>
        <dsp:cNvPr id="0" name=""/>
        <dsp:cNvSpPr/>
      </dsp:nvSpPr>
      <dsp:spPr>
        <a:xfrm>
          <a:off x="1124232" y="2054681"/>
          <a:ext cx="7527469" cy="90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   Amazon </a:t>
          </a:r>
          <a:r>
            <a:rPr lang="de-AT" sz="1600" b="1" kern="1200" dirty="0" err="1"/>
            <a:t>Elastic</a:t>
          </a:r>
          <a:r>
            <a:rPr lang="de-AT" sz="1600" b="1" kern="1200" dirty="0"/>
            <a:t> Container Service (ECS)</a:t>
          </a:r>
          <a:endParaRPr lang="de-DE" sz="1600" b="1" kern="1200" dirty="0"/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kern="1200" dirty="0"/>
            <a:t>   Sichere, zuverlässige und skalierbare Methode zum Ausführen von Containern</a:t>
          </a:r>
        </a:p>
      </dsp:txBody>
      <dsp:txXfrm>
        <a:off x="1150652" y="2081101"/>
        <a:ext cx="6326176" cy="849215"/>
      </dsp:txXfrm>
    </dsp:sp>
    <dsp:sp modelId="{CD3D9AC9-2721-4871-A16F-0B241A6EC85A}">
      <dsp:nvSpPr>
        <dsp:cNvPr id="0" name=""/>
        <dsp:cNvSpPr/>
      </dsp:nvSpPr>
      <dsp:spPr>
        <a:xfrm>
          <a:off x="1686348" y="3082022"/>
          <a:ext cx="7527469" cy="90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   Amazon Elastic Kubernetes Service (EKS)</a:t>
          </a:r>
          <a:endParaRPr lang="de-DE" sz="1600" b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kern="1200" dirty="0"/>
            <a:t>    Die vertrauenswürdigste Art, </a:t>
          </a:r>
          <a:r>
            <a:rPr lang="de-DE" sz="1400" kern="1200" dirty="0" err="1"/>
            <a:t>Kubernetes</a:t>
          </a:r>
          <a:r>
            <a:rPr lang="de-DE" sz="1400" kern="1200" dirty="0"/>
            <a:t> auszuführen</a:t>
          </a:r>
        </a:p>
      </dsp:txBody>
      <dsp:txXfrm>
        <a:off x="1712768" y="3108442"/>
        <a:ext cx="6326176" cy="849215"/>
      </dsp:txXfrm>
    </dsp:sp>
    <dsp:sp modelId="{37F0D005-F383-4954-A338-4F42DA13355E}">
      <dsp:nvSpPr>
        <dsp:cNvPr id="0" name=""/>
        <dsp:cNvSpPr/>
      </dsp:nvSpPr>
      <dsp:spPr>
        <a:xfrm>
          <a:off x="2248464" y="4109363"/>
          <a:ext cx="7527469" cy="90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   AWS </a:t>
          </a:r>
          <a:r>
            <a:rPr lang="de-AT" sz="1600" b="1" kern="1200" dirty="0" err="1"/>
            <a:t>Fargate</a:t>
          </a:r>
          <a:endParaRPr lang="de-DE" sz="1600" b="1" kern="1200" dirty="0"/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</a:t>
          </a:r>
          <a:r>
            <a:rPr lang="de-AT" sz="1400" kern="1200" dirty="0" err="1"/>
            <a:t>Serverless</a:t>
          </a:r>
          <a:r>
            <a:rPr lang="de-AT" sz="1400" kern="1200" dirty="0"/>
            <a:t>-Datenverarbeitung für Container  </a:t>
          </a:r>
          <a:endParaRPr lang="de-DE" sz="1400" kern="1200" dirty="0"/>
        </a:p>
      </dsp:txBody>
      <dsp:txXfrm>
        <a:off x="2274884" y="4135783"/>
        <a:ext cx="6326176" cy="849215"/>
      </dsp:txXfrm>
    </dsp:sp>
    <dsp:sp modelId="{D62A0CC3-124B-420D-A771-F9E9D1AE0554}">
      <dsp:nvSpPr>
        <dsp:cNvPr id="0" name=""/>
        <dsp:cNvSpPr/>
      </dsp:nvSpPr>
      <dsp:spPr>
        <a:xfrm>
          <a:off x="6941133" y="659001"/>
          <a:ext cx="586336" cy="586336"/>
        </a:xfrm>
        <a:prstGeom prst="downArrow">
          <a:avLst>
            <a:gd name="adj1" fmla="val 55000"/>
            <a:gd name="adj2" fmla="val 45000"/>
          </a:avLst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/>
        </a:p>
      </dsp:txBody>
      <dsp:txXfrm>
        <a:off x="7073059" y="659001"/>
        <a:ext cx="322484" cy="441218"/>
      </dsp:txXfrm>
    </dsp:sp>
    <dsp:sp modelId="{49ABC0A6-D6CA-479E-82FA-933FBE90CCFF}">
      <dsp:nvSpPr>
        <dsp:cNvPr id="0" name=""/>
        <dsp:cNvSpPr/>
      </dsp:nvSpPr>
      <dsp:spPr>
        <a:xfrm>
          <a:off x="7503249" y="1686342"/>
          <a:ext cx="586336" cy="586336"/>
        </a:xfrm>
        <a:prstGeom prst="downArrow">
          <a:avLst>
            <a:gd name="adj1" fmla="val 55000"/>
            <a:gd name="adj2" fmla="val 45000"/>
          </a:avLst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/>
        </a:p>
      </dsp:txBody>
      <dsp:txXfrm>
        <a:off x="7635175" y="1686342"/>
        <a:ext cx="322484" cy="441218"/>
      </dsp:txXfrm>
    </dsp:sp>
    <dsp:sp modelId="{89A68910-437F-4C9B-9FFD-EA95D1DEDFD9}">
      <dsp:nvSpPr>
        <dsp:cNvPr id="0" name=""/>
        <dsp:cNvSpPr/>
      </dsp:nvSpPr>
      <dsp:spPr>
        <a:xfrm>
          <a:off x="8065365" y="2698649"/>
          <a:ext cx="586336" cy="586336"/>
        </a:xfrm>
        <a:prstGeom prst="downArrow">
          <a:avLst>
            <a:gd name="adj1" fmla="val 55000"/>
            <a:gd name="adj2" fmla="val 45000"/>
          </a:avLst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/>
        </a:p>
      </dsp:txBody>
      <dsp:txXfrm>
        <a:off x="8197291" y="2698649"/>
        <a:ext cx="322484" cy="441218"/>
      </dsp:txXfrm>
    </dsp:sp>
    <dsp:sp modelId="{1718A768-7AFB-439F-9B84-FD59B209F8E6}">
      <dsp:nvSpPr>
        <dsp:cNvPr id="0" name=""/>
        <dsp:cNvSpPr/>
      </dsp:nvSpPr>
      <dsp:spPr>
        <a:xfrm>
          <a:off x="8627481" y="3736012"/>
          <a:ext cx="586336" cy="586336"/>
        </a:xfrm>
        <a:prstGeom prst="downArrow">
          <a:avLst>
            <a:gd name="adj1" fmla="val 55000"/>
            <a:gd name="adj2" fmla="val 45000"/>
          </a:avLst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/>
        </a:p>
      </dsp:txBody>
      <dsp:txXfrm>
        <a:off x="8759407" y="3736012"/>
        <a:ext cx="322484" cy="4412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FC9A6-2313-46B4-A2B6-BEC6046CD8A4}">
      <dsp:nvSpPr>
        <dsp:cNvPr id="0" name=""/>
        <dsp:cNvSpPr/>
      </dsp:nvSpPr>
      <dsp:spPr>
        <a:xfrm>
          <a:off x="2655" y="0"/>
          <a:ext cx="2783762" cy="4040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Amazon Connect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0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Cloud-</a:t>
          </a:r>
          <a:r>
            <a:rPr lang="en-US" sz="1400" kern="1200" dirty="0" err="1"/>
            <a:t>basierter</a:t>
          </a:r>
          <a:r>
            <a:rPr lang="en-US" sz="1400" kern="1200" dirty="0"/>
            <a:t> Contact Center Service</a:t>
          </a:r>
          <a:endParaRPr lang="de-AT" sz="1400" kern="1200" dirty="0"/>
        </a:p>
      </dsp:txBody>
      <dsp:txXfrm>
        <a:off x="2655" y="1616398"/>
        <a:ext cx="2783762" cy="1616398"/>
      </dsp:txXfrm>
    </dsp:sp>
    <dsp:sp modelId="{A0179624-DC67-456A-B1D5-0071FA976AC2}">
      <dsp:nvSpPr>
        <dsp:cNvPr id="0" name=""/>
        <dsp:cNvSpPr/>
      </dsp:nvSpPr>
      <dsp:spPr>
        <a:xfrm>
          <a:off x="721711" y="242459"/>
          <a:ext cx="1345651" cy="1345651"/>
        </a:xfrm>
        <a:prstGeom prst="ellipse">
          <a:avLst/>
        </a:prstGeom>
        <a:blipFill>
          <a:blip xmlns:r="http://schemas.openxmlformats.org/officeDocument/2006/relationships" r:embed="rId1" cstate="screen">
            <a:alphaModFix/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FAF661-512D-4762-8F49-A7B3672125BE}">
      <dsp:nvSpPr>
        <dsp:cNvPr id="0" name=""/>
        <dsp:cNvSpPr/>
      </dsp:nvSpPr>
      <dsp:spPr>
        <a:xfrm>
          <a:off x="2869931" y="0"/>
          <a:ext cx="2783762" cy="4040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Pinpoint</a:t>
          </a:r>
          <a:endParaRPr lang="de-AT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Personalisierte Nutzerinteraktion über alle Kanäle</a:t>
          </a:r>
        </a:p>
      </dsp:txBody>
      <dsp:txXfrm>
        <a:off x="2869931" y="1616398"/>
        <a:ext cx="2783762" cy="1616398"/>
      </dsp:txXfrm>
    </dsp:sp>
    <dsp:sp modelId="{309AB490-5D96-49B0-982A-9A959B1D535D}">
      <dsp:nvSpPr>
        <dsp:cNvPr id="0" name=""/>
        <dsp:cNvSpPr/>
      </dsp:nvSpPr>
      <dsp:spPr>
        <a:xfrm>
          <a:off x="3588987" y="242459"/>
          <a:ext cx="1345651" cy="1345651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35A92B-74DC-4B26-B0DB-B8913272242A}">
      <dsp:nvSpPr>
        <dsp:cNvPr id="0" name=""/>
        <dsp:cNvSpPr/>
      </dsp:nvSpPr>
      <dsp:spPr>
        <a:xfrm>
          <a:off x="5737207" y="0"/>
          <a:ext cx="2783762" cy="4040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Simple Email Service (SES)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Senden und Empfangen </a:t>
          </a:r>
          <a:br>
            <a:rPr lang="de-AT" sz="1400" kern="1200" dirty="0"/>
          </a:br>
          <a:r>
            <a:rPr lang="de-AT" sz="1400" kern="1200" dirty="0"/>
            <a:t>von E-Mails</a:t>
          </a:r>
        </a:p>
      </dsp:txBody>
      <dsp:txXfrm>
        <a:off x="5737207" y="1616398"/>
        <a:ext cx="2783762" cy="1616398"/>
      </dsp:txXfrm>
    </dsp:sp>
    <dsp:sp modelId="{8E95DF84-84EB-4579-AA36-1813E15FD475}">
      <dsp:nvSpPr>
        <dsp:cNvPr id="0" name=""/>
        <dsp:cNvSpPr/>
      </dsp:nvSpPr>
      <dsp:spPr>
        <a:xfrm>
          <a:off x="6456263" y="242459"/>
          <a:ext cx="1345651" cy="1345651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C85E8F-3B25-4724-9394-88D31046BC1B}">
      <dsp:nvSpPr>
        <dsp:cNvPr id="0" name=""/>
        <dsp:cNvSpPr/>
      </dsp:nvSpPr>
      <dsp:spPr>
        <a:xfrm>
          <a:off x="8604483" y="0"/>
          <a:ext cx="2783762" cy="4040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Contact Lens </a:t>
          </a:r>
          <a:br>
            <a:rPr lang="en-US" sz="1600" b="1" kern="1200" dirty="0"/>
          </a:br>
          <a:r>
            <a:rPr lang="en-US" sz="1600" b="1" kern="1200" dirty="0" err="1"/>
            <a:t>für</a:t>
          </a:r>
          <a:r>
            <a:rPr lang="en-US" sz="1600" b="1" kern="1200" dirty="0"/>
            <a:t> Amazon Connect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ML-</a:t>
          </a:r>
          <a:r>
            <a:rPr lang="en-US" sz="1400" kern="1200" dirty="0" err="1"/>
            <a:t>gestützte</a:t>
          </a:r>
          <a:r>
            <a:rPr lang="en-US" sz="1400" kern="1200" dirty="0"/>
            <a:t> </a:t>
          </a:r>
          <a:br>
            <a:rPr lang="en-US" sz="1400" kern="1200" dirty="0"/>
          </a:br>
          <a:r>
            <a:rPr lang="en-US" sz="1400" kern="1200" dirty="0"/>
            <a:t>Contact-Center-</a:t>
          </a:r>
          <a:r>
            <a:rPr lang="en-US" sz="1400" kern="1200" dirty="0" err="1"/>
            <a:t>Analysen</a:t>
          </a:r>
          <a:endParaRPr lang="de-AT" sz="1400" kern="1200" dirty="0"/>
        </a:p>
      </dsp:txBody>
      <dsp:txXfrm>
        <a:off x="8604483" y="1616398"/>
        <a:ext cx="2783762" cy="1616398"/>
      </dsp:txXfrm>
    </dsp:sp>
    <dsp:sp modelId="{DEB5137E-1A89-409B-AAAB-0F4F9F008A47}">
      <dsp:nvSpPr>
        <dsp:cNvPr id="0" name=""/>
        <dsp:cNvSpPr/>
      </dsp:nvSpPr>
      <dsp:spPr>
        <a:xfrm>
          <a:off x="9323539" y="242459"/>
          <a:ext cx="1345651" cy="1345651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618BE6-7CF2-4874-997C-9CE61782217D}">
      <dsp:nvSpPr>
        <dsp:cNvPr id="0" name=""/>
        <dsp:cNvSpPr/>
      </dsp:nvSpPr>
      <dsp:spPr>
        <a:xfrm flipH="1">
          <a:off x="5696446" y="3997059"/>
          <a:ext cx="18129" cy="809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CB1C-3773-4C97-A321-4780C4611BFC}">
      <dsp:nvSpPr>
        <dsp:cNvPr id="0" name=""/>
        <dsp:cNvSpPr/>
      </dsp:nvSpPr>
      <dsp:spPr>
        <a:xfrm>
          <a:off x="1212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Aurora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212" y="0"/>
        <a:ext cx="3152677" cy="637671"/>
      </dsp:txXfrm>
    </dsp:sp>
    <dsp:sp modelId="{859E931C-03F4-40A9-BAC5-F9281B9593A6}">
      <dsp:nvSpPr>
        <dsp:cNvPr id="0" name=""/>
        <dsp:cNvSpPr/>
      </dsp:nvSpPr>
      <dsp:spPr>
        <a:xfrm>
          <a:off x="316480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/>
            <a:t>Leistungsstarke, verwaltete, relationale Datenbank</a:t>
          </a:r>
        </a:p>
      </dsp:txBody>
      <dsp:txXfrm>
        <a:off x="349686" y="794822"/>
        <a:ext cx="2455729" cy="1067318"/>
      </dsp:txXfrm>
    </dsp:sp>
    <dsp:sp modelId="{C8CC6511-DB02-4656-A9D9-AF7699829A64}">
      <dsp:nvSpPr>
        <dsp:cNvPr id="0" name=""/>
        <dsp:cNvSpPr/>
      </dsp:nvSpPr>
      <dsp:spPr>
        <a:xfrm>
          <a:off x="3390340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DynamoDB</a:t>
          </a:r>
          <a:endParaRPr lang="de-AT" sz="1600" b="1" kern="1200" dirty="0"/>
        </a:p>
      </dsp:txBody>
      <dsp:txXfrm>
        <a:off x="3390340" y="0"/>
        <a:ext cx="3152677" cy="637671"/>
      </dsp:txXfrm>
    </dsp:sp>
    <dsp:sp modelId="{DD297003-6B1D-4103-B088-C99D470CFD33}">
      <dsp:nvSpPr>
        <dsp:cNvPr id="0" name=""/>
        <dsp:cNvSpPr/>
      </dsp:nvSpPr>
      <dsp:spPr>
        <a:xfrm>
          <a:off x="3705608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Verwaltete NoSQL-Datenbank</a:t>
          </a:r>
        </a:p>
      </dsp:txBody>
      <dsp:txXfrm>
        <a:off x="3738814" y="794822"/>
        <a:ext cx="2455729" cy="1067318"/>
      </dsp:txXfrm>
    </dsp:sp>
    <dsp:sp modelId="{79059674-93FD-47CD-AEB5-D71E360966CE}">
      <dsp:nvSpPr>
        <dsp:cNvPr id="0" name=""/>
        <dsp:cNvSpPr/>
      </dsp:nvSpPr>
      <dsp:spPr>
        <a:xfrm>
          <a:off x="6779468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DocumentDB</a:t>
          </a:r>
          <a:r>
            <a:rPr lang="de-AT" sz="1600" b="1" kern="1200" dirty="0"/>
            <a:t> </a:t>
          </a:r>
          <a:br>
            <a:rPr lang="de-AT" sz="1600" b="1" kern="1200" dirty="0"/>
          </a:br>
          <a:r>
            <a:rPr lang="de-AT" sz="1600" b="1" kern="1200" dirty="0"/>
            <a:t>(mit MongoDB-Kompatibilität)</a:t>
          </a:r>
        </a:p>
      </dsp:txBody>
      <dsp:txXfrm>
        <a:off x="6779468" y="0"/>
        <a:ext cx="3152677" cy="637671"/>
      </dsp:txXfrm>
    </dsp:sp>
    <dsp:sp modelId="{4C5C18B1-E4FA-465B-98B4-6AC573D7616C}">
      <dsp:nvSpPr>
        <dsp:cNvPr id="0" name=""/>
        <dsp:cNvSpPr/>
      </dsp:nvSpPr>
      <dsp:spPr>
        <a:xfrm>
          <a:off x="7094736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Vollständig verwaltete Dokumentendatenbank</a:t>
          </a:r>
        </a:p>
      </dsp:txBody>
      <dsp:txXfrm>
        <a:off x="7127942" y="794822"/>
        <a:ext cx="2455729" cy="10673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CB1C-3773-4C97-A321-4780C4611BFC}">
      <dsp:nvSpPr>
        <dsp:cNvPr id="0" name=""/>
        <dsp:cNvSpPr/>
      </dsp:nvSpPr>
      <dsp:spPr>
        <a:xfrm>
          <a:off x="1212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ElastiCache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212" y="0"/>
        <a:ext cx="3152677" cy="637671"/>
      </dsp:txXfrm>
    </dsp:sp>
    <dsp:sp modelId="{6CE3E224-7D65-4955-9AE6-C7EC42E8AD46}">
      <dsp:nvSpPr>
        <dsp:cNvPr id="0" name=""/>
        <dsp:cNvSpPr/>
      </dsp:nvSpPr>
      <dsp:spPr>
        <a:xfrm>
          <a:off x="316480" y="743496"/>
          <a:ext cx="2522141" cy="1169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In-Memory-Caching-System</a:t>
          </a:r>
        </a:p>
      </dsp:txBody>
      <dsp:txXfrm>
        <a:off x="350747" y="777763"/>
        <a:ext cx="2453607" cy="1101436"/>
      </dsp:txXfrm>
    </dsp:sp>
    <dsp:sp modelId="{B296E891-FAF3-46B8-B9C7-3FD43DD1265B}">
      <dsp:nvSpPr>
        <dsp:cNvPr id="0" name=""/>
        <dsp:cNvSpPr/>
      </dsp:nvSpPr>
      <dsp:spPr>
        <a:xfrm>
          <a:off x="3390340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</a:t>
          </a:r>
          <a:r>
            <a:rPr lang="en-US" sz="1600" b="1" kern="1200" dirty="0" err="1"/>
            <a:t>Keyspaces</a:t>
          </a:r>
          <a:r>
            <a:rPr lang="en-US" sz="1600" b="1" kern="1200" dirty="0"/>
            <a:t> </a:t>
          </a:r>
          <a:br>
            <a:rPr lang="en-US" sz="1600" b="1" kern="1200" dirty="0"/>
          </a:br>
          <a:r>
            <a:rPr lang="en-US" sz="1600" b="1" kern="1200" dirty="0"/>
            <a:t>(</a:t>
          </a:r>
          <a:r>
            <a:rPr lang="en-US" sz="1600" b="1" kern="1200" dirty="0" err="1"/>
            <a:t>für</a:t>
          </a:r>
          <a:r>
            <a:rPr lang="en-US" sz="1600" b="1" kern="1200" dirty="0"/>
            <a:t> Apache Cassandra)</a:t>
          </a:r>
          <a:endParaRPr lang="de-AT" sz="1600" b="1" kern="1200" dirty="0"/>
        </a:p>
      </dsp:txBody>
      <dsp:txXfrm>
        <a:off x="3390340" y="0"/>
        <a:ext cx="3152677" cy="637671"/>
      </dsp:txXfrm>
    </dsp:sp>
    <dsp:sp modelId="{24860763-2EE2-4ACC-9EED-D08AAF66A593}">
      <dsp:nvSpPr>
        <dsp:cNvPr id="0" name=""/>
        <dsp:cNvSpPr/>
      </dsp:nvSpPr>
      <dsp:spPr>
        <a:xfrm>
          <a:off x="3705608" y="721183"/>
          <a:ext cx="2522141" cy="1214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/>
            <a:t>Managed Cassandra-kompatible Datenbank</a:t>
          </a:r>
        </a:p>
      </dsp:txBody>
      <dsp:txXfrm>
        <a:off x="3741182" y="756757"/>
        <a:ext cx="2450993" cy="1143448"/>
      </dsp:txXfrm>
    </dsp:sp>
    <dsp:sp modelId="{2601AB98-07A0-479E-BFE0-A2841448A823}">
      <dsp:nvSpPr>
        <dsp:cNvPr id="0" name=""/>
        <dsp:cNvSpPr/>
      </dsp:nvSpPr>
      <dsp:spPr>
        <a:xfrm>
          <a:off x="6779468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Neptune</a:t>
          </a:r>
        </a:p>
      </dsp:txBody>
      <dsp:txXfrm>
        <a:off x="6779468" y="0"/>
        <a:ext cx="3152677" cy="637671"/>
      </dsp:txXfrm>
    </dsp:sp>
    <dsp:sp modelId="{FF54F337-2075-4F34-837F-8843C1E78B71}">
      <dsp:nvSpPr>
        <dsp:cNvPr id="0" name=""/>
        <dsp:cNvSpPr/>
      </dsp:nvSpPr>
      <dsp:spPr>
        <a:xfrm>
          <a:off x="7094736" y="721183"/>
          <a:ext cx="2522141" cy="1214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Vollständig verwalteter </a:t>
          </a:r>
          <a:r>
            <a:rPr lang="de-AT" sz="1400" kern="1200" dirty="0" err="1"/>
            <a:t>Graphdatenbankservice</a:t>
          </a:r>
          <a:endParaRPr lang="de-AT" sz="1400" kern="1200" dirty="0"/>
        </a:p>
      </dsp:txBody>
      <dsp:txXfrm>
        <a:off x="7130310" y="756757"/>
        <a:ext cx="2450993" cy="11434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CB1C-3773-4C97-A321-4780C4611BFC}">
      <dsp:nvSpPr>
        <dsp:cNvPr id="0" name=""/>
        <dsp:cNvSpPr/>
      </dsp:nvSpPr>
      <dsp:spPr>
        <a:xfrm>
          <a:off x="1212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Amazon Quantum Ledger Database (QLDB)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212" y="0"/>
        <a:ext cx="3152677" cy="637671"/>
      </dsp:txXfrm>
    </dsp:sp>
    <dsp:sp modelId="{0FDE0541-0D41-4828-A8A2-3E52B15E18B8}">
      <dsp:nvSpPr>
        <dsp:cNvPr id="0" name=""/>
        <dsp:cNvSpPr/>
      </dsp:nvSpPr>
      <dsp:spPr>
        <a:xfrm>
          <a:off x="316480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/>
            <a:t>Vollständig verwaltete Ledger-Datenbank</a:t>
          </a:r>
        </a:p>
      </dsp:txBody>
      <dsp:txXfrm>
        <a:off x="349686" y="794822"/>
        <a:ext cx="2455729" cy="1067318"/>
      </dsp:txXfrm>
    </dsp:sp>
    <dsp:sp modelId="{DDD5D322-2E03-45A7-9149-7CDAAE48949C}">
      <dsp:nvSpPr>
        <dsp:cNvPr id="0" name=""/>
        <dsp:cNvSpPr/>
      </dsp:nvSpPr>
      <dsp:spPr>
        <a:xfrm>
          <a:off x="3390340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RDS</a:t>
          </a:r>
        </a:p>
      </dsp:txBody>
      <dsp:txXfrm>
        <a:off x="3390340" y="0"/>
        <a:ext cx="3152677" cy="637671"/>
      </dsp:txXfrm>
    </dsp:sp>
    <dsp:sp modelId="{3E9DD819-9544-4C3E-A763-C33DC82961D4}">
      <dsp:nvSpPr>
        <dsp:cNvPr id="0" name=""/>
        <dsp:cNvSpPr/>
      </dsp:nvSpPr>
      <dsp:spPr>
        <a:xfrm>
          <a:off x="3705608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Verwalteter relationaler Datenbankservice für MySQL, PostgreSQL, Oracle, </a:t>
          </a:r>
          <a:br>
            <a:rPr lang="de-AT" sz="1400" kern="1200" dirty="0"/>
          </a:br>
          <a:r>
            <a:rPr lang="de-AT" sz="1400" kern="1200" dirty="0"/>
            <a:t>SQL Server und </a:t>
          </a:r>
          <a:r>
            <a:rPr lang="de-AT" sz="1400" kern="1200" dirty="0" err="1"/>
            <a:t>MariaDB</a:t>
          </a:r>
          <a:endParaRPr lang="de-AT" sz="1400" kern="1200" dirty="0"/>
        </a:p>
      </dsp:txBody>
      <dsp:txXfrm>
        <a:off x="3738814" y="794822"/>
        <a:ext cx="2455729" cy="1067318"/>
      </dsp:txXfrm>
    </dsp:sp>
    <dsp:sp modelId="{38EC9992-2951-4078-8B42-4A4ECB5A5ECC}">
      <dsp:nvSpPr>
        <dsp:cNvPr id="0" name=""/>
        <dsp:cNvSpPr/>
      </dsp:nvSpPr>
      <dsp:spPr>
        <a:xfrm>
          <a:off x="6779468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RDS on VMware</a:t>
          </a:r>
        </a:p>
      </dsp:txBody>
      <dsp:txXfrm>
        <a:off x="6779468" y="0"/>
        <a:ext cx="3152677" cy="637671"/>
      </dsp:txXfrm>
    </dsp:sp>
    <dsp:sp modelId="{70E31980-3014-4AA1-9D78-9B39FEBA2237}">
      <dsp:nvSpPr>
        <dsp:cNvPr id="0" name=""/>
        <dsp:cNvSpPr/>
      </dsp:nvSpPr>
      <dsp:spPr>
        <a:xfrm>
          <a:off x="7094736" y="761616"/>
          <a:ext cx="2522141" cy="113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Automatische lokale Datenbankverwaltung</a:t>
          </a:r>
        </a:p>
      </dsp:txBody>
      <dsp:txXfrm>
        <a:off x="7127942" y="794822"/>
        <a:ext cx="2455729" cy="10673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CB1C-3773-4C97-A321-4780C4611BFC}">
      <dsp:nvSpPr>
        <dsp:cNvPr id="0" name=""/>
        <dsp:cNvSpPr/>
      </dsp:nvSpPr>
      <dsp:spPr>
        <a:xfrm>
          <a:off x="1212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Redshift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212" y="0"/>
        <a:ext cx="3152677" cy="637671"/>
      </dsp:txXfrm>
    </dsp:sp>
    <dsp:sp modelId="{D57EAF8F-2DE5-4EEA-8063-9C348CE049D9}">
      <dsp:nvSpPr>
        <dsp:cNvPr id="0" name=""/>
        <dsp:cNvSpPr/>
      </dsp:nvSpPr>
      <dsp:spPr>
        <a:xfrm>
          <a:off x="316480" y="743496"/>
          <a:ext cx="2522141" cy="1169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/>
            <a:t>Schnelles, einfaches, kostengünstiges Data Warehousing</a:t>
          </a:r>
        </a:p>
      </dsp:txBody>
      <dsp:txXfrm>
        <a:off x="350747" y="777763"/>
        <a:ext cx="2453607" cy="1101436"/>
      </dsp:txXfrm>
    </dsp:sp>
    <dsp:sp modelId="{7F8D06F7-534A-4BC1-9382-0EDCB565D4EA}">
      <dsp:nvSpPr>
        <dsp:cNvPr id="0" name=""/>
        <dsp:cNvSpPr/>
      </dsp:nvSpPr>
      <dsp:spPr>
        <a:xfrm>
          <a:off x="3390340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Timestream</a:t>
          </a:r>
          <a:endParaRPr lang="de-AT" sz="1600" b="1" kern="1200" dirty="0"/>
        </a:p>
      </dsp:txBody>
      <dsp:txXfrm>
        <a:off x="3390340" y="0"/>
        <a:ext cx="3152677" cy="637671"/>
      </dsp:txXfrm>
    </dsp:sp>
    <dsp:sp modelId="{221CAB3B-DE27-48FE-90DC-CA411AA63422}">
      <dsp:nvSpPr>
        <dsp:cNvPr id="0" name=""/>
        <dsp:cNvSpPr/>
      </dsp:nvSpPr>
      <dsp:spPr>
        <a:xfrm>
          <a:off x="3705608" y="721183"/>
          <a:ext cx="2522141" cy="1214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/>
            <a:t>Vollständig verwaltete Zeitreihendatenbank</a:t>
          </a:r>
        </a:p>
      </dsp:txBody>
      <dsp:txXfrm>
        <a:off x="3741182" y="756757"/>
        <a:ext cx="2450993" cy="1143448"/>
      </dsp:txXfrm>
    </dsp:sp>
    <dsp:sp modelId="{C928469F-146A-49FE-AAE3-13E394B88F24}">
      <dsp:nvSpPr>
        <dsp:cNvPr id="0" name=""/>
        <dsp:cNvSpPr/>
      </dsp:nvSpPr>
      <dsp:spPr>
        <a:xfrm>
          <a:off x="6779468" y="0"/>
          <a:ext cx="3152677" cy="2125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Database Migration Service</a:t>
          </a:r>
        </a:p>
      </dsp:txBody>
      <dsp:txXfrm>
        <a:off x="6779468" y="0"/>
        <a:ext cx="3152677" cy="637671"/>
      </dsp:txXfrm>
    </dsp:sp>
    <dsp:sp modelId="{22D56233-42BB-403F-A4C5-AA0DE4BAC815}">
      <dsp:nvSpPr>
        <dsp:cNvPr id="0" name=""/>
        <dsp:cNvSpPr/>
      </dsp:nvSpPr>
      <dsp:spPr>
        <a:xfrm>
          <a:off x="7094736" y="721183"/>
          <a:ext cx="2522141" cy="1214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Datenbankmigration bei minimaler Ausfallzeit</a:t>
          </a:r>
        </a:p>
      </dsp:txBody>
      <dsp:txXfrm>
        <a:off x="7130310" y="756757"/>
        <a:ext cx="2450993" cy="11434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3242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Amazon </a:t>
          </a:r>
          <a:r>
            <a:rPr lang="en-US" sz="1600" kern="1200" dirty="0" err="1"/>
            <a:t>Corretto</a:t>
          </a:r>
          <a:br>
            <a:rPr lang="en-US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Produktionsbereite</a:t>
          </a:r>
          <a:r>
            <a:rPr lang="en-US" sz="1400" kern="1200" dirty="0"/>
            <a:t> Distribution des Open Java Development Kit (OpenJDK)</a:t>
          </a:r>
          <a:endParaRPr lang="de-AT" sz="1400" kern="1200" dirty="0"/>
        </a:p>
      </dsp:txBody>
      <dsp:txXfrm>
        <a:off x="3242" y="834364"/>
        <a:ext cx="2572111" cy="1543266"/>
      </dsp:txXfrm>
    </dsp:sp>
    <dsp:sp modelId="{8645FC13-F374-4880-9F0D-DE65EBC4BA4D}">
      <dsp:nvSpPr>
        <dsp:cNvPr id="0" name=""/>
        <dsp:cNvSpPr/>
      </dsp:nvSpPr>
      <dsp:spPr>
        <a:xfrm>
          <a:off x="2832564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Cloud Development Kit (CDK)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Cloud-Infrastruktur mithilfe von Code modellieren</a:t>
          </a:r>
        </a:p>
      </dsp:txBody>
      <dsp:txXfrm>
        <a:off x="2832564" y="834364"/>
        <a:ext cx="2572111" cy="1543266"/>
      </dsp:txXfrm>
    </dsp:sp>
    <dsp:sp modelId="{8AAF601F-0B93-42F8-8790-A56955FFA64E}">
      <dsp:nvSpPr>
        <dsp:cNvPr id="0" name=""/>
        <dsp:cNvSpPr/>
      </dsp:nvSpPr>
      <dsp:spPr>
        <a:xfrm>
          <a:off x="5661887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Cloud9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Schreiben, Ausführen und Debuggen von Code in einer Cloud-IDE</a:t>
          </a:r>
        </a:p>
      </dsp:txBody>
      <dsp:txXfrm>
        <a:off x="5661887" y="834364"/>
        <a:ext cx="2572111" cy="1543266"/>
      </dsp:txXfrm>
    </dsp:sp>
    <dsp:sp modelId="{24B000A6-831D-4BFC-A435-7802615711D3}">
      <dsp:nvSpPr>
        <dsp:cNvPr id="0" name=""/>
        <dsp:cNvSpPr/>
      </dsp:nvSpPr>
      <dsp:spPr>
        <a:xfrm>
          <a:off x="8491209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CodeArtifact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Sicheres, skalierbares und kostengünstiges Artefakt-Management für die Software-Entwicklung</a:t>
          </a:r>
        </a:p>
      </dsp:txBody>
      <dsp:txXfrm>
        <a:off x="8491209" y="834364"/>
        <a:ext cx="2572111" cy="1543266"/>
      </dsp:txXfrm>
    </dsp:sp>
    <dsp:sp modelId="{7DC576A1-02C1-410A-990B-0CBA981E9A53}">
      <dsp:nvSpPr>
        <dsp:cNvPr id="0" name=""/>
        <dsp:cNvSpPr/>
      </dsp:nvSpPr>
      <dsp:spPr>
        <a:xfrm>
          <a:off x="1417903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CodeBuild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Code erstellen und testen</a:t>
          </a:r>
        </a:p>
      </dsp:txBody>
      <dsp:txXfrm>
        <a:off x="1417903" y="2634842"/>
        <a:ext cx="2572111" cy="1543266"/>
      </dsp:txXfrm>
    </dsp:sp>
    <dsp:sp modelId="{0AA4D797-B9D2-48BF-9D56-7D35D443F6C1}">
      <dsp:nvSpPr>
        <dsp:cNvPr id="0" name=""/>
        <dsp:cNvSpPr/>
      </dsp:nvSpPr>
      <dsp:spPr>
        <a:xfrm>
          <a:off x="4247225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CodeCommit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Speichern von Code in privaten </a:t>
          </a:r>
          <a:r>
            <a:rPr lang="de-AT" sz="1400" kern="1200" dirty="0" err="1"/>
            <a:t>Git-Repositorys</a:t>
          </a:r>
          <a:endParaRPr lang="de-AT" sz="1400" kern="1200" dirty="0"/>
        </a:p>
      </dsp:txBody>
      <dsp:txXfrm>
        <a:off x="4247225" y="2634842"/>
        <a:ext cx="2572111" cy="1543266"/>
      </dsp:txXfrm>
    </dsp:sp>
    <dsp:sp modelId="{0EA3EE35-71DA-4522-8A60-8E72BC20B888}">
      <dsp:nvSpPr>
        <dsp:cNvPr id="0" name=""/>
        <dsp:cNvSpPr/>
      </dsp:nvSpPr>
      <dsp:spPr>
        <a:xfrm>
          <a:off x="7076548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CodeDeploy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Automatisierte Code-Bereitstellung</a:t>
          </a:r>
        </a:p>
      </dsp:txBody>
      <dsp:txXfrm>
        <a:off x="7076548" y="2634842"/>
        <a:ext cx="2572111" cy="15432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3242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CodeGuru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Finden Sie Ihre teuersten Codezeilen</a:t>
          </a:r>
        </a:p>
      </dsp:txBody>
      <dsp:txXfrm>
        <a:off x="3242" y="834364"/>
        <a:ext cx="2572111" cy="1543266"/>
      </dsp:txXfrm>
    </dsp:sp>
    <dsp:sp modelId="{D5B13091-0426-41C8-B701-7B40BD2CF401}">
      <dsp:nvSpPr>
        <dsp:cNvPr id="0" name=""/>
        <dsp:cNvSpPr/>
      </dsp:nvSpPr>
      <dsp:spPr>
        <a:xfrm>
          <a:off x="2832564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CodePipeline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Softwareveröffentlichung mit </a:t>
          </a:r>
          <a:r>
            <a:rPr lang="de-AT" sz="1400" kern="1200" dirty="0" err="1"/>
            <a:t>Continuous</a:t>
          </a:r>
          <a:r>
            <a:rPr lang="de-AT" sz="1400" kern="1200" dirty="0"/>
            <a:t> </a:t>
          </a:r>
          <a:r>
            <a:rPr lang="de-AT" sz="1400" kern="1200" dirty="0" err="1"/>
            <a:t>Delivery</a:t>
          </a:r>
          <a:endParaRPr lang="de-AT" sz="1400" kern="1200" dirty="0"/>
        </a:p>
      </dsp:txBody>
      <dsp:txXfrm>
        <a:off x="2832564" y="834364"/>
        <a:ext cx="2572111" cy="1543266"/>
      </dsp:txXfrm>
    </dsp:sp>
    <dsp:sp modelId="{89009015-5779-4A6D-B0A5-6D5EE870A330}">
      <dsp:nvSpPr>
        <dsp:cNvPr id="0" name=""/>
        <dsp:cNvSpPr/>
      </dsp:nvSpPr>
      <dsp:spPr>
        <a:xfrm>
          <a:off x="5661887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CodeStar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Entwickeln und Bereitstellen von AWS-Anwendungen</a:t>
          </a:r>
        </a:p>
      </dsp:txBody>
      <dsp:txXfrm>
        <a:off x="5661887" y="834364"/>
        <a:ext cx="2572111" cy="1543266"/>
      </dsp:txXfrm>
    </dsp:sp>
    <dsp:sp modelId="{DD0B82E0-94E3-44F5-B57B-9674ADF0CA8A}">
      <dsp:nvSpPr>
        <dsp:cNvPr id="0" name=""/>
        <dsp:cNvSpPr/>
      </dsp:nvSpPr>
      <dsp:spPr>
        <a:xfrm>
          <a:off x="8491209" y="834364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AWS-Befehlszeilenschnittstelle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Einheitliches Tool zur Verwaltung von AWS-Services</a:t>
          </a:r>
        </a:p>
      </dsp:txBody>
      <dsp:txXfrm>
        <a:off x="8491209" y="834364"/>
        <a:ext cx="2572111" cy="1543266"/>
      </dsp:txXfrm>
    </dsp:sp>
    <dsp:sp modelId="{D4C19C76-7B6C-4355-9B1A-3D2E11692B38}">
      <dsp:nvSpPr>
        <dsp:cNvPr id="0" name=""/>
        <dsp:cNvSpPr/>
      </dsp:nvSpPr>
      <dsp:spPr>
        <a:xfrm>
          <a:off x="1417903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Device Farm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Testen Sie Android-, iOS- und Web-Apps auf echten Geräten in der AWS Cloud</a:t>
          </a:r>
        </a:p>
      </dsp:txBody>
      <dsp:txXfrm>
        <a:off x="1417903" y="2634842"/>
        <a:ext cx="2572111" cy="1543266"/>
      </dsp:txXfrm>
    </dsp:sp>
    <dsp:sp modelId="{731C2658-632A-47D3-B678-4C4302410152}">
      <dsp:nvSpPr>
        <dsp:cNvPr id="0" name=""/>
        <dsp:cNvSpPr/>
      </dsp:nvSpPr>
      <dsp:spPr>
        <a:xfrm>
          <a:off x="4247225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Tools und SDKs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Tools und SDKs </a:t>
          </a:r>
          <a:r>
            <a:rPr lang="en-US" sz="1400" kern="1200" dirty="0" err="1"/>
            <a:t>für</a:t>
          </a:r>
          <a:r>
            <a:rPr lang="en-US" sz="1400" kern="1200" dirty="0"/>
            <a:t> AWS</a:t>
          </a:r>
          <a:endParaRPr lang="de-AT" sz="1400" kern="1200" dirty="0"/>
        </a:p>
      </dsp:txBody>
      <dsp:txXfrm>
        <a:off x="4247225" y="2634842"/>
        <a:ext cx="2572111" cy="1543266"/>
      </dsp:txXfrm>
    </dsp:sp>
    <dsp:sp modelId="{111ED228-BCEC-40D3-BCC7-AD7DCEB0F271}">
      <dsp:nvSpPr>
        <dsp:cNvPr id="0" name=""/>
        <dsp:cNvSpPr/>
      </dsp:nvSpPr>
      <dsp:spPr>
        <a:xfrm>
          <a:off x="7076548" y="2634842"/>
          <a:ext cx="2572111" cy="1543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X-Ray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Analysieren und Debuggen Ihrer Anwendungen</a:t>
          </a:r>
        </a:p>
      </dsp:txBody>
      <dsp:txXfrm>
        <a:off x="7076548" y="2634842"/>
        <a:ext cx="2572111" cy="15432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2068-268C-4C92-AA3C-A8515676B898}">
      <dsp:nvSpPr>
        <dsp:cNvPr id="0" name=""/>
        <dsp:cNvSpPr/>
      </dsp:nvSpPr>
      <dsp:spPr>
        <a:xfrm>
          <a:off x="541784" y="1312494"/>
          <a:ext cx="1441125" cy="1441125"/>
        </a:xfrm>
        <a:prstGeom prst="ellipse">
          <a:avLst/>
        </a:prstGeom>
        <a:noFill/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63A4-09F5-4F64-ABA2-94319AD9DC32}">
      <dsp:nvSpPr>
        <dsp:cNvPr id="0" name=""/>
        <dsp:cNvSpPr/>
      </dsp:nvSpPr>
      <dsp:spPr>
        <a:xfrm>
          <a:off x="848909" y="1619619"/>
          <a:ext cx="826875" cy="8268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6318-0C82-4348-8590-5AFC0CA527C0}">
      <dsp:nvSpPr>
        <dsp:cNvPr id="0" name=""/>
        <dsp:cNvSpPr/>
      </dsp:nvSpPr>
      <dsp:spPr>
        <a:xfrm>
          <a:off x="81096" y="32024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Amazon </a:t>
          </a:r>
          <a:r>
            <a:rPr lang="de-AT" sz="1600" b="1" i="0" u="none" strike="noStrike" kern="1200" cap="all" baseline="0" noProof="0" dirty="0" err="1">
              <a:solidFill>
                <a:schemeClr val="accent1"/>
              </a:solidFill>
              <a:latin typeface="Franklin Gothic Book"/>
            </a:rPr>
            <a:t>WorkSpaces</a:t>
          </a:r>
          <a:endParaRPr lang="de-AT" sz="1600" b="1" i="0" u="none" strike="noStrike" kern="1200" cap="all" baseline="0" noProof="0" dirty="0">
            <a:solidFill>
              <a:schemeClr val="accent1"/>
            </a:solidFill>
            <a:latin typeface="Franklin Gothic Book"/>
          </a:endParaRPr>
        </a:p>
        <a:p>
          <a:pPr marL="0" lvl="0" indent="0" algn="ctr" defTabSz="711200">
            <a:spcBef>
              <a:spcPct val="0"/>
            </a:spcBef>
            <a:spcAft>
              <a:spcPct val="35000"/>
            </a:spcAft>
            <a:buNone/>
          </a:pPr>
          <a:endParaRPr lang="de-AT" sz="1600" b="1" i="0" u="none" strike="noStrike" kern="1200" cap="all" baseline="0" noProof="0" dirty="0">
            <a:solidFill>
              <a:schemeClr val="accent1"/>
            </a:solidFill>
            <a:latin typeface="Franklin Gothic Book"/>
          </a:endParaRPr>
        </a:p>
      </dsp:txBody>
      <dsp:txXfrm>
        <a:off x="81096" y="3202494"/>
        <a:ext cx="2362500" cy="720000"/>
      </dsp:txXfrm>
    </dsp:sp>
    <dsp:sp modelId="{3976AE6E-2236-427B-B378-DCFE086277B3}">
      <dsp:nvSpPr>
        <dsp:cNvPr id="0" name=""/>
        <dsp:cNvSpPr/>
      </dsp:nvSpPr>
      <dsp:spPr>
        <a:xfrm>
          <a:off x="3317722" y="1312494"/>
          <a:ext cx="1441125" cy="1441125"/>
        </a:xfrm>
        <a:prstGeom prst="ellipse">
          <a:avLst/>
        </a:prstGeom>
        <a:solidFill>
          <a:schemeClr val="bg1"/>
        </a:solidFill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6C481-B88A-482B-A413-7370660E4A7D}">
      <dsp:nvSpPr>
        <dsp:cNvPr id="0" name=""/>
        <dsp:cNvSpPr/>
      </dsp:nvSpPr>
      <dsp:spPr>
        <a:xfrm>
          <a:off x="3624847" y="1619619"/>
          <a:ext cx="826875" cy="8268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6734-E1FA-4B9F-9473-2C2A9DBB7BAE}">
      <dsp:nvSpPr>
        <dsp:cNvPr id="0" name=""/>
        <dsp:cNvSpPr/>
      </dsp:nvSpPr>
      <dsp:spPr>
        <a:xfrm>
          <a:off x="2857034" y="32024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Amazon </a:t>
          </a:r>
          <a:r>
            <a:rPr lang="de-AT" sz="1600" b="1" kern="1200" dirty="0" err="1"/>
            <a:t>AppStream</a:t>
          </a:r>
          <a:r>
            <a:rPr lang="de-AT" sz="1600" b="1" kern="1200" dirty="0"/>
            <a:t> 2.0</a:t>
          </a:r>
        </a:p>
      </dsp:txBody>
      <dsp:txXfrm>
        <a:off x="2857034" y="3202494"/>
        <a:ext cx="2362500" cy="720000"/>
      </dsp:txXfrm>
    </dsp:sp>
    <dsp:sp modelId="{056B95F1-9885-4945-88CA-2897C6689901}">
      <dsp:nvSpPr>
        <dsp:cNvPr id="0" name=""/>
        <dsp:cNvSpPr/>
      </dsp:nvSpPr>
      <dsp:spPr>
        <a:xfrm>
          <a:off x="6093659" y="1312494"/>
          <a:ext cx="1441125" cy="1441125"/>
        </a:xfrm>
        <a:prstGeom prst="ellipse">
          <a:avLst/>
        </a:prstGeom>
        <a:solidFill>
          <a:schemeClr val="bg1"/>
        </a:solidFill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A58A-6563-4E07-B62F-0A74E192E4A6}">
      <dsp:nvSpPr>
        <dsp:cNvPr id="0" name=""/>
        <dsp:cNvSpPr/>
      </dsp:nvSpPr>
      <dsp:spPr>
        <a:xfrm>
          <a:off x="6400784" y="1619619"/>
          <a:ext cx="826875" cy="8268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3CB9-C9C4-40E6-9232-80E71F7006CE}">
      <dsp:nvSpPr>
        <dsp:cNvPr id="0" name=""/>
        <dsp:cNvSpPr/>
      </dsp:nvSpPr>
      <dsp:spPr>
        <a:xfrm>
          <a:off x="5632972" y="32024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Amazon </a:t>
          </a:r>
          <a:r>
            <a:rPr lang="de-AT" sz="1600" b="1" kern="1200" dirty="0" err="1"/>
            <a:t>WorkLink</a:t>
          </a:r>
          <a:endParaRPr lang="de-AT" sz="1200" kern="1200" dirty="0"/>
        </a:p>
      </dsp:txBody>
      <dsp:txXfrm>
        <a:off x="5632972" y="3202494"/>
        <a:ext cx="2362500" cy="72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1A36-9242-4A2E-B8E4-D78F3DC0BAFB}">
      <dsp:nvSpPr>
        <dsp:cNvPr id="0" name=""/>
        <dsp:cNvSpPr/>
      </dsp:nvSpPr>
      <dsp:spPr>
        <a:xfrm>
          <a:off x="112459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Verbinden von Geräten mit der Cloud</a:t>
          </a:r>
        </a:p>
      </dsp:txBody>
      <dsp:txXfrm>
        <a:off x="1161121" y="40322"/>
        <a:ext cx="2015181" cy="1522295"/>
      </dsp:txXfrm>
    </dsp:sp>
    <dsp:sp modelId="{CAF27ACC-242F-4DB8-9B9D-B3F4A0D80612}">
      <dsp:nvSpPr>
        <dsp:cNvPr id="0" name=""/>
        <dsp:cNvSpPr/>
      </dsp:nvSpPr>
      <dsp:spPr>
        <a:xfrm>
          <a:off x="112459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IoT Core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124596" y="1562618"/>
        <a:ext cx="1470585" cy="670292"/>
      </dsp:txXfrm>
    </dsp:sp>
    <dsp:sp modelId="{85E5C354-02C0-413E-950A-B18D20A09D49}">
      <dsp:nvSpPr>
        <dsp:cNvPr id="0" name=""/>
        <dsp:cNvSpPr/>
      </dsp:nvSpPr>
      <dsp:spPr>
        <a:xfrm>
          <a:off x="265425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0697D-7BEE-4985-B3D4-F3EADC9C93F7}">
      <dsp:nvSpPr>
        <dsp:cNvPr id="0" name=""/>
        <dsp:cNvSpPr/>
      </dsp:nvSpPr>
      <dsp:spPr>
        <a:xfrm>
          <a:off x="356620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Lokale Datenverarbeitung, Messaging und Synchronisierung </a:t>
          </a:r>
          <a:br>
            <a:rPr lang="de-AT" sz="1400" kern="1200" dirty="0"/>
          </a:br>
          <a:r>
            <a:rPr lang="de-AT" sz="1400" kern="1200" dirty="0"/>
            <a:t>für Geräte</a:t>
          </a:r>
        </a:p>
      </dsp:txBody>
      <dsp:txXfrm>
        <a:off x="3602731" y="40322"/>
        <a:ext cx="2015181" cy="1522295"/>
      </dsp:txXfrm>
    </dsp:sp>
    <dsp:sp modelId="{3FFB85F4-1253-4CD6-84A6-322B95861749}">
      <dsp:nvSpPr>
        <dsp:cNvPr id="0" name=""/>
        <dsp:cNvSpPr/>
      </dsp:nvSpPr>
      <dsp:spPr>
        <a:xfrm>
          <a:off x="356620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Greengrass</a:t>
          </a:r>
        </a:p>
      </dsp:txBody>
      <dsp:txXfrm>
        <a:off x="3566206" y="1562618"/>
        <a:ext cx="1470585" cy="670292"/>
      </dsp:txXfrm>
    </dsp:sp>
    <dsp:sp modelId="{1ACBA6A8-C121-4971-A391-A02D1CCED40F}">
      <dsp:nvSpPr>
        <dsp:cNvPr id="0" name=""/>
        <dsp:cNvSpPr/>
      </dsp:nvSpPr>
      <dsp:spPr>
        <a:xfrm>
          <a:off x="509586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65EEC-5A41-496B-87A7-993A7BAB0AEB}">
      <dsp:nvSpPr>
        <dsp:cNvPr id="0" name=""/>
        <dsp:cNvSpPr/>
      </dsp:nvSpPr>
      <dsp:spPr>
        <a:xfrm>
          <a:off x="600781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 eines AWS Lambda Trigger mit </a:t>
          </a:r>
          <a:br>
            <a:rPr lang="de-AT" sz="1400" kern="1200" dirty="0"/>
          </a:br>
          <a:r>
            <a:rPr lang="de-AT" sz="1400" kern="1200" dirty="0"/>
            <a:t>nur einem Klick</a:t>
          </a:r>
        </a:p>
      </dsp:txBody>
      <dsp:txXfrm>
        <a:off x="6044341" y="40322"/>
        <a:ext cx="2015181" cy="1522295"/>
      </dsp:txXfrm>
    </dsp:sp>
    <dsp:sp modelId="{C53DEB92-5DBE-4752-AA29-7DD5396E3438}">
      <dsp:nvSpPr>
        <dsp:cNvPr id="0" name=""/>
        <dsp:cNvSpPr/>
      </dsp:nvSpPr>
      <dsp:spPr>
        <a:xfrm>
          <a:off x="600781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1-Click</a:t>
          </a:r>
        </a:p>
      </dsp:txBody>
      <dsp:txXfrm>
        <a:off x="6007816" y="1562618"/>
        <a:ext cx="1470585" cy="670292"/>
      </dsp:txXfrm>
    </dsp:sp>
    <dsp:sp modelId="{DA7E0B5B-D847-4681-8FE6-FD3D237D27BF}">
      <dsp:nvSpPr>
        <dsp:cNvPr id="0" name=""/>
        <dsp:cNvSpPr/>
      </dsp:nvSpPr>
      <dsp:spPr>
        <a:xfrm>
          <a:off x="753747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6E8-0003-47E5-B3C3-C9937C0ED934}">
      <dsp:nvSpPr>
        <dsp:cNvPr id="0" name=""/>
        <dsp:cNvSpPr/>
      </dsp:nvSpPr>
      <dsp:spPr>
        <a:xfrm>
          <a:off x="112459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/>
            <a:t>Analysen für IoT-Geräte</a:t>
          </a:r>
        </a:p>
      </dsp:txBody>
      <dsp:txXfrm>
        <a:off x="1161121" y="2798484"/>
        <a:ext cx="2015181" cy="1522295"/>
      </dsp:txXfrm>
    </dsp:sp>
    <dsp:sp modelId="{68C9C8F6-6305-4CBA-AC8E-48F82BC56E6B}">
      <dsp:nvSpPr>
        <dsp:cNvPr id="0" name=""/>
        <dsp:cNvSpPr/>
      </dsp:nvSpPr>
      <dsp:spPr>
        <a:xfrm>
          <a:off x="112459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Analytics</a:t>
          </a:r>
        </a:p>
      </dsp:txBody>
      <dsp:txXfrm>
        <a:off x="1124596" y="4320779"/>
        <a:ext cx="1470585" cy="670292"/>
      </dsp:txXfrm>
    </dsp:sp>
    <dsp:sp modelId="{6CD3F25B-A147-4F60-BA41-A956057FC964}">
      <dsp:nvSpPr>
        <dsp:cNvPr id="0" name=""/>
        <dsp:cNvSpPr/>
      </dsp:nvSpPr>
      <dsp:spPr>
        <a:xfrm>
          <a:off x="265425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10F86-E4FE-4309-8A57-079E588893D2}">
      <dsp:nvSpPr>
        <dsp:cNvPr id="0" name=""/>
        <dsp:cNvSpPr/>
      </dsp:nvSpPr>
      <dsp:spPr>
        <a:xfrm>
          <a:off x="356620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Cloud-programmierbarer Dash Button</a:t>
          </a:r>
          <a:endParaRPr lang="de-AT" sz="1400" kern="1200"/>
        </a:p>
      </dsp:txBody>
      <dsp:txXfrm>
        <a:off x="3602731" y="2798484"/>
        <a:ext cx="2015181" cy="1522295"/>
      </dsp:txXfrm>
    </dsp:sp>
    <dsp:sp modelId="{0D1548C2-A6BA-43D9-A3B6-C65FD3144BE5}">
      <dsp:nvSpPr>
        <dsp:cNvPr id="0" name=""/>
        <dsp:cNvSpPr/>
      </dsp:nvSpPr>
      <dsp:spPr>
        <a:xfrm>
          <a:off x="356620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IoT Button</a:t>
          </a:r>
          <a:endParaRPr lang="de-AT" sz="1600" b="1" kern="1200" dirty="0"/>
        </a:p>
      </dsp:txBody>
      <dsp:txXfrm>
        <a:off x="3566206" y="4320779"/>
        <a:ext cx="1470585" cy="670292"/>
      </dsp:txXfrm>
    </dsp:sp>
    <dsp:sp modelId="{2B288800-4A9A-40A4-9C71-48772555470B}">
      <dsp:nvSpPr>
        <dsp:cNvPr id="0" name=""/>
        <dsp:cNvSpPr/>
      </dsp:nvSpPr>
      <dsp:spPr>
        <a:xfrm>
          <a:off x="509586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7277F-4877-4E15-8F2E-87C77F27D1F5}">
      <dsp:nvSpPr>
        <dsp:cNvPr id="0" name=""/>
        <dsp:cNvSpPr/>
      </dsp:nvSpPr>
      <dsp:spPr>
        <a:xfrm>
          <a:off x="600781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Sicherheitsverwaltung </a:t>
          </a:r>
          <a:br>
            <a:rPr lang="de-AT" sz="1400" kern="1200" dirty="0"/>
          </a:br>
          <a:r>
            <a:rPr lang="de-AT" sz="1400" kern="1200" dirty="0"/>
            <a:t>für IoT-Geräte</a:t>
          </a:r>
        </a:p>
      </dsp:txBody>
      <dsp:txXfrm>
        <a:off x="6044341" y="2798484"/>
        <a:ext cx="2015181" cy="1522295"/>
      </dsp:txXfrm>
    </dsp:sp>
    <dsp:sp modelId="{F95C1345-AF54-44D6-89BA-2B99D5EF1D20}">
      <dsp:nvSpPr>
        <dsp:cNvPr id="0" name=""/>
        <dsp:cNvSpPr/>
      </dsp:nvSpPr>
      <dsp:spPr>
        <a:xfrm>
          <a:off x="600781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Device Defender</a:t>
          </a:r>
        </a:p>
      </dsp:txBody>
      <dsp:txXfrm>
        <a:off x="6007816" y="4320779"/>
        <a:ext cx="1470585" cy="670292"/>
      </dsp:txXfrm>
    </dsp:sp>
    <dsp:sp modelId="{83F76CF5-BE86-4745-B3AB-5A300AD71048}">
      <dsp:nvSpPr>
        <dsp:cNvPr id="0" name=""/>
        <dsp:cNvSpPr/>
      </dsp:nvSpPr>
      <dsp:spPr>
        <a:xfrm>
          <a:off x="753747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1A36-9242-4A2E-B8E4-D78F3DC0BAFB}">
      <dsp:nvSpPr>
        <dsp:cNvPr id="0" name=""/>
        <dsp:cNvSpPr/>
      </dsp:nvSpPr>
      <dsp:spPr>
        <a:xfrm>
          <a:off x="112459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Schnelles, einfaches, kostengünstiges Data Warehousing</a:t>
          </a:r>
        </a:p>
      </dsp:txBody>
      <dsp:txXfrm>
        <a:off x="1161121" y="40322"/>
        <a:ext cx="2015181" cy="1522295"/>
      </dsp:txXfrm>
    </dsp:sp>
    <dsp:sp modelId="{CAF27ACC-242F-4DB8-9B9D-B3F4A0D80612}">
      <dsp:nvSpPr>
        <dsp:cNvPr id="0" name=""/>
        <dsp:cNvSpPr/>
      </dsp:nvSpPr>
      <dsp:spPr>
        <a:xfrm>
          <a:off x="112459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Amazon </a:t>
          </a:r>
          <a:r>
            <a:rPr lang="de-AT" sz="1600" b="1" kern="1200" dirty="0" err="1"/>
            <a:t>Redshift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124596" y="1562618"/>
        <a:ext cx="1470585" cy="670292"/>
      </dsp:txXfrm>
    </dsp:sp>
    <dsp:sp modelId="{85E5C354-02C0-413E-950A-B18D20A09D49}">
      <dsp:nvSpPr>
        <dsp:cNvPr id="0" name=""/>
        <dsp:cNvSpPr/>
      </dsp:nvSpPr>
      <dsp:spPr>
        <a:xfrm>
          <a:off x="265425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07A9E-765D-424C-8152-FAEE1992163C}">
      <dsp:nvSpPr>
        <dsp:cNvPr id="0" name=""/>
        <dsp:cNvSpPr/>
      </dsp:nvSpPr>
      <dsp:spPr>
        <a:xfrm>
          <a:off x="356620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/>
            <a:t>Schneller Geschäftsanalyse-Service</a:t>
          </a:r>
        </a:p>
      </dsp:txBody>
      <dsp:txXfrm>
        <a:off x="3602731" y="40322"/>
        <a:ext cx="2015181" cy="1522295"/>
      </dsp:txXfrm>
    </dsp:sp>
    <dsp:sp modelId="{A94F7504-0ADE-4319-9EDA-720B91201D68}">
      <dsp:nvSpPr>
        <dsp:cNvPr id="0" name=""/>
        <dsp:cNvSpPr/>
      </dsp:nvSpPr>
      <dsp:spPr>
        <a:xfrm>
          <a:off x="356620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QuickSight</a:t>
          </a:r>
          <a:endParaRPr lang="de-AT" sz="1600" kern="1200" dirty="0"/>
        </a:p>
      </dsp:txBody>
      <dsp:txXfrm>
        <a:off x="3566206" y="1562618"/>
        <a:ext cx="1470585" cy="670292"/>
      </dsp:txXfrm>
    </dsp:sp>
    <dsp:sp modelId="{4DFE2AC3-0456-40D5-9B5E-1FCA24D501B5}">
      <dsp:nvSpPr>
        <dsp:cNvPr id="0" name=""/>
        <dsp:cNvSpPr/>
      </dsp:nvSpPr>
      <dsp:spPr>
        <a:xfrm>
          <a:off x="509586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220F5-810A-493E-BE34-76533E6E37A2}">
      <dsp:nvSpPr>
        <dsp:cNvPr id="0" name=""/>
        <dsp:cNvSpPr/>
      </dsp:nvSpPr>
      <dsp:spPr>
        <a:xfrm>
          <a:off x="600781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Finden, abonnieren, und benutzen Sie Dritt-</a:t>
          </a:r>
          <a:r>
            <a:rPr lang="de-AT" sz="1400" kern="1200" dirty="0" err="1"/>
            <a:t>anbieterdaten</a:t>
          </a:r>
          <a:r>
            <a:rPr lang="de-AT" sz="1400" kern="1200" dirty="0"/>
            <a:t> in der Cloud</a:t>
          </a:r>
        </a:p>
      </dsp:txBody>
      <dsp:txXfrm>
        <a:off x="6044341" y="40322"/>
        <a:ext cx="2015181" cy="1522295"/>
      </dsp:txXfrm>
    </dsp:sp>
    <dsp:sp modelId="{53C23811-90FB-410B-A9F5-3243E238C428}">
      <dsp:nvSpPr>
        <dsp:cNvPr id="0" name=""/>
        <dsp:cNvSpPr/>
      </dsp:nvSpPr>
      <dsp:spPr>
        <a:xfrm>
          <a:off x="600781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Data Exchange</a:t>
          </a:r>
          <a:endParaRPr lang="de-AT" sz="1600" kern="1200" dirty="0"/>
        </a:p>
      </dsp:txBody>
      <dsp:txXfrm>
        <a:off x="6007816" y="1562618"/>
        <a:ext cx="1470585" cy="670292"/>
      </dsp:txXfrm>
    </dsp:sp>
    <dsp:sp modelId="{1DC2E513-2361-4DC9-8C48-EA92EE5918BB}">
      <dsp:nvSpPr>
        <dsp:cNvPr id="0" name=""/>
        <dsp:cNvSpPr/>
      </dsp:nvSpPr>
      <dsp:spPr>
        <a:xfrm>
          <a:off x="753747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21EDC-D433-456C-8B0C-81DF690E4654}">
      <dsp:nvSpPr>
        <dsp:cNvPr id="0" name=""/>
        <dsp:cNvSpPr/>
      </dsp:nvSpPr>
      <dsp:spPr>
        <a:xfrm>
          <a:off x="112459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/>
            <a:t>Orchestrierungs-Service für regelmäßige, datengesteuerte Workflows</a:t>
          </a:r>
        </a:p>
      </dsp:txBody>
      <dsp:txXfrm>
        <a:off x="1161121" y="2798484"/>
        <a:ext cx="2015181" cy="1522295"/>
      </dsp:txXfrm>
    </dsp:sp>
    <dsp:sp modelId="{76BE7C72-5ACE-4236-97D0-B6EDA335171D}">
      <dsp:nvSpPr>
        <dsp:cNvPr id="0" name=""/>
        <dsp:cNvSpPr/>
      </dsp:nvSpPr>
      <dsp:spPr>
        <a:xfrm>
          <a:off x="112459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Data Pipeline</a:t>
          </a:r>
          <a:endParaRPr lang="de-AT" sz="1600" kern="1200" dirty="0"/>
        </a:p>
      </dsp:txBody>
      <dsp:txXfrm>
        <a:off x="1124596" y="4320779"/>
        <a:ext cx="1470585" cy="670292"/>
      </dsp:txXfrm>
    </dsp:sp>
    <dsp:sp modelId="{F05B7366-DF35-4639-AAB0-98A86D9862DB}">
      <dsp:nvSpPr>
        <dsp:cNvPr id="0" name=""/>
        <dsp:cNvSpPr/>
      </dsp:nvSpPr>
      <dsp:spPr>
        <a:xfrm>
          <a:off x="265425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D29D0-2DF5-4C09-8303-F3C2D6FE21D8}">
      <dsp:nvSpPr>
        <dsp:cNvPr id="0" name=""/>
        <dsp:cNvSpPr/>
      </dsp:nvSpPr>
      <dsp:spPr>
        <a:xfrm>
          <a:off x="356620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Daten vorbereiten </a:t>
          </a:r>
          <a:br>
            <a:rPr lang="de-AT" sz="1400" kern="1200" dirty="0"/>
          </a:br>
          <a:r>
            <a:rPr lang="de-AT" sz="1400" kern="1200" dirty="0"/>
            <a:t>und laden</a:t>
          </a:r>
        </a:p>
      </dsp:txBody>
      <dsp:txXfrm>
        <a:off x="3602731" y="2798484"/>
        <a:ext cx="2015181" cy="1522295"/>
      </dsp:txXfrm>
    </dsp:sp>
    <dsp:sp modelId="{E6D25D3E-16F9-4BBD-98BC-FA614C943830}">
      <dsp:nvSpPr>
        <dsp:cNvPr id="0" name=""/>
        <dsp:cNvSpPr/>
      </dsp:nvSpPr>
      <dsp:spPr>
        <a:xfrm>
          <a:off x="356620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Glue</a:t>
          </a:r>
          <a:endParaRPr lang="de-AT" sz="1600" kern="1200" dirty="0"/>
        </a:p>
      </dsp:txBody>
      <dsp:txXfrm>
        <a:off x="3566206" y="4320779"/>
        <a:ext cx="1470585" cy="670292"/>
      </dsp:txXfrm>
    </dsp:sp>
    <dsp:sp modelId="{46BE2BD1-D5F1-415E-8D39-BD5255CAF5EE}">
      <dsp:nvSpPr>
        <dsp:cNvPr id="0" name=""/>
        <dsp:cNvSpPr/>
      </dsp:nvSpPr>
      <dsp:spPr>
        <a:xfrm>
          <a:off x="509586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725AC-230B-4D15-860C-BF60E9FEB5C7}">
      <dsp:nvSpPr>
        <dsp:cNvPr id="0" name=""/>
        <dsp:cNvSpPr/>
      </dsp:nvSpPr>
      <dsp:spPr>
        <a:xfrm>
          <a:off x="600781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Entwickeln Sie einen sicheren Data Lake </a:t>
          </a:r>
          <a:br>
            <a:rPr lang="de-AT" sz="1400" kern="1200" dirty="0"/>
          </a:br>
          <a:r>
            <a:rPr lang="de-AT" sz="1400" kern="1200" dirty="0"/>
            <a:t>in wenigen Tagen</a:t>
          </a:r>
        </a:p>
      </dsp:txBody>
      <dsp:txXfrm>
        <a:off x="6044341" y="2798484"/>
        <a:ext cx="2015181" cy="1522295"/>
      </dsp:txXfrm>
    </dsp:sp>
    <dsp:sp modelId="{A401187F-B9FC-4321-8625-1B582A0E5ACD}">
      <dsp:nvSpPr>
        <dsp:cNvPr id="0" name=""/>
        <dsp:cNvSpPr/>
      </dsp:nvSpPr>
      <dsp:spPr>
        <a:xfrm>
          <a:off x="600781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Lake Formation</a:t>
          </a:r>
          <a:endParaRPr lang="de-AT" sz="1600" kern="1200" dirty="0"/>
        </a:p>
      </dsp:txBody>
      <dsp:txXfrm>
        <a:off x="6007816" y="4320779"/>
        <a:ext cx="1470585" cy="670292"/>
      </dsp:txXfrm>
    </dsp:sp>
    <dsp:sp modelId="{02E6A032-8052-419E-87E5-0A4843464E69}">
      <dsp:nvSpPr>
        <dsp:cNvPr id="0" name=""/>
        <dsp:cNvSpPr/>
      </dsp:nvSpPr>
      <dsp:spPr>
        <a:xfrm>
          <a:off x="753747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1A36-9242-4A2E-B8E4-D78F3DC0BAFB}">
      <dsp:nvSpPr>
        <dsp:cNvPr id="0" name=""/>
        <dsp:cNvSpPr/>
      </dsp:nvSpPr>
      <dsp:spPr>
        <a:xfrm>
          <a:off x="112459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/>
            <a:t>Nehmen Sie IoT-Geräte auf, organisieren Sie sie und verwalten Sie diese per Fernzugriff</a:t>
          </a:r>
        </a:p>
      </dsp:txBody>
      <dsp:txXfrm>
        <a:off x="1161121" y="40322"/>
        <a:ext cx="2015181" cy="1522295"/>
      </dsp:txXfrm>
    </dsp:sp>
    <dsp:sp modelId="{CAF27ACC-242F-4DB8-9B9D-B3F4A0D80612}">
      <dsp:nvSpPr>
        <dsp:cNvPr id="0" name=""/>
        <dsp:cNvSpPr/>
      </dsp:nvSpPr>
      <dsp:spPr>
        <a:xfrm>
          <a:off x="112459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IoT Device Management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1124596" y="1562618"/>
        <a:ext cx="1470585" cy="670292"/>
      </dsp:txXfrm>
    </dsp:sp>
    <dsp:sp modelId="{85E5C354-02C0-413E-950A-B18D20A09D49}">
      <dsp:nvSpPr>
        <dsp:cNvPr id="0" name=""/>
        <dsp:cNvSpPr/>
      </dsp:nvSpPr>
      <dsp:spPr>
        <a:xfrm>
          <a:off x="265425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07E87-94B0-4C5F-89E7-71CBDD537438}">
      <dsp:nvSpPr>
        <dsp:cNvPr id="0" name=""/>
        <dsp:cNvSpPr/>
      </dsp:nvSpPr>
      <dsp:spPr>
        <a:xfrm>
          <a:off x="356620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/>
            <a:t>IoT-Ereigniserkennung und -reaktion</a:t>
          </a:r>
        </a:p>
      </dsp:txBody>
      <dsp:txXfrm>
        <a:off x="3602731" y="40322"/>
        <a:ext cx="2015181" cy="1522295"/>
      </dsp:txXfrm>
    </dsp:sp>
    <dsp:sp modelId="{5F484CED-248A-4F95-AA1C-10F9A0BB777C}">
      <dsp:nvSpPr>
        <dsp:cNvPr id="0" name=""/>
        <dsp:cNvSpPr/>
      </dsp:nvSpPr>
      <dsp:spPr>
        <a:xfrm>
          <a:off x="356620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Events</a:t>
          </a:r>
        </a:p>
      </dsp:txBody>
      <dsp:txXfrm>
        <a:off x="3566206" y="1562618"/>
        <a:ext cx="1470585" cy="670292"/>
      </dsp:txXfrm>
    </dsp:sp>
    <dsp:sp modelId="{C6A148A2-D38A-4341-9E96-8AC73A316065}">
      <dsp:nvSpPr>
        <dsp:cNvPr id="0" name=""/>
        <dsp:cNvSpPr/>
      </dsp:nvSpPr>
      <dsp:spPr>
        <a:xfrm>
          <a:off x="509586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B9122-252A-42E8-A80F-D6BC3DD849DC}">
      <dsp:nvSpPr>
        <dsp:cNvPr id="0" name=""/>
        <dsp:cNvSpPr/>
      </dsp:nvSpPr>
      <dsp:spPr>
        <a:xfrm>
          <a:off x="6007816" y="3797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/>
            <a:t>IoT-Datenerfassung und -interpretation</a:t>
          </a:r>
        </a:p>
      </dsp:txBody>
      <dsp:txXfrm>
        <a:off x="6044341" y="40322"/>
        <a:ext cx="2015181" cy="1522295"/>
      </dsp:txXfrm>
    </dsp:sp>
    <dsp:sp modelId="{9920574E-4835-4C31-9E4F-7409ECE3560D}">
      <dsp:nvSpPr>
        <dsp:cNvPr id="0" name=""/>
        <dsp:cNvSpPr/>
      </dsp:nvSpPr>
      <dsp:spPr>
        <a:xfrm>
          <a:off x="6007816" y="1562618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</a:t>
          </a:r>
          <a:r>
            <a:rPr lang="de-AT" sz="1600" b="1" kern="1200" dirty="0" err="1"/>
            <a:t>SiteWise</a:t>
          </a:r>
          <a:endParaRPr lang="de-AT" sz="1600" b="1" kern="1200" dirty="0"/>
        </a:p>
      </dsp:txBody>
      <dsp:txXfrm>
        <a:off x="6007816" y="1562618"/>
        <a:ext cx="1470585" cy="670292"/>
      </dsp:txXfrm>
    </dsp:sp>
    <dsp:sp modelId="{8011EF48-671F-475F-8CC6-13863A6D810F}">
      <dsp:nvSpPr>
        <dsp:cNvPr id="0" name=""/>
        <dsp:cNvSpPr/>
      </dsp:nvSpPr>
      <dsp:spPr>
        <a:xfrm>
          <a:off x="7537474" y="1669087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82D68-BA16-479A-8551-32B25724515B}">
      <dsp:nvSpPr>
        <dsp:cNvPr id="0" name=""/>
        <dsp:cNvSpPr/>
      </dsp:nvSpPr>
      <dsp:spPr>
        <a:xfrm>
          <a:off x="112459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 dirty="0"/>
            <a:t>Einfache Verbindung von Geräten und Webservices</a:t>
          </a:r>
        </a:p>
      </dsp:txBody>
      <dsp:txXfrm>
        <a:off x="1161121" y="2798484"/>
        <a:ext cx="2015181" cy="1522295"/>
      </dsp:txXfrm>
    </dsp:sp>
    <dsp:sp modelId="{40E26B57-7648-46A3-819F-65F12FCDBD66}">
      <dsp:nvSpPr>
        <dsp:cNvPr id="0" name=""/>
        <dsp:cNvSpPr/>
      </dsp:nvSpPr>
      <dsp:spPr>
        <a:xfrm>
          <a:off x="112459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IoT Things Graph</a:t>
          </a:r>
        </a:p>
      </dsp:txBody>
      <dsp:txXfrm>
        <a:off x="1124596" y="4320779"/>
        <a:ext cx="1470585" cy="670292"/>
      </dsp:txXfrm>
    </dsp:sp>
    <dsp:sp modelId="{EE21D1AF-7CE0-4B2C-BE98-021962B60352}">
      <dsp:nvSpPr>
        <dsp:cNvPr id="0" name=""/>
        <dsp:cNvSpPr/>
      </dsp:nvSpPr>
      <dsp:spPr>
        <a:xfrm>
          <a:off x="265425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1F75B-447D-4C1B-B3D8-97951B9E3751}">
      <dsp:nvSpPr>
        <dsp:cNvPr id="0" name=""/>
        <dsp:cNvSpPr/>
      </dsp:nvSpPr>
      <dsp:spPr>
        <a:xfrm>
          <a:off x="356620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 dirty="0"/>
            <a:t>Kuratierter Katalog mit AWS-kompatibler IoT-Hardware</a:t>
          </a:r>
        </a:p>
      </dsp:txBody>
      <dsp:txXfrm>
        <a:off x="3602731" y="2798484"/>
        <a:ext cx="2015181" cy="1522295"/>
      </dsp:txXfrm>
    </dsp:sp>
    <dsp:sp modelId="{2B5F8429-664A-4D2A-B0B6-1945B444EAF1}">
      <dsp:nvSpPr>
        <dsp:cNvPr id="0" name=""/>
        <dsp:cNvSpPr/>
      </dsp:nvSpPr>
      <dsp:spPr>
        <a:xfrm>
          <a:off x="356620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Partner Device Catalog</a:t>
          </a:r>
        </a:p>
      </dsp:txBody>
      <dsp:txXfrm>
        <a:off x="3566206" y="4320779"/>
        <a:ext cx="1470585" cy="670292"/>
      </dsp:txXfrm>
    </dsp:sp>
    <dsp:sp modelId="{9FF8FB5B-C801-445D-BC0D-D40F9A85067C}">
      <dsp:nvSpPr>
        <dsp:cNvPr id="0" name=""/>
        <dsp:cNvSpPr/>
      </dsp:nvSpPr>
      <dsp:spPr>
        <a:xfrm>
          <a:off x="509586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364BC-BFE0-4EA0-9743-7E2979DDD194}">
      <dsp:nvSpPr>
        <dsp:cNvPr id="0" name=""/>
        <dsp:cNvSpPr/>
      </dsp:nvSpPr>
      <dsp:spPr>
        <a:xfrm>
          <a:off x="6007816" y="2761959"/>
          <a:ext cx="2088231" cy="1558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500" kern="1200"/>
            <a:t>Echtzeitbetriebssystem für Mikrocontroller</a:t>
          </a:r>
        </a:p>
      </dsp:txBody>
      <dsp:txXfrm>
        <a:off x="6044341" y="2798484"/>
        <a:ext cx="2015181" cy="1522295"/>
      </dsp:txXfrm>
    </dsp:sp>
    <dsp:sp modelId="{9566301C-3A5A-44F1-96C2-1EDA1BE5142A}">
      <dsp:nvSpPr>
        <dsp:cNvPr id="0" name=""/>
        <dsp:cNvSpPr/>
      </dsp:nvSpPr>
      <dsp:spPr>
        <a:xfrm>
          <a:off x="6007816" y="4320779"/>
          <a:ext cx="2088231" cy="670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FreeRTOS</a:t>
          </a:r>
          <a:endParaRPr lang="de-AT" sz="1600" b="1" kern="1200" dirty="0"/>
        </a:p>
      </dsp:txBody>
      <dsp:txXfrm>
        <a:off x="6007816" y="4320779"/>
        <a:ext cx="1470585" cy="670292"/>
      </dsp:txXfrm>
    </dsp:sp>
    <dsp:sp modelId="{9C54945B-2377-4B88-9150-BFCC7FD1561F}">
      <dsp:nvSpPr>
        <dsp:cNvPr id="0" name=""/>
        <dsp:cNvSpPr/>
      </dsp:nvSpPr>
      <dsp:spPr>
        <a:xfrm>
          <a:off x="7537474" y="4427249"/>
          <a:ext cx="730880" cy="730880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0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400" kern="1200" dirty="0"/>
            <a:t>Amazon </a:t>
          </a:r>
          <a:r>
            <a:rPr lang="de-AT" sz="1400" kern="1200" dirty="0" err="1"/>
            <a:t>SageMaker</a:t>
          </a:r>
          <a:br>
            <a:rPr lang="de-AT" sz="1400" kern="1200" dirty="0"/>
          </a:br>
          <a:endParaRPr lang="de-DE" sz="1400" b="1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Erstellen, Trainieren und Bereitstellen von Machine Learning-Modellen nach Maß</a:t>
          </a:r>
        </a:p>
      </dsp:txBody>
      <dsp:txXfrm>
        <a:off x="392675" y="398383"/>
        <a:ext cx="1896006" cy="1896006"/>
      </dsp:txXfrm>
    </dsp:sp>
    <dsp:sp modelId="{7038C556-B211-45A4-84D5-077719A2D5D4}">
      <dsp:nvSpPr>
        <dsp:cNvPr id="0" name=""/>
        <dsp:cNvSpPr/>
      </dsp:nvSpPr>
      <dsp:spPr>
        <a:xfrm>
          <a:off x="214645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br>
            <a:rPr lang="de-AT" sz="1400" b="1" kern="1200" dirty="0"/>
          </a:br>
          <a:r>
            <a:rPr lang="de-AT" sz="1400" b="1" kern="1200" dirty="0" err="1"/>
            <a:t>Augmented</a:t>
          </a:r>
          <a:r>
            <a:rPr lang="de-AT" sz="1400" b="1" kern="1200" dirty="0"/>
            <a:t> AI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Implementieren Sie eine einfache menschliche Überprüfung der ML-Vorhersagen</a:t>
          </a:r>
        </a:p>
      </dsp:txBody>
      <dsp:txXfrm>
        <a:off x="2539134" y="392675"/>
        <a:ext cx="1896006" cy="1896006"/>
      </dsp:txXfrm>
    </dsp:sp>
    <dsp:sp modelId="{BEF94B7E-9434-4702-9ECF-2CB7414BD8CB}">
      <dsp:nvSpPr>
        <dsp:cNvPr id="0" name=""/>
        <dsp:cNvSpPr/>
      </dsp:nvSpPr>
      <dsp:spPr>
        <a:xfrm>
          <a:off x="429154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CodeGuru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Finden Sie Ihre teuersten Codezeilen</a:t>
          </a:r>
        </a:p>
      </dsp:txBody>
      <dsp:txXfrm>
        <a:off x="4684219" y="398383"/>
        <a:ext cx="1896006" cy="1896006"/>
      </dsp:txXfrm>
    </dsp:sp>
    <dsp:sp modelId="{847FE3B9-D7ED-49E5-8B0E-952C6D1FA318}">
      <dsp:nvSpPr>
        <dsp:cNvPr id="0" name=""/>
        <dsp:cNvSpPr/>
      </dsp:nvSpPr>
      <dsp:spPr>
        <a:xfrm>
          <a:off x="643662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Comprehend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Einblicke gewinnen und Beziehungen in Texten erkennen</a:t>
          </a:r>
        </a:p>
      </dsp:txBody>
      <dsp:txXfrm>
        <a:off x="6829304" y="392675"/>
        <a:ext cx="1896006" cy="1896006"/>
      </dsp:txXfrm>
    </dsp:sp>
    <dsp:sp modelId="{ECFF4763-19F2-481D-8474-1C8FE2A974A2}">
      <dsp:nvSpPr>
        <dsp:cNvPr id="0" name=""/>
        <dsp:cNvSpPr/>
      </dsp:nvSpPr>
      <dsp:spPr>
        <a:xfrm>
          <a:off x="858171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400" b="1" kern="1200" dirty="0"/>
            <a:t>Amazon </a:t>
          </a:r>
          <a:br>
            <a:rPr lang="en-US" sz="1400" b="1" kern="1200" dirty="0"/>
          </a:br>
          <a:r>
            <a:rPr lang="en-US" sz="1400" b="1" kern="1200" dirty="0"/>
            <a:t>Elastic Inference</a:t>
          </a:r>
          <a:br>
            <a:rPr lang="en-US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Beschleunigung</a:t>
          </a:r>
          <a:r>
            <a:rPr lang="en-US" sz="1400" kern="1200" dirty="0"/>
            <a:t> der Deep Learning-</a:t>
          </a:r>
          <a:r>
            <a:rPr lang="en-US" sz="1400" kern="1200" dirty="0" err="1"/>
            <a:t>Inferenz</a:t>
          </a:r>
          <a:endParaRPr lang="de-AT" sz="1400" kern="1200" dirty="0"/>
        </a:p>
      </dsp:txBody>
      <dsp:txXfrm>
        <a:off x="8974389" y="398383"/>
        <a:ext cx="1896006" cy="18960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0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Amazon Forecast</a:t>
          </a:r>
          <a:endParaRPr lang="de-DE" sz="1400" b="1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Erhöhen Sie die </a:t>
          </a:r>
          <a:r>
            <a:rPr lang="de-AT" sz="1400" kern="1200" dirty="0" err="1"/>
            <a:t>Prognosegenauig-keit</a:t>
          </a:r>
          <a:r>
            <a:rPr lang="de-AT" sz="1400" kern="1200" dirty="0"/>
            <a:t> mithilfe von Machine Learning</a:t>
          </a:r>
        </a:p>
      </dsp:txBody>
      <dsp:txXfrm>
        <a:off x="392675" y="398383"/>
        <a:ext cx="1896006" cy="1896006"/>
      </dsp:txXfrm>
    </dsp:sp>
    <dsp:sp modelId="{93BF477A-0649-4E38-93EB-48D7713FEF46}">
      <dsp:nvSpPr>
        <dsp:cNvPr id="0" name=""/>
        <dsp:cNvSpPr/>
      </dsp:nvSpPr>
      <dsp:spPr>
        <a:xfrm>
          <a:off x="214645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Amazon-Betrugserkennung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Erkennen Sie mehr Online-Betrugsversuche schneller</a:t>
          </a:r>
        </a:p>
      </dsp:txBody>
      <dsp:txXfrm>
        <a:off x="2539134" y="392675"/>
        <a:ext cx="1896006" cy="1896006"/>
      </dsp:txXfrm>
    </dsp:sp>
    <dsp:sp modelId="{8F16B8A1-4B5E-407C-B098-179603FEB734}">
      <dsp:nvSpPr>
        <dsp:cNvPr id="0" name=""/>
        <dsp:cNvSpPr/>
      </dsp:nvSpPr>
      <dsp:spPr>
        <a:xfrm>
          <a:off x="429154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Kendra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Erfinden Sie die Unternehmens-suche neu mit ML</a:t>
          </a:r>
        </a:p>
      </dsp:txBody>
      <dsp:txXfrm>
        <a:off x="4684219" y="398383"/>
        <a:ext cx="1896006" cy="1896006"/>
      </dsp:txXfrm>
    </dsp:sp>
    <dsp:sp modelId="{85563AEF-17B7-450B-9D6D-76301D72076A}">
      <dsp:nvSpPr>
        <dsp:cNvPr id="0" name=""/>
        <dsp:cNvSpPr/>
      </dsp:nvSpPr>
      <dsp:spPr>
        <a:xfrm>
          <a:off x="643662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Lex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 von Sprach- und Text-Chatbots</a:t>
          </a:r>
        </a:p>
      </dsp:txBody>
      <dsp:txXfrm>
        <a:off x="6829304" y="392675"/>
        <a:ext cx="1896006" cy="1896006"/>
      </dsp:txXfrm>
    </dsp:sp>
    <dsp:sp modelId="{2327F286-E942-4157-A195-D5C020BC5296}">
      <dsp:nvSpPr>
        <dsp:cNvPr id="0" name=""/>
        <dsp:cNvSpPr/>
      </dsp:nvSpPr>
      <dsp:spPr>
        <a:xfrm>
          <a:off x="858171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17780" rIns="147564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Personalize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Integrieren Sie Echtzeitempfehlungen in Ihre Anwendungen</a:t>
          </a:r>
        </a:p>
      </dsp:txBody>
      <dsp:txXfrm>
        <a:off x="8974389" y="398383"/>
        <a:ext cx="1896006" cy="18960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0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Polly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Verwandeln Sie Text in natürliche Sprache</a:t>
          </a:r>
        </a:p>
      </dsp:txBody>
      <dsp:txXfrm>
        <a:off x="392675" y="398383"/>
        <a:ext cx="1896006" cy="1896006"/>
      </dsp:txXfrm>
    </dsp:sp>
    <dsp:sp modelId="{60049161-343D-46FF-B532-4677D2964EAD}">
      <dsp:nvSpPr>
        <dsp:cNvPr id="0" name=""/>
        <dsp:cNvSpPr/>
      </dsp:nvSpPr>
      <dsp:spPr>
        <a:xfrm>
          <a:off x="214645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Rekognition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Analysieren von Bildern und Videos</a:t>
          </a:r>
        </a:p>
      </dsp:txBody>
      <dsp:txXfrm>
        <a:off x="2539134" y="392675"/>
        <a:ext cx="1896006" cy="1896006"/>
      </dsp:txXfrm>
    </dsp:sp>
    <dsp:sp modelId="{CA0E04AA-65F2-4926-B2E9-3D2989FB8EC8}">
      <dsp:nvSpPr>
        <dsp:cNvPr id="0" name=""/>
        <dsp:cNvSpPr/>
      </dsp:nvSpPr>
      <dsp:spPr>
        <a:xfrm>
          <a:off x="429154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SageMaker</a:t>
          </a:r>
          <a:r>
            <a:rPr lang="de-AT" sz="1600" b="1" kern="1200" dirty="0"/>
            <a:t> Ground Truth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 Sie akkurate ML-Schulungsdaten-sätze</a:t>
          </a:r>
        </a:p>
      </dsp:txBody>
      <dsp:txXfrm>
        <a:off x="4684219" y="398383"/>
        <a:ext cx="1896006" cy="1896006"/>
      </dsp:txXfrm>
    </dsp:sp>
    <dsp:sp modelId="{EC0A02FA-5196-40D1-A3DD-F00D78EFE708}">
      <dsp:nvSpPr>
        <dsp:cNvPr id="0" name=""/>
        <dsp:cNvSpPr/>
      </dsp:nvSpPr>
      <dsp:spPr>
        <a:xfrm>
          <a:off x="643662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Textract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Extrahieren Sie Text und Daten aus Dokumenten</a:t>
          </a:r>
        </a:p>
      </dsp:txBody>
      <dsp:txXfrm>
        <a:off x="6829304" y="392675"/>
        <a:ext cx="1896006" cy="1896006"/>
      </dsp:txXfrm>
    </dsp:sp>
    <dsp:sp modelId="{3413B4BC-BB8F-4669-BEC5-AD0E04E693C2}">
      <dsp:nvSpPr>
        <dsp:cNvPr id="0" name=""/>
        <dsp:cNvSpPr/>
      </dsp:nvSpPr>
      <dsp:spPr>
        <a:xfrm>
          <a:off x="858171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Translate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Natürlich klingende, flüssige Übersetzungen</a:t>
          </a:r>
        </a:p>
      </dsp:txBody>
      <dsp:txXfrm>
        <a:off x="8974389" y="398383"/>
        <a:ext cx="1896006" cy="18960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0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Transcribe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Automatische Spracherkennung</a:t>
          </a:r>
        </a:p>
      </dsp:txBody>
      <dsp:txXfrm>
        <a:off x="392675" y="398383"/>
        <a:ext cx="1896006" cy="1896006"/>
      </dsp:txXfrm>
    </dsp:sp>
    <dsp:sp modelId="{3F527F33-1B34-4F03-B7FB-02A391F076BA}">
      <dsp:nvSpPr>
        <dsp:cNvPr id="0" name=""/>
        <dsp:cNvSpPr/>
      </dsp:nvSpPr>
      <dsp:spPr>
        <a:xfrm>
          <a:off x="214645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Deep Learning-AMIs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Deep Learning </a:t>
          </a:r>
          <a:r>
            <a:rPr lang="en-US" sz="1400" kern="1200" dirty="0" err="1"/>
            <a:t>bei</a:t>
          </a:r>
          <a:r>
            <a:rPr lang="en-US" sz="1400" kern="1200" dirty="0"/>
            <a:t> Amazon EC2</a:t>
          </a:r>
          <a:endParaRPr lang="de-AT" sz="1400" kern="1200" dirty="0"/>
        </a:p>
      </dsp:txBody>
      <dsp:txXfrm>
        <a:off x="2539134" y="392675"/>
        <a:ext cx="1896006" cy="1896006"/>
      </dsp:txXfrm>
    </dsp:sp>
    <dsp:sp modelId="{FDDFE92B-669C-4854-9173-2548C5450739}">
      <dsp:nvSpPr>
        <dsp:cNvPr id="0" name=""/>
        <dsp:cNvSpPr/>
      </dsp:nvSpPr>
      <dsp:spPr>
        <a:xfrm>
          <a:off x="429154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Deep Learning Containers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Docker-Images </a:t>
          </a:r>
          <a:r>
            <a:rPr lang="en-US" sz="1400" kern="1200" dirty="0" err="1"/>
            <a:t>für</a:t>
          </a:r>
          <a:r>
            <a:rPr lang="en-US" sz="1400" kern="1200" dirty="0"/>
            <a:t> Deep Learning</a:t>
          </a:r>
          <a:endParaRPr lang="de-AT" sz="1400" kern="1200" dirty="0"/>
        </a:p>
      </dsp:txBody>
      <dsp:txXfrm>
        <a:off x="4684219" y="398383"/>
        <a:ext cx="1896006" cy="1896006"/>
      </dsp:txXfrm>
    </dsp:sp>
    <dsp:sp modelId="{665D6784-B3C0-42B7-8FE9-D7DEC04199FA}">
      <dsp:nvSpPr>
        <dsp:cNvPr id="0" name=""/>
        <dsp:cNvSpPr/>
      </dsp:nvSpPr>
      <dsp:spPr>
        <a:xfrm>
          <a:off x="643662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</a:t>
          </a:r>
          <a:r>
            <a:rPr lang="en-US" sz="1600" b="1" kern="1200" dirty="0" err="1"/>
            <a:t>DeepComposer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ML-</a:t>
          </a:r>
          <a:r>
            <a:rPr lang="en-US" sz="1400" kern="1200" dirty="0" err="1"/>
            <a:t>fähiges</a:t>
          </a:r>
          <a:r>
            <a:rPr lang="en-US" sz="1400" kern="1200" dirty="0"/>
            <a:t> Keyboard</a:t>
          </a:r>
          <a:endParaRPr lang="de-AT" sz="1400" kern="1200" dirty="0"/>
        </a:p>
      </dsp:txBody>
      <dsp:txXfrm>
        <a:off x="6829304" y="392675"/>
        <a:ext cx="1896006" cy="1896006"/>
      </dsp:txXfrm>
    </dsp:sp>
    <dsp:sp modelId="{4C501421-D440-4BDF-AD37-E2462EC16831}">
      <dsp:nvSpPr>
        <dsp:cNvPr id="0" name=""/>
        <dsp:cNvSpPr/>
      </dsp:nvSpPr>
      <dsp:spPr>
        <a:xfrm>
          <a:off x="8581714" y="5708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</a:t>
          </a:r>
          <a:r>
            <a:rPr lang="en-US" sz="1600" b="1" kern="1200" dirty="0" err="1"/>
            <a:t>DeepLens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Deep Learning-</a:t>
          </a:r>
          <a:r>
            <a:rPr lang="en-US" sz="1400" kern="1200" dirty="0" err="1"/>
            <a:t>fähige</a:t>
          </a:r>
          <a:r>
            <a:rPr lang="en-US" sz="1400" kern="1200" dirty="0"/>
            <a:t> </a:t>
          </a:r>
          <a:r>
            <a:rPr lang="en-US" sz="1400" kern="1200" dirty="0" err="1"/>
            <a:t>Videokamera</a:t>
          </a:r>
          <a:endParaRPr lang="de-AT" sz="1400" kern="1200" dirty="0"/>
        </a:p>
      </dsp:txBody>
      <dsp:txXfrm>
        <a:off x="8974389" y="398383"/>
        <a:ext cx="1896006" cy="18960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0" y="1285873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AWS </a:t>
          </a:r>
          <a:r>
            <a:rPr lang="en-US" sz="1600" kern="1200" dirty="0" err="1"/>
            <a:t>DeepRacer</a:t>
          </a:r>
          <a:br>
            <a:rPr lang="en-US" sz="1600" kern="1200" dirty="0"/>
          </a:br>
          <a:endParaRPr lang="de-DE" sz="1600" b="1" i="0" u="none" strike="noStrike" kern="1200" cap="none" baseline="0" noProof="0" dirty="0">
            <a:latin typeface="Franklin Gothic Demi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Autonomes, von ML gelenktes Rennauto im Maßstab 1:18</a:t>
          </a:r>
        </a:p>
      </dsp:txBody>
      <dsp:txXfrm>
        <a:off x="392675" y="1678548"/>
        <a:ext cx="1896006" cy="1896006"/>
      </dsp:txXfrm>
    </dsp:sp>
    <dsp:sp modelId="{A000D3CA-BE68-44D6-8003-99C6C7172160}">
      <dsp:nvSpPr>
        <dsp:cNvPr id="0" name=""/>
        <dsp:cNvSpPr/>
      </dsp:nvSpPr>
      <dsp:spPr>
        <a:xfrm>
          <a:off x="2146459" y="0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</a:t>
          </a:r>
          <a:r>
            <a:rPr lang="en-US" sz="1600" b="1" kern="1200" dirty="0" err="1"/>
            <a:t>Inferentia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Machine Learning-</a:t>
          </a:r>
          <a:r>
            <a:rPr lang="en-US" sz="1400" kern="1200" dirty="0" err="1"/>
            <a:t>Inferenzchip</a:t>
          </a:r>
          <a:endParaRPr lang="de-AT" sz="1400" kern="1200" dirty="0"/>
        </a:p>
      </dsp:txBody>
      <dsp:txXfrm>
        <a:off x="2539134" y="392675"/>
        <a:ext cx="1896006" cy="1896006"/>
      </dsp:txXfrm>
    </dsp:sp>
    <dsp:sp modelId="{44F5D1AA-42A3-4EB6-9376-B026D627CD44}">
      <dsp:nvSpPr>
        <dsp:cNvPr id="0" name=""/>
        <dsp:cNvSpPr/>
      </dsp:nvSpPr>
      <dsp:spPr>
        <a:xfrm>
          <a:off x="4291544" y="1285873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Apache </a:t>
          </a:r>
          <a:r>
            <a:rPr lang="en-US" sz="1600" b="1" kern="1200" dirty="0" err="1"/>
            <a:t>MXNet</a:t>
          </a:r>
          <a:r>
            <a:rPr lang="en-US" sz="1600" b="1" kern="1200" dirty="0"/>
            <a:t> in AWS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Skalierbares</a:t>
          </a:r>
          <a:r>
            <a:rPr lang="en-US" sz="1400" kern="1200" dirty="0"/>
            <a:t>, Open-Source-Deep-Learning-Framework</a:t>
          </a:r>
          <a:endParaRPr lang="de-AT" sz="1400" kern="1200" dirty="0"/>
        </a:p>
      </dsp:txBody>
      <dsp:txXfrm>
        <a:off x="4684219" y="1678548"/>
        <a:ext cx="1896006" cy="1896006"/>
      </dsp:txXfrm>
    </dsp:sp>
    <dsp:sp modelId="{C22147CE-7F96-4F74-A48A-F913B5C76521}">
      <dsp:nvSpPr>
        <dsp:cNvPr id="0" name=""/>
        <dsp:cNvSpPr/>
      </dsp:nvSpPr>
      <dsp:spPr>
        <a:xfrm>
          <a:off x="6436629" y="48587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 err="1"/>
            <a:t>PyTorch</a:t>
          </a:r>
          <a:r>
            <a:rPr lang="en-US" sz="1600" b="1" kern="1200" dirty="0"/>
            <a:t> auf AWS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Flexibles Open-Source-Framework </a:t>
          </a:r>
          <a:r>
            <a:rPr lang="en-US" sz="1400" kern="1200" dirty="0" err="1"/>
            <a:t>für</a:t>
          </a:r>
          <a:r>
            <a:rPr lang="en-US" sz="1400" kern="1200" dirty="0"/>
            <a:t> Machine Learning</a:t>
          </a:r>
          <a:endParaRPr lang="de-AT" sz="1400" kern="1200" dirty="0"/>
        </a:p>
      </dsp:txBody>
      <dsp:txXfrm>
        <a:off x="6829304" y="441262"/>
        <a:ext cx="1896006" cy="1896006"/>
      </dsp:txXfrm>
    </dsp:sp>
    <dsp:sp modelId="{12F5F40F-CC1E-43E4-8623-D3DCEA475AB5}">
      <dsp:nvSpPr>
        <dsp:cNvPr id="0" name=""/>
        <dsp:cNvSpPr/>
      </dsp:nvSpPr>
      <dsp:spPr>
        <a:xfrm>
          <a:off x="8581714" y="1285873"/>
          <a:ext cx="2681356" cy="2681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64" tIns="20320" rIns="147564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TensorFlow</a:t>
          </a:r>
          <a:r>
            <a:rPr lang="de-AT" sz="1600" b="1" kern="1200" dirty="0"/>
            <a:t> </a:t>
          </a:r>
          <a:br>
            <a:rPr lang="de-AT" sz="1600" b="1" kern="1200" dirty="0"/>
          </a:br>
          <a:r>
            <a:rPr lang="de-AT" sz="1600" b="1" kern="1200" dirty="0"/>
            <a:t>auf AWS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Quelloffene Maschinenintelligenz-Bibliothek</a:t>
          </a:r>
        </a:p>
      </dsp:txBody>
      <dsp:txXfrm>
        <a:off x="8974389" y="1678548"/>
        <a:ext cx="1896006" cy="189600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148463" y="1670"/>
          <a:ext cx="2504566" cy="15027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CloudWatch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Überwachen von Ressourcen und Anwendungen</a:t>
          </a:r>
        </a:p>
      </dsp:txBody>
      <dsp:txXfrm>
        <a:off x="148463" y="1670"/>
        <a:ext cx="2504566" cy="1502739"/>
      </dsp:txXfrm>
    </dsp:sp>
    <dsp:sp modelId="{27DA25D9-6825-4805-A590-9982180C3EDB}">
      <dsp:nvSpPr>
        <dsp:cNvPr id="0" name=""/>
        <dsp:cNvSpPr/>
      </dsp:nvSpPr>
      <dsp:spPr>
        <a:xfrm>
          <a:off x="2903486" y="1670"/>
          <a:ext cx="2504566" cy="1502739"/>
        </a:xfrm>
        <a:prstGeom prst="rect">
          <a:avLst/>
        </a:prstGeom>
        <a:solidFill>
          <a:schemeClr val="accent1">
            <a:shade val="80000"/>
            <a:hueOff val="-59743"/>
            <a:satOff val="737"/>
            <a:lumOff val="31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Auto </a:t>
          </a:r>
          <a:r>
            <a:rPr lang="de-AT" sz="1600" b="1" kern="1200" dirty="0" err="1"/>
            <a:t>Scaling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Mehrerer Ressourcen skalieren, um Anforderungen zu erfüllen</a:t>
          </a:r>
        </a:p>
      </dsp:txBody>
      <dsp:txXfrm>
        <a:off x="2903486" y="1670"/>
        <a:ext cx="2504566" cy="1502739"/>
      </dsp:txXfrm>
    </dsp:sp>
    <dsp:sp modelId="{9056338B-8B9C-4742-90D9-55F911FD5E1F}">
      <dsp:nvSpPr>
        <dsp:cNvPr id="0" name=""/>
        <dsp:cNvSpPr/>
      </dsp:nvSpPr>
      <dsp:spPr>
        <a:xfrm>
          <a:off x="5658509" y="1670"/>
          <a:ext cx="2504566" cy="1502739"/>
        </a:xfrm>
        <a:prstGeom prst="rect">
          <a:avLst/>
        </a:prstGeom>
        <a:solidFill>
          <a:schemeClr val="accent1">
            <a:shade val="80000"/>
            <a:hueOff val="-119486"/>
            <a:satOff val="1473"/>
            <a:lumOff val="631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Chatbot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 err="1"/>
            <a:t>ChatOps</a:t>
          </a:r>
          <a:r>
            <a:rPr lang="de-AT" sz="1400" kern="1200" dirty="0"/>
            <a:t> für AWS</a:t>
          </a:r>
        </a:p>
      </dsp:txBody>
      <dsp:txXfrm>
        <a:off x="5658509" y="1670"/>
        <a:ext cx="2504566" cy="1502739"/>
      </dsp:txXfrm>
    </dsp:sp>
    <dsp:sp modelId="{422AF44D-7D46-4667-895F-9297C3E7AB43}">
      <dsp:nvSpPr>
        <dsp:cNvPr id="0" name=""/>
        <dsp:cNvSpPr/>
      </dsp:nvSpPr>
      <dsp:spPr>
        <a:xfrm>
          <a:off x="8413532" y="1670"/>
          <a:ext cx="2504566" cy="1502739"/>
        </a:xfrm>
        <a:prstGeom prst="rect">
          <a:avLst/>
        </a:prstGeom>
        <a:solidFill>
          <a:schemeClr val="accent1">
            <a:shade val="80000"/>
            <a:hueOff val="-179228"/>
            <a:satOff val="2210"/>
            <a:lumOff val="94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CloudFormation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Ressourcen mit Vorlagen erstellen und verwalten</a:t>
          </a:r>
        </a:p>
      </dsp:txBody>
      <dsp:txXfrm>
        <a:off x="8413532" y="1670"/>
        <a:ext cx="2504566" cy="1502739"/>
      </dsp:txXfrm>
    </dsp:sp>
    <dsp:sp modelId="{2FBA863C-178D-47F3-8D02-4304328021E2}">
      <dsp:nvSpPr>
        <dsp:cNvPr id="0" name=""/>
        <dsp:cNvSpPr/>
      </dsp:nvSpPr>
      <dsp:spPr>
        <a:xfrm>
          <a:off x="148463" y="1754867"/>
          <a:ext cx="2504566" cy="1502739"/>
        </a:xfrm>
        <a:prstGeom prst="rect">
          <a:avLst/>
        </a:prstGeom>
        <a:solidFill>
          <a:schemeClr val="accent1">
            <a:shade val="80000"/>
            <a:hueOff val="-238971"/>
            <a:satOff val="2946"/>
            <a:lumOff val="1262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CloudTrail</a:t>
          </a:r>
          <a:br>
            <a:rPr lang="de-AT" sz="1400" b="1" kern="1200" dirty="0"/>
          </a:br>
          <a:br>
            <a:rPr lang="de-AT" sz="1400" kern="1200" dirty="0"/>
          </a:br>
          <a:r>
            <a:rPr lang="de-AT" sz="1400" kern="1200" dirty="0"/>
            <a:t>Benutzeraktivitäten und API-Nutzung nachverfolgen</a:t>
          </a:r>
          <a:endParaRPr lang="de-AT" sz="1400" b="1" kern="1200" dirty="0"/>
        </a:p>
      </dsp:txBody>
      <dsp:txXfrm>
        <a:off x="148463" y="1754867"/>
        <a:ext cx="2504566" cy="1502739"/>
      </dsp:txXfrm>
    </dsp:sp>
    <dsp:sp modelId="{EAFB4E6C-CA5A-4ED4-9A99-34FBA49B2924}">
      <dsp:nvSpPr>
        <dsp:cNvPr id="0" name=""/>
        <dsp:cNvSpPr/>
      </dsp:nvSpPr>
      <dsp:spPr>
        <a:xfrm>
          <a:off x="2903486" y="1754867"/>
          <a:ext cx="2504566" cy="1502739"/>
        </a:xfrm>
        <a:prstGeom prst="rect">
          <a:avLst/>
        </a:prstGeom>
        <a:solidFill>
          <a:schemeClr val="accent1">
            <a:shade val="80000"/>
            <a:hueOff val="-298714"/>
            <a:satOff val="3683"/>
            <a:lumOff val="1577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AWS-Befehlszeilenschnittstelle</a:t>
          </a:r>
          <a:br>
            <a:rPr lang="de-AT" sz="1400" b="1" kern="1200" dirty="0"/>
          </a:br>
          <a:br>
            <a:rPr lang="de-AT" sz="1400" b="1" kern="1200" dirty="0"/>
          </a:br>
          <a:r>
            <a:rPr lang="de-AT" sz="1400" kern="1200" dirty="0"/>
            <a:t>Einheitliches Tool zur Verwaltung von AWS-Services</a:t>
          </a:r>
          <a:endParaRPr lang="de-AT" sz="1400" b="1" kern="1200" dirty="0"/>
        </a:p>
      </dsp:txBody>
      <dsp:txXfrm>
        <a:off x="2903486" y="1754867"/>
        <a:ext cx="2504566" cy="1502739"/>
      </dsp:txXfrm>
    </dsp:sp>
    <dsp:sp modelId="{7D4C4700-76FF-45E5-B026-40E543643FD3}">
      <dsp:nvSpPr>
        <dsp:cNvPr id="0" name=""/>
        <dsp:cNvSpPr/>
      </dsp:nvSpPr>
      <dsp:spPr>
        <a:xfrm>
          <a:off x="5658509" y="1754867"/>
          <a:ext cx="2504566" cy="1502739"/>
        </a:xfrm>
        <a:prstGeom prst="rect">
          <a:avLst/>
        </a:prstGeom>
        <a:solidFill>
          <a:schemeClr val="accent1">
            <a:shade val="80000"/>
            <a:hueOff val="-358457"/>
            <a:satOff val="4419"/>
            <a:lumOff val="189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Compute</a:t>
          </a:r>
          <a:r>
            <a:rPr lang="de-AT" sz="1600" b="1" kern="1200" dirty="0"/>
            <a:t> Optimizer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Identifizieren Sie die optimalen AWS </a:t>
          </a:r>
          <a:r>
            <a:rPr lang="de-AT" sz="1400" kern="1200" dirty="0" err="1"/>
            <a:t>Compute</a:t>
          </a:r>
          <a:r>
            <a:rPr lang="de-AT" sz="1400" kern="1200" dirty="0"/>
            <a:t>-Ressourcen</a:t>
          </a:r>
        </a:p>
      </dsp:txBody>
      <dsp:txXfrm>
        <a:off x="5658509" y="1754867"/>
        <a:ext cx="2504566" cy="1502739"/>
      </dsp:txXfrm>
    </dsp:sp>
    <dsp:sp modelId="{F18ACB61-3855-4CA2-9296-5B3B4181E708}">
      <dsp:nvSpPr>
        <dsp:cNvPr id="0" name=""/>
        <dsp:cNvSpPr/>
      </dsp:nvSpPr>
      <dsp:spPr>
        <a:xfrm>
          <a:off x="8413532" y="1754867"/>
          <a:ext cx="2504566" cy="1502739"/>
        </a:xfrm>
        <a:prstGeom prst="rect">
          <a:avLst/>
        </a:prstGeom>
        <a:solidFill>
          <a:schemeClr val="accent1">
            <a:shade val="80000"/>
            <a:hueOff val="-418199"/>
            <a:satOff val="5156"/>
            <a:lumOff val="220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Config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Nachverfolgen von Ressourcenbestand und -änderungen</a:t>
          </a:r>
        </a:p>
      </dsp:txBody>
      <dsp:txXfrm>
        <a:off x="8413532" y="1754867"/>
        <a:ext cx="2504566" cy="1502739"/>
      </dsp:txXfrm>
    </dsp:sp>
    <dsp:sp modelId="{E1ABEBBF-2535-4803-B7DD-8FF9F55AF166}">
      <dsp:nvSpPr>
        <dsp:cNvPr id="0" name=""/>
        <dsp:cNvSpPr/>
      </dsp:nvSpPr>
      <dsp:spPr>
        <a:xfrm>
          <a:off x="2903486" y="3508063"/>
          <a:ext cx="2504566" cy="1502739"/>
        </a:xfrm>
        <a:prstGeom prst="rect">
          <a:avLst/>
        </a:prstGeom>
        <a:solidFill>
          <a:schemeClr val="accent1">
            <a:shade val="80000"/>
            <a:hueOff val="-477942"/>
            <a:satOff val="5892"/>
            <a:lumOff val="2524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Control Tower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Steuern und richten Sie eine sichere, kompatible Umgebung mit mehreren Konten ein</a:t>
          </a:r>
        </a:p>
      </dsp:txBody>
      <dsp:txXfrm>
        <a:off x="2903486" y="3508063"/>
        <a:ext cx="2504566" cy="1502739"/>
      </dsp:txXfrm>
    </dsp:sp>
    <dsp:sp modelId="{2B3CC535-8C74-4B8E-A757-252A2006DC81}">
      <dsp:nvSpPr>
        <dsp:cNvPr id="0" name=""/>
        <dsp:cNvSpPr/>
      </dsp:nvSpPr>
      <dsp:spPr>
        <a:xfrm>
          <a:off x="5658509" y="3508063"/>
          <a:ext cx="2504566" cy="1502739"/>
        </a:xfrm>
        <a:prstGeom prst="rect">
          <a:avLst/>
        </a:prstGeom>
        <a:solidFill>
          <a:schemeClr val="accent1">
            <a:shade val="80000"/>
            <a:hueOff val="-537685"/>
            <a:satOff val="6629"/>
            <a:lumOff val="2840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AWS-Konsole – Mobile Anwendung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Greifen Sie auch unterwegs </a:t>
          </a:r>
          <a:br>
            <a:rPr lang="de-AT" sz="1400" kern="1200" dirty="0"/>
          </a:br>
          <a:r>
            <a:rPr lang="de-AT" sz="1400" kern="1200" dirty="0"/>
            <a:t>auf Ihre Ressourcen zu</a:t>
          </a:r>
        </a:p>
      </dsp:txBody>
      <dsp:txXfrm>
        <a:off x="5658509" y="3508063"/>
        <a:ext cx="2504566" cy="150273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148463" y="1670"/>
          <a:ext cx="2504566" cy="15027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License Manager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Lizenzen nachverfolgen, verwalten und steuern</a:t>
          </a:r>
        </a:p>
      </dsp:txBody>
      <dsp:txXfrm>
        <a:off x="148463" y="1670"/>
        <a:ext cx="2504566" cy="1502739"/>
      </dsp:txXfrm>
    </dsp:sp>
    <dsp:sp modelId="{964C2CC3-65C1-4352-9340-1BCBDAD3F735}">
      <dsp:nvSpPr>
        <dsp:cNvPr id="0" name=""/>
        <dsp:cNvSpPr/>
      </dsp:nvSpPr>
      <dsp:spPr>
        <a:xfrm>
          <a:off x="2903486" y="1670"/>
          <a:ext cx="2504566" cy="1502739"/>
        </a:xfrm>
        <a:prstGeom prst="rect">
          <a:avLst/>
        </a:prstGeom>
        <a:solidFill>
          <a:schemeClr val="accent1">
            <a:shade val="80000"/>
            <a:hueOff val="-59743"/>
            <a:satOff val="737"/>
            <a:lumOff val="31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AWS-Managementkonsole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Webbasierte Benutzeroberfläche</a:t>
          </a:r>
        </a:p>
      </dsp:txBody>
      <dsp:txXfrm>
        <a:off x="2903486" y="1670"/>
        <a:ext cx="2504566" cy="1502739"/>
      </dsp:txXfrm>
    </dsp:sp>
    <dsp:sp modelId="{553D386A-FF31-4E2C-8E1F-D6D4E1F5BDEE}">
      <dsp:nvSpPr>
        <dsp:cNvPr id="0" name=""/>
        <dsp:cNvSpPr/>
      </dsp:nvSpPr>
      <dsp:spPr>
        <a:xfrm>
          <a:off x="5658509" y="1670"/>
          <a:ext cx="2504566" cy="1502739"/>
        </a:xfrm>
        <a:prstGeom prst="rect">
          <a:avLst/>
        </a:prstGeom>
        <a:solidFill>
          <a:schemeClr val="accent1">
            <a:shade val="80000"/>
            <a:hueOff val="-119486"/>
            <a:satOff val="1473"/>
            <a:lumOff val="631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Managed</a:t>
          </a:r>
          <a:r>
            <a:rPr lang="de-AT" sz="1600" b="1" kern="1200" dirty="0"/>
            <a:t> Services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Infrastruktur-Betriebsmanagement </a:t>
          </a:r>
          <a:br>
            <a:rPr lang="de-AT" sz="1400" kern="1200" dirty="0"/>
          </a:br>
          <a:r>
            <a:rPr lang="de-AT" sz="1400" kern="1200" dirty="0"/>
            <a:t>mit AWS</a:t>
          </a:r>
        </a:p>
      </dsp:txBody>
      <dsp:txXfrm>
        <a:off x="5658509" y="1670"/>
        <a:ext cx="2504566" cy="1502739"/>
      </dsp:txXfrm>
    </dsp:sp>
    <dsp:sp modelId="{C31ED544-0261-4907-A46B-41EE66870289}">
      <dsp:nvSpPr>
        <dsp:cNvPr id="0" name=""/>
        <dsp:cNvSpPr/>
      </dsp:nvSpPr>
      <dsp:spPr>
        <a:xfrm>
          <a:off x="8413532" y="1670"/>
          <a:ext cx="2504566" cy="1502739"/>
        </a:xfrm>
        <a:prstGeom prst="rect">
          <a:avLst/>
        </a:prstGeom>
        <a:solidFill>
          <a:schemeClr val="accent1">
            <a:shade val="80000"/>
            <a:hueOff val="-179228"/>
            <a:satOff val="2210"/>
            <a:lumOff val="94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OpsWorks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Automatisieren von Vorgängen mit Chef und Puppet</a:t>
          </a:r>
        </a:p>
      </dsp:txBody>
      <dsp:txXfrm>
        <a:off x="8413532" y="1670"/>
        <a:ext cx="2504566" cy="1502739"/>
      </dsp:txXfrm>
    </dsp:sp>
    <dsp:sp modelId="{C43A4FC3-4566-4972-945B-7BF9520A2E78}">
      <dsp:nvSpPr>
        <dsp:cNvPr id="0" name=""/>
        <dsp:cNvSpPr/>
      </dsp:nvSpPr>
      <dsp:spPr>
        <a:xfrm>
          <a:off x="148463" y="1754867"/>
          <a:ext cx="2504566" cy="1502739"/>
        </a:xfrm>
        <a:prstGeom prst="rect">
          <a:avLst/>
        </a:prstGeom>
        <a:solidFill>
          <a:schemeClr val="accent1">
            <a:shade val="80000"/>
            <a:hueOff val="-238971"/>
            <a:satOff val="2946"/>
            <a:lumOff val="1262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Organizations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Zentrale Steuerung und Management über AWS-Konten hinweg</a:t>
          </a:r>
        </a:p>
      </dsp:txBody>
      <dsp:txXfrm>
        <a:off x="148463" y="1754867"/>
        <a:ext cx="2504566" cy="1502739"/>
      </dsp:txXfrm>
    </dsp:sp>
    <dsp:sp modelId="{A04D7CC1-E473-41F7-BC68-04769FA6A7C3}">
      <dsp:nvSpPr>
        <dsp:cNvPr id="0" name=""/>
        <dsp:cNvSpPr/>
      </dsp:nvSpPr>
      <dsp:spPr>
        <a:xfrm>
          <a:off x="2903486" y="1754867"/>
          <a:ext cx="2504566" cy="1502739"/>
        </a:xfrm>
        <a:prstGeom prst="rect">
          <a:avLst/>
        </a:prstGeom>
        <a:solidFill>
          <a:schemeClr val="accent1">
            <a:shade val="80000"/>
            <a:hueOff val="-298714"/>
            <a:satOff val="3683"/>
            <a:lumOff val="1577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Personal </a:t>
          </a:r>
          <a:br>
            <a:rPr lang="de-AT" sz="1600" b="1" kern="1200" dirty="0"/>
          </a:br>
          <a:r>
            <a:rPr lang="de-AT" sz="1600" b="1" kern="1200" dirty="0"/>
            <a:t>Health Dashboard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Personalisierte Ansicht des AWS-Servicestatus</a:t>
          </a:r>
        </a:p>
      </dsp:txBody>
      <dsp:txXfrm>
        <a:off x="2903486" y="1754867"/>
        <a:ext cx="2504566" cy="1502739"/>
      </dsp:txXfrm>
    </dsp:sp>
    <dsp:sp modelId="{BC6FD380-DDCB-4EB1-AD9B-C76721FD557F}">
      <dsp:nvSpPr>
        <dsp:cNvPr id="0" name=""/>
        <dsp:cNvSpPr/>
      </dsp:nvSpPr>
      <dsp:spPr>
        <a:xfrm>
          <a:off x="5658509" y="1754867"/>
          <a:ext cx="2504566" cy="1502739"/>
        </a:xfrm>
        <a:prstGeom prst="rect">
          <a:avLst/>
        </a:prstGeom>
        <a:solidFill>
          <a:schemeClr val="accent1">
            <a:shade val="80000"/>
            <a:hueOff val="-358457"/>
            <a:satOff val="4419"/>
            <a:lumOff val="189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Service Catalog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br>
            <a:rPr lang="de-AT" sz="1400" kern="1200" dirty="0"/>
          </a:br>
          <a:r>
            <a:rPr lang="de-AT" sz="1400" kern="1200" dirty="0"/>
            <a:t>Erstellen und Verwenden von standardisierten Produkten</a:t>
          </a:r>
        </a:p>
      </dsp:txBody>
      <dsp:txXfrm>
        <a:off x="5658509" y="1754867"/>
        <a:ext cx="2504566" cy="1502739"/>
      </dsp:txXfrm>
    </dsp:sp>
    <dsp:sp modelId="{CEE41ED4-DF4C-435C-A50E-F8580AF7A4E2}">
      <dsp:nvSpPr>
        <dsp:cNvPr id="0" name=""/>
        <dsp:cNvSpPr/>
      </dsp:nvSpPr>
      <dsp:spPr>
        <a:xfrm>
          <a:off x="8413532" y="1754867"/>
          <a:ext cx="2504566" cy="1502739"/>
        </a:xfrm>
        <a:prstGeom prst="rect">
          <a:avLst/>
        </a:prstGeom>
        <a:solidFill>
          <a:schemeClr val="accent1">
            <a:shade val="80000"/>
            <a:hueOff val="-418199"/>
            <a:satOff val="5156"/>
            <a:lumOff val="220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Systems Manager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Geschäftseinblicke erhalten und entsprechend reagieren</a:t>
          </a:r>
        </a:p>
      </dsp:txBody>
      <dsp:txXfrm>
        <a:off x="8413532" y="1754867"/>
        <a:ext cx="2504566" cy="1502739"/>
      </dsp:txXfrm>
    </dsp:sp>
    <dsp:sp modelId="{090E8E57-9577-4BAA-A325-5E0D7408AFB3}">
      <dsp:nvSpPr>
        <dsp:cNvPr id="0" name=""/>
        <dsp:cNvSpPr/>
      </dsp:nvSpPr>
      <dsp:spPr>
        <a:xfrm>
          <a:off x="2903486" y="3508063"/>
          <a:ext cx="2504566" cy="1502739"/>
        </a:xfrm>
        <a:prstGeom prst="rect">
          <a:avLst/>
        </a:prstGeom>
        <a:solidFill>
          <a:schemeClr val="accent1">
            <a:shade val="80000"/>
            <a:hueOff val="-477942"/>
            <a:satOff val="5892"/>
            <a:lumOff val="2524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Trusted</a:t>
          </a:r>
          <a:r>
            <a:rPr lang="de-AT" sz="1600" b="1" kern="1200" dirty="0"/>
            <a:t> </a:t>
          </a:r>
          <a:r>
            <a:rPr lang="de-AT" sz="1600" b="1" kern="1200" dirty="0" err="1"/>
            <a:t>Advisor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Leistung und Sicherheit optimieren</a:t>
          </a:r>
        </a:p>
      </dsp:txBody>
      <dsp:txXfrm>
        <a:off x="2903486" y="3508063"/>
        <a:ext cx="2504566" cy="1502739"/>
      </dsp:txXfrm>
    </dsp:sp>
    <dsp:sp modelId="{DA681E36-F14A-4BD7-9A7A-8F496CFA318D}">
      <dsp:nvSpPr>
        <dsp:cNvPr id="0" name=""/>
        <dsp:cNvSpPr/>
      </dsp:nvSpPr>
      <dsp:spPr>
        <a:xfrm>
          <a:off x="5658509" y="3508063"/>
          <a:ext cx="2504566" cy="1502739"/>
        </a:xfrm>
        <a:prstGeom prst="rect">
          <a:avLst/>
        </a:prstGeom>
        <a:solidFill>
          <a:schemeClr val="accent1">
            <a:shade val="80000"/>
            <a:hueOff val="-537685"/>
            <a:satOff val="6629"/>
            <a:lumOff val="2840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Well-</a:t>
          </a:r>
          <a:r>
            <a:rPr lang="de-AT" sz="1600" b="1" kern="1200" dirty="0" err="1"/>
            <a:t>Architected</a:t>
          </a:r>
          <a:r>
            <a:rPr lang="de-AT" sz="1600" b="1" kern="1200" dirty="0"/>
            <a:t> Tool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Workloads anzeigen </a:t>
          </a:r>
          <a:br>
            <a:rPr lang="de-AT" sz="1400" kern="1200" dirty="0"/>
          </a:br>
          <a:r>
            <a:rPr lang="de-AT" sz="1400" kern="1200" dirty="0"/>
            <a:t>und verbessern </a:t>
          </a:r>
        </a:p>
      </dsp:txBody>
      <dsp:txXfrm>
        <a:off x="5658509" y="3508063"/>
        <a:ext cx="2504566" cy="15027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7F653-1DA0-48C7-ACF1-92C910BD1B76}">
      <dsp:nvSpPr>
        <dsp:cNvPr id="0" name=""/>
        <dsp:cNvSpPr/>
      </dsp:nvSpPr>
      <dsp:spPr>
        <a:xfrm>
          <a:off x="0" y="339756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Benutzerfreundliche skalierbare Transcodierung von Medien</a:t>
          </a:r>
        </a:p>
      </dsp:txBody>
      <dsp:txXfrm>
        <a:off x="0" y="339756"/>
        <a:ext cx="5441717" cy="642600"/>
      </dsp:txXfrm>
    </dsp:sp>
    <dsp:sp modelId="{9FE07AD7-77D2-4490-9CE7-415DC09726A7}">
      <dsp:nvSpPr>
        <dsp:cNvPr id="0" name=""/>
        <dsp:cNvSpPr/>
      </dsp:nvSpPr>
      <dsp:spPr>
        <a:xfrm>
          <a:off x="272085" y="88836"/>
          <a:ext cx="3809201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Amazon </a:t>
          </a:r>
          <a:r>
            <a:rPr lang="de-AT" sz="1600" kern="1200" dirty="0" err="1"/>
            <a:t>Elastic</a:t>
          </a:r>
          <a:r>
            <a:rPr lang="de-AT" sz="1600" kern="1200" dirty="0"/>
            <a:t> </a:t>
          </a:r>
          <a:r>
            <a:rPr lang="de-AT" sz="1600" kern="1200" dirty="0" err="1"/>
            <a:t>Transcoder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296583" y="113334"/>
        <a:ext cx="3760205" cy="452844"/>
      </dsp:txXfrm>
    </dsp:sp>
    <dsp:sp modelId="{84F2C058-AC08-4836-B387-77148AB0F4FA}">
      <dsp:nvSpPr>
        <dsp:cNvPr id="0" name=""/>
        <dsp:cNvSpPr/>
      </dsp:nvSpPr>
      <dsp:spPr>
        <a:xfrm>
          <a:off x="0" y="1325076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134421"/>
              <a:satOff val="1657"/>
              <a:lumOff val="7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Verwaltete Live-Videolösung</a:t>
          </a:r>
        </a:p>
      </dsp:txBody>
      <dsp:txXfrm>
        <a:off x="0" y="1325076"/>
        <a:ext cx="5441717" cy="642600"/>
      </dsp:txXfrm>
    </dsp:sp>
    <dsp:sp modelId="{9E8234D7-C6A6-45DB-944C-D639258F130F}">
      <dsp:nvSpPr>
        <dsp:cNvPr id="0" name=""/>
        <dsp:cNvSpPr/>
      </dsp:nvSpPr>
      <dsp:spPr>
        <a:xfrm>
          <a:off x="272085" y="1074156"/>
          <a:ext cx="3809201" cy="501840"/>
        </a:xfrm>
        <a:prstGeom prst="roundRect">
          <a:avLst/>
        </a:prstGeom>
        <a:solidFill>
          <a:schemeClr val="accent1">
            <a:shade val="80000"/>
            <a:hueOff val="-134421"/>
            <a:satOff val="1657"/>
            <a:lumOff val="710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Interaktiver Amazon Videoservice</a:t>
          </a:r>
        </a:p>
      </dsp:txBody>
      <dsp:txXfrm>
        <a:off x="296583" y="1098654"/>
        <a:ext cx="3760205" cy="452844"/>
      </dsp:txXfrm>
    </dsp:sp>
    <dsp:sp modelId="{0DC55549-902A-461F-B615-82F7A5A22D0E}">
      <dsp:nvSpPr>
        <dsp:cNvPr id="0" name=""/>
        <dsp:cNvSpPr/>
      </dsp:nvSpPr>
      <dsp:spPr>
        <a:xfrm>
          <a:off x="0" y="2310397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268842"/>
              <a:satOff val="3314"/>
              <a:lumOff val="14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Verarbeiten und Analysieren von </a:t>
          </a:r>
          <a:r>
            <a:rPr lang="de-AT" sz="1400" kern="1200" dirty="0" err="1"/>
            <a:t>Videostreams</a:t>
          </a:r>
          <a:endParaRPr lang="de-AT" sz="1400" kern="1200" dirty="0"/>
        </a:p>
      </dsp:txBody>
      <dsp:txXfrm>
        <a:off x="0" y="2310397"/>
        <a:ext cx="5441717" cy="642600"/>
      </dsp:txXfrm>
    </dsp:sp>
    <dsp:sp modelId="{DE40DA93-8126-4B7F-96BA-765661BC7DCB}">
      <dsp:nvSpPr>
        <dsp:cNvPr id="0" name=""/>
        <dsp:cNvSpPr/>
      </dsp:nvSpPr>
      <dsp:spPr>
        <a:xfrm>
          <a:off x="272085" y="2059476"/>
          <a:ext cx="3809201" cy="501840"/>
        </a:xfrm>
        <a:prstGeom prst="roundRect">
          <a:avLst/>
        </a:prstGeom>
        <a:solidFill>
          <a:schemeClr val="accent1">
            <a:shade val="80000"/>
            <a:hueOff val="-268842"/>
            <a:satOff val="3314"/>
            <a:lumOff val="1420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Kinesis Video Streams</a:t>
          </a:r>
        </a:p>
      </dsp:txBody>
      <dsp:txXfrm>
        <a:off x="296583" y="2083974"/>
        <a:ext cx="3760205" cy="452844"/>
      </dsp:txXfrm>
    </dsp:sp>
    <dsp:sp modelId="{157666FD-4005-4C33-AD62-BCED899A2A17}">
      <dsp:nvSpPr>
        <dsp:cNvPr id="0" name=""/>
        <dsp:cNvSpPr/>
      </dsp:nvSpPr>
      <dsp:spPr>
        <a:xfrm>
          <a:off x="0" y="3295716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403264"/>
              <a:satOff val="4972"/>
              <a:lumOff val="21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Zuverlässige und sichere Übertragung von Live-Videos</a:t>
          </a:r>
        </a:p>
      </dsp:txBody>
      <dsp:txXfrm>
        <a:off x="0" y="3295716"/>
        <a:ext cx="5441717" cy="642600"/>
      </dsp:txXfrm>
    </dsp:sp>
    <dsp:sp modelId="{E91398FA-44E0-44A8-BBF2-21A6304DE566}">
      <dsp:nvSpPr>
        <dsp:cNvPr id="0" name=""/>
        <dsp:cNvSpPr/>
      </dsp:nvSpPr>
      <dsp:spPr>
        <a:xfrm>
          <a:off x="272085" y="3044796"/>
          <a:ext cx="3809201" cy="501840"/>
        </a:xfrm>
        <a:prstGeom prst="roundRect">
          <a:avLst/>
        </a:prstGeom>
        <a:solidFill>
          <a:schemeClr val="accent1">
            <a:shade val="80000"/>
            <a:hueOff val="-403264"/>
            <a:satOff val="4972"/>
            <a:lumOff val="2130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</a:t>
          </a:r>
          <a:r>
            <a:rPr lang="de-AT" sz="1600" b="1" kern="1200" dirty="0" err="1"/>
            <a:t>MediaConnect</a:t>
          </a:r>
          <a:endParaRPr lang="de-AT" sz="1600" b="1" kern="1200" dirty="0"/>
        </a:p>
      </dsp:txBody>
      <dsp:txXfrm>
        <a:off x="296583" y="3069294"/>
        <a:ext cx="3760205" cy="452844"/>
      </dsp:txXfrm>
    </dsp:sp>
    <dsp:sp modelId="{AACDD30F-644E-461D-9531-DFA781EAC01A}">
      <dsp:nvSpPr>
        <dsp:cNvPr id="0" name=""/>
        <dsp:cNvSpPr/>
      </dsp:nvSpPr>
      <dsp:spPr>
        <a:xfrm>
          <a:off x="0" y="4281037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537685"/>
              <a:satOff val="6629"/>
              <a:lumOff val="28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Konvertieren von Datei-basierten Videoinhalten</a:t>
          </a:r>
        </a:p>
      </dsp:txBody>
      <dsp:txXfrm>
        <a:off x="0" y="4281037"/>
        <a:ext cx="5441717" cy="642600"/>
      </dsp:txXfrm>
    </dsp:sp>
    <dsp:sp modelId="{CA0DD740-14C9-4258-923C-E80AE621E716}">
      <dsp:nvSpPr>
        <dsp:cNvPr id="0" name=""/>
        <dsp:cNvSpPr/>
      </dsp:nvSpPr>
      <dsp:spPr>
        <a:xfrm>
          <a:off x="272085" y="4030117"/>
          <a:ext cx="3809201" cy="501840"/>
        </a:xfrm>
        <a:prstGeom prst="roundRect">
          <a:avLst/>
        </a:prstGeom>
        <a:solidFill>
          <a:schemeClr val="accent1">
            <a:shade val="80000"/>
            <a:hueOff val="-537685"/>
            <a:satOff val="6629"/>
            <a:lumOff val="2840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</a:t>
          </a:r>
          <a:r>
            <a:rPr lang="de-AT" sz="1600" b="1" kern="1200" dirty="0" err="1"/>
            <a:t>MediaConvert</a:t>
          </a:r>
          <a:endParaRPr lang="de-AT" sz="1600" b="1" kern="1200" dirty="0"/>
        </a:p>
      </dsp:txBody>
      <dsp:txXfrm>
        <a:off x="296583" y="4054615"/>
        <a:ext cx="3760205" cy="4528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7F653-1DA0-48C7-ACF1-92C910BD1B76}">
      <dsp:nvSpPr>
        <dsp:cNvPr id="0" name=""/>
        <dsp:cNvSpPr/>
      </dsp:nvSpPr>
      <dsp:spPr>
        <a:xfrm>
          <a:off x="0" y="303194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Konvertieren Sie Live-Videoinhalte</a:t>
          </a:r>
        </a:p>
      </dsp:txBody>
      <dsp:txXfrm>
        <a:off x="0" y="303194"/>
        <a:ext cx="5441717" cy="642600"/>
      </dsp:txXfrm>
    </dsp:sp>
    <dsp:sp modelId="{9FE07AD7-77D2-4490-9CE7-415DC09726A7}">
      <dsp:nvSpPr>
        <dsp:cNvPr id="0" name=""/>
        <dsp:cNvSpPr/>
      </dsp:nvSpPr>
      <dsp:spPr>
        <a:xfrm>
          <a:off x="272085" y="88836"/>
          <a:ext cx="3809201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</a:t>
          </a:r>
          <a:r>
            <a:rPr lang="de-AT" sz="1600" kern="1200" dirty="0" err="1"/>
            <a:t>Elemental</a:t>
          </a:r>
          <a:r>
            <a:rPr lang="de-AT" sz="1600" kern="1200" dirty="0"/>
            <a:t> </a:t>
          </a:r>
          <a:r>
            <a:rPr lang="de-AT" sz="1600" kern="1200" dirty="0" err="1"/>
            <a:t>MediaLive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296583" y="113334"/>
        <a:ext cx="3760205" cy="452844"/>
      </dsp:txXfrm>
    </dsp:sp>
    <dsp:sp modelId="{26F65F92-9059-4A5F-8040-13151E454FC5}">
      <dsp:nvSpPr>
        <dsp:cNvPr id="0" name=""/>
        <dsp:cNvSpPr/>
      </dsp:nvSpPr>
      <dsp:spPr>
        <a:xfrm>
          <a:off x="0" y="1294538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134421"/>
              <a:satOff val="1657"/>
              <a:lumOff val="7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Videoursprung und -verpackung</a:t>
          </a:r>
        </a:p>
      </dsp:txBody>
      <dsp:txXfrm>
        <a:off x="0" y="1294538"/>
        <a:ext cx="5441717" cy="642600"/>
      </dsp:txXfrm>
    </dsp:sp>
    <dsp:sp modelId="{0AFA15F6-27C3-4F7D-8B9C-AE883999877E}">
      <dsp:nvSpPr>
        <dsp:cNvPr id="0" name=""/>
        <dsp:cNvSpPr/>
      </dsp:nvSpPr>
      <dsp:spPr>
        <a:xfrm>
          <a:off x="272085" y="1074156"/>
          <a:ext cx="3809201" cy="501840"/>
        </a:xfrm>
        <a:prstGeom prst="roundRect">
          <a:avLst/>
        </a:prstGeom>
        <a:solidFill>
          <a:schemeClr val="accent1">
            <a:shade val="80000"/>
            <a:hueOff val="-134421"/>
            <a:satOff val="1657"/>
            <a:lumOff val="710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</a:t>
          </a:r>
          <a:r>
            <a:rPr lang="de-AT" sz="1600" b="1" kern="1200" dirty="0" err="1"/>
            <a:t>MediaPackage</a:t>
          </a:r>
          <a:endParaRPr lang="de-AT" sz="1600" b="1" kern="1200" dirty="0"/>
        </a:p>
      </dsp:txBody>
      <dsp:txXfrm>
        <a:off x="296583" y="1098654"/>
        <a:ext cx="3760205" cy="452844"/>
      </dsp:txXfrm>
    </dsp:sp>
    <dsp:sp modelId="{CA1B316C-AC60-46CC-BE00-A3F9F6A02900}">
      <dsp:nvSpPr>
        <dsp:cNvPr id="0" name=""/>
        <dsp:cNvSpPr/>
      </dsp:nvSpPr>
      <dsp:spPr>
        <a:xfrm>
          <a:off x="0" y="2310397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268842"/>
              <a:satOff val="3314"/>
              <a:lumOff val="14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Medienspeicherung und einfacher HTTP-Ursprung</a:t>
          </a:r>
        </a:p>
      </dsp:txBody>
      <dsp:txXfrm>
        <a:off x="0" y="2310397"/>
        <a:ext cx="5441717" cy="642600"/>
      </dsp:txXfrm>
    </dsp:sp>
    <dsp:sp modelId="{7314CDD2-F866-44C2-9FB9-F1CFFDA10084}">
      <dsp:nvSpPr>
        <dsp:cNvPr id="0" name=""/>
        <dsp:cNvSpPr/>
      </dsp:nvSpPr>
      <dsp:spPr>
        <a:xfrm>
          <a:off x="272085" y="2059476"/>
          <a:ext cx="3809201" cy="501840"/>
        </a:xfrm>
        <a:prstGeom prst="roundRect">
          <a:avLst/>
        </a:prstGeom>
        <a:solidFill>
          <a:schemeClr val="accent1">
            <a:shade val="80000"/>
            <a:hueOff val="-268842"/>
            <a:satOff val="3314"/>
            <a:lumOff val="1420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</a:t>
          </a:r>
          <a:r>
            <a:rPr lang="de-AT" sz="1600" b="1" kern="1200" dirty="0" err="1"/>
            <a:t>MediaStore</a:t>
          </a:r>
          <a:endParaRPr lang="de-AT" sz="1600" b="1" kern="1200" dirty="0"/>
        </a:p>
      </dsp:txBody>
      <dsp:txXfrm>
        <a:off x="296583" y="2083974"/>
        <a:ext cx="3760205" cy="452844"/>
      </dsp:txXfrm>
    </dsp:sp>
    <dsp:sp modelId="{900EDAB9-EFA5-4038-BBF9-C8A071C30A24}">
      <dsp:nvSpPr>
        <dsp:cNvPr id="0" name=""/>
        <dsp:cNvSpPr/>
      </dsp:nvSpPr>
      <dsp:spPr>
        <a:xfrm>
          <a:off x="0" y="3295716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403264"/>
              <a:satOff val="4972"/>
              <a:lumOff val="21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Video-Personalisierung und -Monetisierung</a:t>
          </a:r>
        </a:p>
      </dsp:txBody>
      <dsp:txXfrm>
        <a:off x="0" y="3295716"/>
        <a:ext cx="5441717" cy="642600"/>
      </dsp:txXfrm>
    </dsp:sp>
    <dsp:sp modelId="{C9787784-7583-4A90-8DED-CAFE022CDF6C}">
      <dsp:nvSpPr>
        <dsp:cNvPr id="0" name=""/>
        <dsp:cNvSpPr/>
      </dsp:nvSpPr>
      <dsp:spPr>
        <a:xfrm>
          <a:off x="272085" y="3044796"/>
          <a:ext cx="3809201" cy="501840"/>
        </a:xfrm>
        <a:prstGeom prst="roundRect">
          <a:avLst/>
        </a:prstGeom>
        <a:solidFill>
          <a:schemeClr val="accent1">
            <a:shade val="80000"/>
            <a:hueOff val="-403264"/>
            <a:satOff val="4972"/>
            <a:lumOff val="2130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</a:t>
          </a:r>
          <a:r>
            <a:rPr lang="de-AT" sz="1600" b="1" kern="1200" dirty="0" err="1"/>
            <a:t>MediaTailor</a:t>
          </a:r>
          <a:endParaRPr lang="de-AT" sz="1600" b="1" kern="1200" dirty="0"/>
        </a:p>
      </dsp:txBody>
      <dsp:txXfrm>
        <a:off x="296583" y="3069294"/>
        <a:ext cx="3760205" cy="452844"/>
      </dsp:txXfrm>
    </dsp:sp>
    <dsp:sp modelId="{D13CEEAC-14D4-4C12-9F39-FDF151D3258D}">
      <dsp:nvSpPr>
        <dsp:cNvPr id="0" name=""/>
        <dsp:cNvSpPr/>
      </dsp:nvSpPr>
      <dsp:spPr>
        <a:xfrm>
          <a:off x="0" y="4281037"/>
          <a:ext cx="544171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-537685"/>
              <a:satOff val="6629"/>
              <a:lumOff val="28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338" tIns="354076" rIns="4223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Lokale Medienlösungen</a:t>
          </a:r>
        </a:p>
      </dsp:txBody>
      <dsp:txXfrm>
        <a:off x="0" y="4281037"/>
        <a:ext cx="5441717" cy="642600"/>
      </dsp:txXfrm>
    </dsp:sp>
    <dsp:sp modelId="{B152429A-AED7-4F22-B89D-7E038F821419}">
      <dsp:nvSpPr>
        <dsp:cNvPr id="0" name=""/>
        <dsp:cNvSpPr/>
      </dsp:nvSpPr>
      <dsp:spPr>
        <a:xfrm>
          <a:off x="272085" y="4030117"/>
          <a:ext cx="3809201" cy="501840"/>
        </a:xfrm>
        <a:prstGeom prst="roundRect">
          <a:avLst/>
        </a:prstGeom>
        <a:solidFill>
          <a:schemeClr val="accent1">
            <a:shade val="80000"/>
            <a:hueOff val="-537685"/>
            <a:satOff val="6629"/>
            <a:lumOff val="2840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79" tIns="0" rIns="1439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Elemental</a:t>
          </a:r>
          <a:r>
            <a:rPr lang="de-AT" sz="1600" b="1" kern="1200" dirty="0"/>
            <a:t> – </a:t>
          </a:r>
          <a:br>
            <a:rPr lang="de-AT" sz="1600" b="1" kern="1200" dirty="0"/>
          </a:br>
          <a:r>
            <a:rPr lang="de-AT" sz="1600" b="1" kern="1200" dirty="0"/>
            <a:t>Anwendungen und Software</a:t>
          </a:r>
        </a:p>
      </dsp:txBody>
      <dsp:txXfrm>
        <a:off x="296583" y="4054615"/>
        <a:ext cx="3760205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3242" y="834364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</a:t>
          </a:r>
          <a:r>
            <a:rPr lang="de-AT" sz="1600" kern="1200" dirty="0" err="1"/>
            <a:t>Step</a:t>
          </a:r>
          <a:r>
            <a:rPr lang="de-AT" sz="1600" kern="1200" dirty="0"/>
            <a:t> </a:t>
          </a:r>
          <a:r>
            <a:rPr lang="de-AT" sz="1600" kern="1200" dirty="0" err="1"/>
            <a:t>Functions</a:t>
          </a:r>
          <a:endParaRPr lang="de-AT" sz="1600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de-DE" sz="14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Koordinierung von </a:t>
          </a:r>
          <a:br>
            <a:rPr lang="de-AT" sz="1400" kern="1200" dirty="0"/>
          </a:br>
          <a:r>
            <a:rPr lang="de-AT" sz="1400" kern="1200" dirty="0"/>
            <a:t>verteilten Anwendungen</a:t>
          </a:r>
        </a:p>
      </dsp:txBody>
      <dsp:txXfrm>
        <a:off x="3242" y="834364"/>
        <a:ext cx="2572111" cy="1543266"/>
      </dsp:txXfrm>
    </dsp:sp>
    <dsp:sp modelId="{2078E4CF-1E05-4E3C-AF0C-99486AC4B175}">
      <dsp:nvSpPr>
        <dsp:cNvPr id="0" name=""/>
        <dsp:cNvSpPr/>
      </dsp:nvSpPr>
      <dsp:spPr>
        <a:xfrm>
          <a:off x="2832564" y="834364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</a:t>
          </a:r>
          <a:r>
            <a:rPr lang="en-US" sz="1600" b="1" kern="1200" dirty="0" err="1"/>
            <a:t>AppFlow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Programmierfreie</a:t>
          </a:r>
          <a:r>
            <a:rPr lang="en-US" sz="1400" kern="1200" dirty="0"/>
            <a:t> Integration von SaaS-Apps und AWS-Services</a:t>
          </a:r>
          <a:endParaRPr lang="de-AT" sz="1400" kern="1200" dirty="0"/>
        </a:p>
      </dsp:txBody>
      <dsp:txXfrm>
        <a:off x="2832564" y="834364"/>
        <a:ext cx="2572111" cy="1543266"/>
      </dsp:txXfrm>
    </dsp:sp>
    <dsp:sp modelId="{DF2F1050-BB77-44D7-95B2-2344C7760C16}">
      <dsp:nvSpPr>
        <dsp:cNvPr id="0" name=""/>
        <dsp:cNvSpPr/>
      </dsp:nvSpPr>
      <dsp:spPr>
        <a:xfrm>
          <a:off x="5661887" y="834364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</a:t>
          </a:r>
          <a:r>
            <a:rPr lang="en-US" sz="1600" b="1" kern="1200" dirty="0" err="1"/>
            <a:t>EventBridge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 err="1"/>
            <a:t>Serverless</a:t>
          </a:r>
          <a:r>
            <a:rPr lang="de-AT" sz="1400" kern="1200" dirty="0"/>
            <a:t>-Ereignisbus für SaaS-Anwendungen und AWS-Services</a:t>
          </a:r>
        </a:p>
      </dsp:txBody>
      <dsp:txXfrm>
        <a:off x="5661887" y="834364"/>
        <a:ext cx="2572111" cy="1543266"/>
      </dsp:txXfrm>
    </dsp:sp>
    <dsp:sp modelId="{C700A333-E5D5-460F-B751-97BE05802A4E}">
      <dsp:nvSpPr>
        <dsp:cNvPr id="0" name=""/>
        <dsp:cNvSpPr/>
      </dsp:nvSpPr>
      <dsp:spPr>
        <a:xfrm>
          <a:off x="8491209" y="834364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MQ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Verwaltete Nachrichtenvermittlung für </a:t>
          </a:r>
          <a:r>
            <a:rPr lang="de-AT" sz="1400" kern="1200" dirty="0" err="1"/>
            <a:t>ActiveMQ</a:t>
          </a:r>
          <a:endParaRPr lang="de-AT" sz="1400" kern="1200" dirty="0"/>
        </a:p>
      </dsp:txBody>
      <dsp:txXfrm>
        <a:off x="8491209" y="834364"/>
        <a:ext cx="2572111" cy="1543266"/>
      </dsp:txXfrm>
    </dsp:sp>
    <dsp:sp modelId="{86D893F7-C3CB-4D11-9AB3-1F020D789BA3}">
      <dsp:nvSpPr>
        <dsp:cNvPr id="0" name=""/>
        <dsp:cNvSpPr/>
      </dsp:nvSpPr>
      <dsp:spPr>
        <a:xfrm>
          <a:off x="1417903" y="2634842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Simple Notification Service (SNS)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Managed Message Topics for Pub/Sub</a:t>
          </a:r>
          <a:endParaRPr lang="de-AT" sz="1400" kern="1200" dirty="0"/>
        </a:p>
      </dsp:txBody>
      <dsp:txXfrm>
        <a:off x="1417903" y="2634842"/>
        <a:ext cx="2572111" cy="1543266"/>
      </dsp:txXfrm>
    </dsp:sp>
    <dsp:sp modelId="{7B8F27DA-3506-4E06-901A-7B4518F7648A}">
      <dsp:nvSpPr>
        <dsp:cNvPr id="0" name=""/>
        <dsp:cNvSpPr/>
      </dsp:nvSpPr>
      <dsp:spPr>
        <a:xfrm>
          <a:off x="4247225" y="2634842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Simple Queue </a:t>
          </a:r>
          <a:br>
            <a:rPr lang="en-US" sz="1600" b="1" kern="1200" dirty="0"/>
          </a:br>
          <a:r>
            <a:rPr lang="en-US" sz="1600" b="1" kern="1200" dirty="0"/>
            <a:t>Service (SQS)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Verwaltete Nachrichtenwarteschlangen</a:t>
          </a:r>
        </a:p>
      </dsp:txBody>
      <dsp:txXfrm>
        <a:off x="4247225" y="2634842"/>
        <a:ext cx="2572111" cy="1543266"/>
      </dsp:txXfrm>
    </dsp:sp>
    <dsp:sp modelId="{BF39D5CA-A902-4428-876F-EB81B0140FB9}">
      <dsp:nvSpPr>
        <dsp:cNvPr id="0" name=""/>
        <dsp:cNvSpPr/>
      </dsp:nvSpPr>
      <dsp:spPr>
        <a:xfrm>
          <a:off x="7076548" y="2634842"/>
          <a:ext cx="2572111" cy="1543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AppSync</a:t>
          </a:r>
          <a:endParaRPr lang="de-AT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 Sie Ihre Apps mit den richtigen Daten aus vielen Quellen, in jeder Größe</a:t>
          </a:r>
        </a:p>
      </dsp:txBody>
      <dsp:txXfrm>
        <a:off x="7076548" y="2634842"/>
        <a:ext cx="2572111" cy="154326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148463" y="1670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Migration Hub</a:t>
          </a:r>
          <a:br>
            <a:rPr lang="de-AT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Zentrales Nachverfolgen </a:t>
          </a:r>
          <a:br>
            <a:rPr lang="de-AT" sz="1400" kern="1200" dirty="0"/>
          </a:br>
          <a:r>
            <a:rPr lang="de-AT" sz="1400" kern="1200" dirty="0"/>
            <a:t>von Migrationen</a:t>
          </a:r>
        </a:p>
      </dsp:txBody>
      <dsp:txXfrm>
        <a:off x="148463" y="1670"/>
        <a:ext cx="2504566" cy="1502739"/>
      </dsp:txXfrm>
    </dsp:sp>
    <dsp:sp modelId="{861B45C5-3C0B-41C0-8703-62DAD48A84A6}">
      <dsp:nvSpPr>
        <dsp:cNvPr id="0" name=""/>
        <dsp:cNvSpPr/>
      </dsp:nvSpPr>
      <dsp:spPr>
        <a:xfrm>
          <a:off x="2903486" y="1670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Application</a:t>
          </a:r>
          <a:r>
            <a:rPr lang="de-AT" sz="1600" b="1" kern="1200" dirty="0"/>
            <a:t> </a:t>
          </a:r>
          <a:br>
            <a:rPr lang="de-AT" sz="1600" b="1" kern="1200" dirty="0"/>
          </a:br>
          <a:r>
            <a:rPr lang="de-AT" sz="1600" b="1" kern="1200" dirty="0"/>
            <a:t>Discovery Service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Lokale Anwendungen zur Optimierung der Migration entdecken</a:t>
          </a:r>
        </a:p>
      </dsp:txBody>
      <dsp:txXfrm>
        <a:off x="2903486" y="1670"/>
        <a:ext cx="2504566" cy="1502739"/>
      </dsp:txXfrm>
    </dsp:sp>
    <dsp:sp modelId="{B22D65BA-8B38-4AC3-A15A-F1705F03593F}">
      <dsp:nvSpPr>
        <dsp:cNvPr id="0" name=""/>
        <dsp:cNvSpPr/>
      </dsp:nvSpPr>
      <dsp:spPr>
        <a:xfrm>
          <a:off x="5658509" y="1670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Database Migration Service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Datenbankenmigration mit minimaler Ausfallzeit</a:t>
          </a:r>
        </a:p>
      </dsp:txBody>
      <dsp:txXfrm>
        <a:off x="5658509" y="1670"/>
        <a:ext cx="2504566" cy="1502739"/>
      </dsp:txXfrm>
    </dsp:sp>
    <dsp:sp modelId="{CC2BEDE1-B460-4E58-809E-1F5987A67D56}">
      <dsp:nvSpPr>
        <dsp:cNvPr id="0" name=""/>
        <dsp:cNvSpPr/>
      </dsp:nvSpPr>
      <dsp:spPr>
        <a:xfrm>
          <a:off x="8413532" y="1670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DataSync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Einfache, schnelle Online-Datenübertragung</a:t>
          </a:r>
        </a:p>
      </dsp:txBody>
      <dsp:txXfrm>
        <a:off x="8413532" y="1670"/>
        <a:ext cx="2504566" cy="1502739"/>
      </dsp:txXfrm>
    </dsp:sp>
    <dsp:sp modelId="{B0728807-FAA7-40DF-BBD4-84F0D3608B89}">
      <dsp:nvSpPr>
        <dsp:cNvPr id="0" name=""/>
        <dsp:cNvSpPr/>
      </dsp:nvSpPr>
      <dsp:spPr>
        <a:xfrm>
          <a:off x="148463" y="1754867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Server Migration Service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Migrieren von lokalen Servern zu AWS</a:t>
          </a:r>
        </a:p>
      </dsp:txBody>
      <dsp:txXfrm>
        <a:off x="148463" y="1754867"/>
        <a:ext cx="2504566" cy="1502739"/>
      </dsp:txXfrm>
    </dsp:sp>
    <dsp:sp modelId="{140A3A80-9BDE-4B78-930D-3A2AF066D0F3}">
      <dsp:nvSpPr>
        <dsp:cNvPr id="0" name=""/>
        <dsp:cNvSpPr/>
      </dsp:nvSpPr>
      <dsp:spPr>
        <a:xfrm>
          <a:off x="2903486" y="1754867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Snow-Familie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Physische Geräte für die Datenmigration zu und aus AWS</a:t>
          </a:r>
        </a:p>
      </dsp:txBody>
      <dsp:txXfrm>
        <a:off x="2903486" y="1754867"/>
        <a:ext cx="2504566" cy="1502739"/>
      </dsp:txXfrm>
    </dsp:sp>
    <dsp:sp modelId="{8CFF2BED-CBFF-4DB6-B7AF-F33324E21EE2}">
      <dsp:nvSpPr>
        <dsp:cNvPr id="0" name=""/>
        <dsp:cNvSpPr/>
      </dsp:nvSpPr>
      <dsp:spPr>
        <a:xfrm>
          <a:off x="5658509" y="1754867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Transfer Family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Vollständig verwalteter SFTP,- FTPS- und FTP-Service</a:t>
          </a:r>
        </a:p>
      </dsp:txBody>
      <dsp:txXfrm>
        <a:off x="5658509" y="1754867"/>
        <a:ext cx="2504566" cy="1502739"/>
      </dsp:txXfrm>
    </dsp:sp>
    <dsp:sp modelId="{1F740658-90E5-4925-85AF-F3170C389D17}">
      <dsp:nvSpPr>
        <dsp:cNvPr id="0" name=""/>
        <dsp:cNvSpPr/>
      </dsp:nvSpPr>
      <dsp:spPr>
        <a:xfrm>
          <a:off x="8413532" y="1754867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CloudEndure</a:t>
          </a:r>
          <a:r>
            <a:rPr lang="de-AT" sz="1600" b="1" kern="1200" dirty="0"/>
            <a:t>-Migration</a:t>
          </a:r>
          <a:br>
            <a:rPr lang="de-AT" sz="1600" kern="1200" dirty="0"/>
          </a:br>
          <a:endParaRPr lang="de-AT" sz="16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Automatisieren Sie Ihre Massenmigration </a:t>
          </a:r>
          <a:br>
            <a:rPr lang="de-AT" sz="1400" kern="1200" dirty="0"/>
          </a:br>
          <a:r>
            <a:rPr lang="de-AT" sz="1400" kern="1200" dirty="0"/>
            <a:t>zur AWS Cloud</a:t>
          </a:r>
        </a:p>
      </dsp:txBody>
      <dsp:txXfrm>
        <a:off x="8413532" y="1754867"/>
        <a:ext cx="2504566" cy="1502739"/>
      </dsp:txXfrm>
    </dsp:sp>
    <dsp:sp modelId="{6FE9B8E9-530A-45BE-80E5-BCCC9404DBB7}">
      <dsp:nvSpPr>
        <dsp:cNvPr id="0" name=""/>
        <dsp:cNvSpPr/>
      </dsp:nvSpPr>
      <dsp:spPr>
        <a:xfrm>
          <a:off x="4280998" y="3508063"/>
          <a:ext cx="2504566" cy="150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Migration Evaluator </a:t>
          </a:r>
          <a:br>
            <a:rPr lang="en-US" sz="1600" b="1" kern="1200" dirty="0"/>
          </a:br>
          <a:r>
            <a:rPr lang="en-US" sz="1600" b="1" kern="1200" dirty="0"/>
            <a:t>(</a:t>
          </a:r>
          <a:r>
            <a:rPr lang="en-US" sz="1600" b="1" kern="1200" dirty="0" err="1"/>
            <a:t>früher</a:t>
          </a:r>
          <a:r>
            <a:rPr lang="en-US" sz="1600" b="1" kern="1200" dirty="0"/>
            <a:t> TSO Logic)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Erstellen eines Geschäftsfalls für die Cloud-Migration</a:t>
          </a:r>
        </a:p>
      </dsp:txBody>
      <dsp:txXfrm>
        <a:off x="4280998" y="3508063"/>
        <a:ext cx="2504566" cy="150273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EE19-443B-4DD5-B1A0-9A42ADC6072D}">
      <dsp:nvSpPr>
        <dsp:cNvPr id="0" name=""/>
        <dsp:cNvSpPr/>
      </dsp:nvSpPr>
      <dsp:spPr>
        <a:xfrm>
          <a:off x="0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br>
            <a:rPr lang="de-AT" sz="1600" kern="1200" dirty="0"/>
          </a:br>
          <a:r>
            <a:rPr lang="de-AT" sz="1600" kern="1200" dirty="0"/>
            <a:t>AWS </a:t>
          </a:r>
          <a:r>
            <a:rPr lang="de-AT" sz="1600" kern="1200" dirty="0" err="1"/>
            <a:t>Amplify</a:t>
          </a:r>
          <a:br>
            <a:rPr lang="de-AT" sz="1600" kern="1200" dirty="0"/>
          </a:br>
          <a:endParaRPr lang="de-DE" sz="1600" b="0" i="0" u="none" strike="noStrike" kern="1200" cap="none" baseline="0" noProof="0" dirty="0">
            <a:latin typeface="Franklin Gothic Dem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Mobile und Webanwendungen erstellen und bereitstellen</a:t>
          </a:r>
        </a:p>
      </dsp:txBody>
      <dsp:txXfrm>
        <a:off x="0" y="1431828"/>
        <a:ext cx="2033342" cy="1431828"/>
      </dsp:txXfrm>
    </dsp:sp>
    <dsp:sp modelId="{5438C5C3-A8D6-4E02-81CE-44975497B908}">
      <dsp:nvSpPr>
        <dsp:cNvPr id="0" name=""/>
        <dsp:cNvSpPr/>
      </dsp:nvSpPr>
      <dsp:spPr>
        <a:xfrm>
          <a:off x="420672" y="214774"/>
          <a:ext cx="1191997" cy="119199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7F875-7CE6-4DB0-B1CA-ECB15F443E9D}">
      <dsp:nvSpPr>
        <dsp:cNvPr id="0" name=""/>
        <dsp:cNvSpPr/>
      </dsp:nvSpPr>
      <dsp:spPr>
        <a:xfrm>
          <a:off x="2094342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de-AT" sz="1600" b="1" kern="1200" dirty="0"/>
          </a:br>
          <a:r>
            <a:rPr lang="de-AT" sz="1600" b="1" kern="1200" dirty="0"/>
            <a:t>Amazon API Gateway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Erstellen, Bereitstellen und Verwalten von APIs</a:t>
          </a:r>
        </a:p>
      </dsp:txBody>
      <dsp:txXfrm>
        <a:off x="2094342" y="1431828"/>
        <a:ext cx="2033342" cy="1431828"/>
      </dsp:txXfrm>
    </dsp:sp>
    <dsp:sp modelId="{CE2B1F59-57AC-4540-AF5D-49F6EBE9AB00}">
      <dsp:nvSpPr>
        <dsp:cNvPr id="0" name=""/>
        <dsp:cNvSpPr/>
      </dsp:nvSpPr>
      <dsp:spPr>
        <a:xfrm>
          <a:off x="2515015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535D1-4869-44FD-AB8A-51D06CFC2B47}">
      <dsp:nvSpPr>
        <dsp:cNvPr id="0" name=""/>
        <dsp:cNvSpPr/>
      </dsp:nvSpPr>
      <dsp:spPr>
        <a:xfrm>
          <a:off x="4188685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de-AT" sz="1600" b="1" kern="1200" dirty="0"/>
          </a:br>
          <a:r>
            <a:rPr lang="de-AT" sz="1600" b="1" kern="1200" dirty="0"/>
            <a:t>Amazon </a:t>
          </a:r>
          <a:r>
            <a:rPr lang="de-AT" sz="1600" b="1" kern="1200" dirty="0" err="1"/>
            <a:t>Pinpoint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Personalisierte Nutzerinteraktion </a:t>
          </a:r>
          <a:br>
            <a:rPr lang="de-AT" sz="1400" kern="1200" dirty="0"/>
          </a:br>
          <a:r>
            <a:rPr lang="de-AT" sz="1400" kern="1200" dirty="0"/>
            <a:t>über alle Kanäle</a:t>
          </a:r>
        </a:p>
      </dsp:txBody>
      <dsp:txXfrm>
        <a:off x="4188685" y="1431828"/>
        <a:ext cx="2033342" cy="1431828"/>
      </dsp:txXfrm>
    </dsp:sp>
    <dsp:sp modelId="{EE7140F8-2A08-4FA7-A951-71C7EF818417}">
      <dsp:nvSpPr>
        <dsp:cNvPr id="0" name=""/>
        <dsp:cNvSpPr/>
      </dsp:nvSpPr>
      <dsp:spPr>
        <a:xfrm>
          <a:off x="4609358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4688C6-2538-410F-BCF7-9AA7A06D8735}">
      <dsp:nvSpPr>
        <dsp:cNvPr id="0" name=""/>
        <dsp:cNvSpPr/>
      </dsp:nvSpPr>
      <dsp:spPr>
        <a:xfrm>
          <a:off x="6283028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de-AT" sz="1600" b="1" kern="1200" dirty="0"/>
          </a:br>
          <a:r>
            <a:rPr lang="de-AT" sz="1600" b="1" kern="1200" dirty="0"/>
            <a:t>AWS </a:t>
          </a:r>
          <a:r>
            <a:rPr lang="de-AT" sz="1600" b="1" kern="1200" dirty="0" err="1"/>
            <a:t>AppSync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Erstellen Sie Ihre Apps mit den richtigen Daten aus vielen Quellen, in jeder Größe</a:t>
          </a:r>
        </a:p>
      </dsp:txBody>
      <dsp:txXfrm>
        <a:off x="6283028" y="1431828"/>
        <a:ext cx="2033342" cy="1431828"/>
      </dsp:txXfrm>
    </dsp:sp>
    <dsp:sp modelId="{EA1E74BE-0DE2-4C8D-B30A-A60D9BD932CA}">
      <dsp:nvSpPr>
        <dsp:cNvPr id="0" name=""/>
        <dsp:cNvSpPr/>
      </dsp:nvSpPr>
      <dsp:spPr>
        <a:xfrm>
          <a:off x="6703701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73EAED-FF2E-4734-AE8E-A2CB481616C9}">
      <dsp:nvSpPr>
        <dsp:cNvPr id="0" name=""/>
        <dsp:cNvSpPr/>
      </dsp:nvSpPr>
      <dsp:spPr>
        <a:xfrm>
          <a:off x="8377371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de-AT" sz="1600" b="1" kern="1200" dirty="0"/>
          </a:br>
          <a:r>
            <a:rPr lang="de-AT" sz="1600" b="1" kern="1200" dirty="0"/>
            <a:t>AWS Device Farm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Testen Sie Android-, iOS- und Web-Apps auf echten Geräten </a:t>
          </a:r>
          <a:br>
            <a:rPr lang="de-AT" sz="1400" kern="1200" dirty="0"/>
          </a:br>
          <a:r>
            <a:rPr lang="de-AT" sz="1400" kern="1200" dirty="0"/>
            <a:t>in der AWS Cloud</a:t>
          </a:r>
        </a:p>
      </dsp:txBody>
      <dsp:txXfrm>
        <a:off x="8377371" y="1431828"/>
        <a:ext cx="2033342" cy="1431828"/>
      </dsp:txXfrm>
    </dsp:sp>
    <dsp:sp modelId="{A82F9C23-57E5-4A5E-A408-A365BF20EBA8}">
      <dsp:nvSpPr>
        <dsp:cNvPr id="0" name=""/>
        <dsp:cNvSpPr/>
      </dsp:nvSpPr>
      <dsp:spPr>
        <a:xfrm>
          <a:off x="8798044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2AD82-353C-45E1-A31C-E2033F574B58}">
      <dsp:nvSpPr>
        <dsp:cNvPr id="0" name=""/>
        <dsp:cNvSpPr/>
      </dsp:nvSpPr>
      <dsp:spPr>
        <a:xfrm>
          <a:off x="416428" y="2863656"/>
          <a:ext cx="9577856" cy="536935"/>
        </a:xfrm>
        <a:prstGeom prst="leftRightArrow">
          <a:avLst/>
        </a:prstGeom>
        <a:noFill/>
        <a:ln w="25400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F399-CAB9-4F73-8356-161795D9EA2B}">
      <dsp:nvSpPr>
        <dsp:cNvPr id="0" name=""/>
        <dsp:cNvSpPr/>
      </dsp:nvSpPr>
      <dsp:spPr>
        <a:xfrm>
          <a:off x="6166" y="209520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 err="1"/>
            <a:t>Isolierte</a:t>
          </a:r>
          <a:r>
            <a:rPr lang="en-US" sz="1400" kern="1200" dirty="0"/>
            <a:t> Cloud-</a:t>
          </a:r>
          <a:r>
            <a:rPr lang="en-US" sz="1400" kern="1200" dirty="0" err="1"/>
            <a:t>Ressourcen</a:t>
          </a:r>
          <a:endParaRPr lang="de-AT" sz="1400" kern="1200" dirty="0"/>
        </a:p>
      </dsp:txBody>
      <dsp:txXfrm>
        <a:off x="40609" y="243963"/>
        <a:ext cx="1900320" cy="1435528"/>
      </dsp:txXfrm>
    </dsp:sp>
    <dsp:sp modelId="{A067A8F6-4CDD-4F8E-B795-9146852E40B8}">
      <dsp:nvSpPr>
        <dsp:cNvPr id="0" name=""/>
        <dsp:cNvSpPr/>
      </dsp:nvSpPr>
      <dsp:spPr>
        <a:xfrm>
          <a:off x="6166" y="1679491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Amazon VPC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6166" y="1679491"/>
        <a:ext cx="1386765" cy="632087"/>
      </dsp:txXfrm>
    </dsp:sp>
    <dsp:sp modelId="{40BA051A-E3C1-4242-A5EB-DE75661395DD}">
      <dsp:nvSpPr>
        <dsp:cNvPr id="0" name=""/>
        <dsp:cNvSpPr/>
      </dsp:nvSpPr>
      <dsp:spPr>
        <a:xfrm>
          <a:off x="1448637" y="1779893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B717B-347F-4276-8B3D-5111CBE33B46}">
      <dsp:nvSpPr>
        <dsp:cNvPr id="0" name=""/>
        <dsp:cNvSpPr/>
      </dsp:nvSpPr>
      <dsp:spPr>
        <a:xfrm>
          <a:off x="2308609" y="209520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Globales Netzwerk zur Bereitstellung von Inhalten</a:t>
          </a:r>
        </a:p>
      </dsp:txBody>
      <dsp:txXfrm>
        <a:off x="2343052" y="243963"/>
        <a:ext cx="1900320" cy="1435528"/>
      </dsp:txXfrm>
    </dsp:sp>
    <dsp:sp modelId="{D3A67240-BA97-42AB-BDE2-65A0761E2139}">
      <dsp:nvSpPr>
        <dsp:cNvPr id="0" name=""/>
        <dsp:cNvSpPr/>
      </dsp:nvSpPr>
      <dsp:spPr>
        <a:xfrm>
          <a:off x="2308609" y="1679491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CloudFront</a:t>
          </a:r>
          <a:endParaRPr lang="de-AT" sz="1600" b="1" kern="1200" dirty="0"/>
        </a:p>
      </dsp:txBody>
      <dsp:txXfrm>
        <a:off x="2308609" y="1679491"/>
        <a:ext cx="1386765" cy="632087"/>
      </dsp:txXfrm>
    </dsp:sp>
    <dsp:sp modelId="{A0FC11AC-D389-44B8-BEE0-51510E1612D6}">
      <dsp:nvSpPr>
        <dsp:cNvPr id="0" name=""/>
        <dsp:cNvSpPr/>
      </dsp:nvSpPr>
      <dsp:spPr>
        <a:xfrm>
          <a:off x="3751080" y="1779893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1AAA6-2FC6-4B1E-A3EB-F73E2EE47409}">
      <dsp:nvSpPr>
        <dsp:cNvPr id="0" name=""/>
        <dsp:cNvSpPr/>
      </dsp:nvSpPr>
      <dsp:spPr>
        <a:xfrm>
          <a:off x="4611053" y="209520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Skalierbares Domain Name System (DNS)</a:t>
          </a:r>
        </a:p>
      </dsp:txBody>
      <dsp:txXfrm>
        <a:off x="4645496" y="243963"/>
        <a:ext cx="1900320" cy="1435528"/>
      </dsp:txXfrm>
    </dsp:sp>
    <dsp:sp modelId="{3BEB3201-CAA0-46A2-BF27-B1D3BF00C335}">
      <dsp:nvSpPr>
        <dsp:cNvPr id="0" name=""/>
        <dsp:cNvSpPr/>
      </dsp:nvSpPr>
      <dsp:spPr>
        <a:xfrm>
          <a:off x="4611053" y="1679491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Route 53</a:t>
          </a:r>
        </a:p>
      </dsp:txBody>
      <dsp:txXfrm>
        <a:off x="4611053" y="1679491"/>
        <a:ext cx="1386765" cy="632087"/>
      </dsp:txXfrm>
    </dsp:sp>
    <dsp:sp modelId="{7E48C9F4-3E8B-4D20-92E6-A853C357F9BE}">
      <dsp:nvSpPr>
        <dsp:cNvPr id="0" name=""/>
        <dsp:cNvSpPr/>
      </dsp:nvSpPr>
      <dsp:spPr>
        <a:xfrm>
          <a:off x="6053524" y="1779893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862C2-829E-48A5-9BC4-EB0C6B4AACBE}">
      <dsp:nvSpPr>
        <dsp:cNvPr id="0" name=""/>
        <dsp:cNvSpPr/>
      </dsp:nvSpPr>
      <dsp:spPr>
        <a:xfrm>
          <a:off x="6913497" y="209520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Sicherer Zugriff auf Services, die auf AWS gehostet werden</a:t>
          </a:r>
        </a:p>
      </dsp:txBody>
      <dsp:txXfrm>
        <a:off x="6947940" y="243963"/>
        <a:ext cx="1900320" cy="1435528"/>
      </dsp:txXfrm>
    </dsp:sp>
    <dsp:sp modelId="{326C62F4-35B9-4831-92E4-D708C92CDBB8}">
      <dsp:nvSpPr>
        <dsp:cNvPr id="0" name=""/>
        <dsp:cNvSpPr/>
      </dsp:nvSpPr>
      <dsp:spPr>
        <a:xfrm>
          <a:off x="6913497" y="1679491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PrivateLink</a:t>
          </a:r>
          <a:endParaRPr lang="de-AT" sz="1600" b="1" kern="1200" dirty="0"/>
        </a:p>
      </dsp:txBody>
      <dsp:txXfrm>
        <a:off x="6913497" y="1679491"/>
        <a:ext cx="1386765" cy="632087"/>
      </dsp:txXfrm>
    </dsp:sp>
    <dsp:sp modelId="{36D2BFE4-FE8A-4300-9213-C9BBBBEFE77B}">
      <dsp:nvSpPr>
        <dsp:cNvPr id="0" name=""/>
        <dsp:cNvSpPr/>
      </dsp:nvSpPr>
      <dsp:spPr>
        <a:xfrm>
          <a:off x="8355968" y="1779893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2BF7-FAFB-452B-AE3A-46BC2F4C5256}">
      <dsp:nvSpPr>
        <dsp:cNvPr id="0" name=""/>
        <dsp:cNvSpPr/>
      </dsp:nvSpPr>
      <dsp:spPr>
        <a:xfrm>
          <a:off x="9215941" y="209520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Überwachen und steuern Sie Microservices</a:t>
          </a:r>
        </a:p>
      </dsp:txBody>
      <dsp:txXfrm>
        <a:off x="9250384" y="243963"/>
        <a:ext cx="1900320" cy="1435528"/>
      </dsp:txXfrm>
    </dsp:sp>
    <dsp:sp modelId="{CDB7F879-1600-4965-883E-78758FBA8421}">
      <dsp:nvSpPr>
        <dsp:cNvPr id="0" name=""/>
        <dsp:cNvSpPr/>
      </dsp:nvSpPr>
      <dsp:spPr>
        <a:xfrm>
          <a:off x="9215941" y="1679491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App Mesh</a:t>
          </a:r>
        </a:p>
      </dsp:txBody>
      <dsp:txXfrm>
        <a:off x="9215941" y="1679491"/>
        <a:ext cx="1386765" cy="632087"/>
      </dsp:txXfrm>
    </dsp:sp>
    <dsp:sp modelId="{66163A6A-5A20-4064-B1CD-4DACC69E6DEC}">
      <dsp:nvSpPr>
        <dsp:cNvPr id="0" name=""/>
        <dsp:cNvSpPr/>
      </dsp:nvSpPr>
      <dsp:spPr>
        <a:xfrm>
          <a:off x="10658412" y="1779893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7074-ECA1-4255-96C6-B0E70F6F9E09}">
      <dsp:nvSpPr>
        <dsp:cNvPr id="0" name=""/>
        <dsp:cNvSpPr/>
      </dsp:nvSpPr>
      <dsp:spPr>
        <a:xfrm>
          <a:off x="6166" y="2810473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Service-</a:t>
          </a:r>
          <a:r>
            <a:rPr lang="en-US" sz="1400" kern="1200" dirty="0" err="1"/>
            <a:t>Erkennung</a:t>
          </a:r>
          <a:r>
            <a:rPr lang="en-US" sz="1400" kern="1200" dirty="0"/>
            <a:t> </a:t>
          </a:r>
          <a:r>
            <a:rPr lang="en-US" sz="1400" kern="1200" dirty="0" err="1"/>
            <a:t>für</a:t>
          </a:r>
          <a:r>
            <a:rPr lang="en-US" sz="1400" kern="1200" dirty="0"/>
            <a:t> Cloud-</a:t>
          </a:r>
          <a:r>
            <a:rPr lang="en-US" sz="1400" kern="1200" dirty="0" err="1"/>
            <a:t>Ressourcen</a:t>
          </a:r>
          <a:endParaRPr lang="de-AT" sz="1400" kern="1200" dirty="0"/>
        </a:p>
      </dsp:txBody>
      <dsp:txXfrm>
        <a:off x="40609" y="2844916"/>
        <a:ext cx="1900320" cy="1435528"/>
      </dsp:txXfrm>
    </dsp:sp>
    <dsp:sp modelId="{410AAC18-38DD-4BC7-BE31-37FB78B5EE01}">
      <dsp:nvSpPr>
        <dsp:cNvPr id="0" name=""/>
        <dsp:cNvSpPr/>
      </dsp:nvSpPr>
      <dsp:spPr>
        <a:xfrm>
          <a:off x="6166" y="4280444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Cloud Map</a:t>
          </a:r>
          <a:endParaRPr lang="de-AT" sz="1600" b="1" kern="1200" dirty="0"/>
        </a:p>
      </dsp:txBody>
      <dsp:txXfrm>
        <a:off x="6166" y="4280444"/>
        <a:ext cx="1386765" cy="632087"/>
      </dsp:txXfrm>
    </dsp:sp>
    <dsp:sp modelId="{169E1FD7-A15E-4A32-8384-3BA77814DD8E}">
      <dsp:nvSpPr>
        <dsp:cNvPr id="0" name=""/>
        <dsp:cNvSpPr/>
      </dsp:nvSpPr>
      <dsp:spPr>
        <a:xfrm>
          <a:off x="1448637" y="4380845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A7CE2-DBE8-415D-9930-EF537AE125F1}">
      <dsp:nvSpPr>
        <dsp:cNvPr id="0" name=""/>
        <dsp:cNvSpPr/>
      </dsp:nvSpPr>
      <dsp:spPr>
        <a:xfrm>
          <a:off x="2308609" y="2810473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Dedizierte Netzwerkverbindung zu AWS</a:t>
          </a:r>
        </a:p>
      </dsp:txBody>
      <dsp:txXfrm>
        <a:off x="2343052" y="2844916"/>
        <a:ext cx="1900320" cy="1435528"/>
      </dsp:txXfrm>
    </dsp:sp>
    <dsp:sp modelId="{FE65F108-A6CD-47F8-BB23-1FAB876060DA}">
      <dsp:nvSpPr>
        <dsp:cNvPr id="0" name=""/>
        <dsp:cNvSpPr/>
      </dsp:nvSpPr>
      <dsp:spPr>
        <a:xfrm>
          <a:off x="2308609" y="4280444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</a:t>
          </a:r>
          <a:r>
            <a:rPr lang="de-AT" sz="1600" b="1" kern="1200" dirty="0" err="1"/>
            <a:t>Direct</a:t>
          </a:r>
          <a:r>
            <a:rPr lang="de-AT" sz="1600" b="1" kern="1200" dirty="0"/>
            <a:t> Connect</a:t>
          </a:r>
        </a:p>
      </dsp:txBody>
      <dsp:txXfrm>
        <a:off x="2308609" y="4280444"/>
        <a:ext cx="1386765" cy="632087"/>
      </dsp:txXfrm>
    </dsp:sp>
    <dsp:sp modelId="{9D40CF9E-924C-492F-86D6-930EF85D4EB3}">
      <dsp:nvSpPr>
        <dsp:cNvPr id="0" name=""/>
        <dsp:cNvSpPr/>
      </dsp:nvSpPr>
      <dsp:spPr>
        <a:xfrm>
          <a:off x="3751080" y="4380845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28219-6FD6-470B-BA62-A052814B9117}">
      <dsp:nvSpPr>
        <dsp:cNvPr id="0" name=""/>
        <dsp:cNvSpPr/>
      </dsp:nvSpPr>
      <dsp:spPr>
        <a:xfrm>
          <a:off x="4611053" y="2810473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/>
            <a:t>Verbessern von Anwendungsverfügbarkeit und -leistung</a:t>
          </a:r>
        </a:p>
      </dsp:txBody>
      <dsp:txXfrm>
        <a:off x="4645496" y="2844916"/>
        <a:ext cx="1900320" cy="1435528"/>
      </dsp:txXfrm>
    </dsp:sp>
    <dsp:sp modelId="{D2FAE39C-5D77-432C-B7CA-799C19292506}">
      <dsp:nvSpPr>
        <dsp:cNvPr id="0" name=""/>
        <dsp:cNvSpPr/>
      </dsp:nvSpPr>
      <dsp:spPr>
        <a:xfrm>
          <a:off x="4611053" y="4280444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Global </a:t>
          </a:r>
          <a:r>
            <a:rPr lang="de-AT" sz="1600" b="1" kern="1200" dirty="0" err="1"/>
            <a:t>Accelerator</a:t>
          </a:r>
          <a:endParaRPr lang="de-AT" sz="1600" b="1" kern="1200" dirty="0"/>
        </a:p>
      </dsp:txBody>
      <dsp:txXfrm>
        <a:off x="4611053" y="4280444"/>
        <a:ext cx="1386765" cy="632087"/>
      </dsp:txXfrm>
    </dsp:sp>
    <dsp:sp modelId="{58F021CB-3F8B-4818-92EF-F21010B21824}">
      <dsp:nvSpPr>
        <dsp:cNvPr id="0" name=""/>
        <dsp:cNvSpPr/>
      </dsp:nvSpPr>
      <dsp:spPr>
        <a:xfrm>
          <a:off x="6053524" y="4380845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92F9-B5F6-42D1-A19B-F6C19790D81D}">
      <dsp:nvSpPr>
        <dsp:cNvPr id="0" name=""/>
        <dsp:cNvSpPr/>
      </dsp:nvSpPr>
      <dsp:spPr>
        <a:xfrm>
          <a:off x="6913497" y="2810473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/>
            <a:t>Einfache Skalierung von VPC- und Kontoverbindungen</a:t>
          </a:r>
        </a:p>
      </dsp:txBody>
      <dsp:txXfrm>
        <a:off x="6947940" y="2844916"/>
        <a:ext cx="1900320" cy="1435528"/>
      </dsp:txXfrm>
    </dsp:sp>
    <dsp:sp modelId="{7C17BD81-0420-4F9E-AB8F-87352DEA7B3E}">
      <dsp:nvSpPr>
        <dsp:cNvPr id="0" name=""/>
        <dsp:cNvSpPr/>
      </dsp:nvSpPr>
      <dsp:spPr>
        <a:xfrm>
          <a:off x="6913497" y="4280444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Transit Gateway</a:t>
          </a:r>
        </a:p>
      </dsp:txBody>
      <dsp:txXfrm>
        <a:off x="6913497" y="4280444"/>
        <a:ext cx="1386765" cy="632087"/>
      </dsp:txXfrm>
    </dsp:sp>
    <dsp:sp modelId="{19F0F346-0E03-4B1E-8E6D-E391DD96B09F}">
      <dsp:nvSpPr>
        <dsp:cNvPr id="0" name=""/>
        <dsp:cNvSpPr/>
      </dsp:nvSpPr>
      <dsp:spPr>
        <a:xfrm>
          <a:off x="8355968" y="4380845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4C685-58C5-43DD-B57D-C9E1A23FAA54}">
      <dsp:nvSpPr>
        <dsp:cNvPr id="0" name=""/>
        <dsp:cNvSpPr/>
      </dsp:nvSpPr>
      <dsp:spPr>
        <a:xfrm>
          <a:off x="9215941" y="2810473"/>
          <a:ext cx="1969206" cy="1469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Verteilen Sie eingehenden Datenverkehr über mehrere Ziele</a:t>
          </a:r>
        </a:p>
      </dsp:txBody>
      <dsp:txXfrm>
        <a:off x="9250384" y="2844916"/>
        <a:ext cx="1900320" cy="1435528"/>
      </dsp:txXfrm>
    </dsp:sp>
    <dsp:sp modelId="{2BD3A6DF-6DC7-4CEB-ADFD-CAC2A5B3E2E3}">
      <dsp:nvSpPr>
        <dsp:cNvPr id="0" name=""/>
        <dsp:cNvSpPr/>
      </dsp:nvSpPr>
      <dsp:spPr>
        <a:xfrm>
          <a:off x="9215941" y="4280444"/>
          <a:ext cx="1969206" cy="6320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Elastic</a:t>
          </a:r>
          <a:r>
            <a:rPr lang="de-AT" sz="1600" b="1" kern="1200" dirty="0"/>
            <a:t> Load </a:t>
          </a:r>
          <a:r>
            <a:rPr lang="de-AT" sz="1600" b="1" kern="1200" dirty="0" err="1"/>
            <a:t>Balancing</a:t>
          </a:r>
          <a:endParaRPr lang="de-AT" sz="1600" b="1" kern="1200" dirty="0"/>
        </a:p>
      </dsp:txBody>
      <dsp:txXfrm>
        <a:off x="9215941" y="4280444"/>
        <a:ext cx="1386765" cy="632087"/>
      </dsp:txXfrm>
    </dsp:sp>
    <dsp:sp modelId="{2AC027EF-9772-4A58-89E4-F7550F523493}">
      <dsp:nvSpPr>
        <dsp:cNvPr id="0" name=""/>
        <dsp:cNvSpPr/>
      </dsp:nvSpPr>
      <dsp:spPr>
        <a:xfrm>
          <a:off x="10658412" y="4380845"/>
          <a:ext cx="689222" cy="689222"/>
        </a:xfrm>
        <a:prstGeom prst="ellipse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7A7A-22F7-42F5-B49B-5F7614174D18}">
      <dsp:nvSpPr>
        <dsp:cNvPr id="0" name=""/>
        <dsp:cNvSpPr/>
      </dsp:nvSpPr>
      <dsp:spPr>
        <a:xfrm>
          <a:off x="148574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AWS Identity and Access Management (IAM)</a:t>
          </a:r>
          <a:br>
            <a:rPr lang="en-US" sz="1400" kern="1200" dirty="0"/>
          </a:br>
          <a:endParaRPr lang="de-DE" sz="14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Sichere Verwaltung des Zugriffs auf Services und Ressourcen</a:t>
          </a:r>
        </a:p>
      </dsp:txBody>
      <dsp:txXfrm>
        <a:off x="148574" y="696183"/>
        <a:ext cx="3434092" cy="1073154"/>
      </dsp:txXfrm>
    </dsp:sp>
    <dsp:sp modelId="{92D204D3-C8BE-4C47-847C-4297514FF401}">
      <dsp:nvSpPr>
        <dsp:cNvPr id="0" name=""/>
        <dsp:cNvSpPr/>
      </dsp:nvSpPr>
      <dsp:spPr>
        <a:xfrm>
          <a:off x="5487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F3424-FC33-4041-95D3-D5C646739714}">
      <dsp:nvSpPr>
        <dsp:cNvPr id="0" name=""/>
        <dsp:cNvSpPr/>
      </dsp:nvSpPr>
      <dsp:spPr>
        <a:xfrm>
          <a:off x="3887778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Cognito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Identitätsverwaltung </a:t>
          </a:r>
          <a:br>
            <a:rPr lang="de-AT" sz="1400" kern="1200" dirty="0"/>
          </a:br>
          <a:r>
            <a:rPr lang="de-AT" sz="1400" kern="1200" dirty="0"/>
            <a:t>für Ihre Apps</a:t>
          </a:r>
        </a:p>
      </dsp:txBody>
      <dsp:txXfrm>
        <a:off x="3887778" y="696183"/>
        <a:ext cx="3434092" cy="1073154"/>
      </dsp:txXfrm>
    </dsp:sp>
    <dsp:sp modelId="{1B693E7F-2654-414B-A8A2-1C4C8019A685}">
      <dsp:nvSpPr>
        <dsp:cNvPr id="0" name=""/>
        <dsp:cNvSpPr/>
      </dsp:nvSpPr>
      <dsp:spPr>
        <a:xfrm>
          <a:off x="3744691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F4C7-8E4D-4C80-B6E2-BE7AD989B2EB}">
      <dsp:nvSpPr>
        <dsp:cNvPr id="0" name=""/>
        <dsp:cNvSpPr/>
      </dsp:nvSpPr>
      <dsp:spPr>
        <a:xfrm>
          <a:off x="7626983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Detective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Untersuchen Sie potenzielle Sicherheitsprobleme</a:t>
          </a:r>
        </a:p>
      </dsp:txBody>
      <dsp:txXfrm>
        <a:off x="7626983" y="696183"/>
        <a:ext cx="3434092" cy="1073154"/>
      </dsp:txXfrm>
    </dsp:sp>
    <dsp:sp modelId="{4F867D4B-A51F-4AAF-946B-F88363D59665}">
      <dsp:nvSpPr>
        <dsp:cNvPr id="0" name=""/>
        <dsp:cNvSpPr/>
      </dsp:nvSpPr>
      <dsp:spPr>
        <a:xfrm>
          <a:off x="7483895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BC445-FE6F-448B-9934-5A0BF2D83625}">
      <dsp:nvSpPr>
        <dsp:cNvPr id="0" name=""/>
        <dsp:cNvSpPr/>
      </dsp:nvSpPr>
      <dsp:spPr>
        <a:xfrm>
          <a:off x="148574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</a:t>
          </a:r>
          <a:r>
            <a:rPr lang="de-AT" sz="1400" b="1" kern="1200" dirty="0" err="1"/>
            <a:t>GuardDuty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Verwalteter Bedrohungs-</a:t>
          </a:r>
          <a:r>
            <a:rPr lang="de-AT" sz="1400" kern="1200" dirty="0" err="1"/>
            <a:t>erkennungsservice</a:t>
          </a:r>
          <a:endParaRPr lang="de-AT" sz="1400" kern="1200" dirty="0"/>
        </a:p>
      </dsp:txBody>
      <dsp:txXfrm>
        <a:off x="148574" y="2047165"/>
        <a:ext cx="3434092" cy="1073154"/>
      </dsp:txXfrm>
    </dsp:sp>
    <dsp:sp modelId="{9EE97167-3924-41BA-8267-1999F04ABAF2}">
      <dsp:nvSpPr>
        <dsp:cNvPr id="0" name=""/>
        <dsp:cNvSpPr/>
      </dsp:nvSpPr>
      <dsp:spPr>
        <a:xfrm>
          <a:off x="5487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0AE14-9FA5-4E2C-B7F9-EDBB4DFBFD18}">
      <dsp:nvSpPr>
        <dsp:cNvPr id="0" name=""/>
        <dsp:cNvSpPr/>
      </dsp:nvSpPr>
      <dsp:spPr>
        <a:xfrm>
          <a:off x="3887778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Inspector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Analysieren der Anwendungssicherheit</a:t>
          </a:r>
        </a:p>
      </dsp:txBody>
      <dsp:txXfrm>
        <a:off x="3887778" y="2047165"/>
        <a:ext cx="3434092" cy="1073154"/>
      </dsp:txXfrm>
    </dsp:sp>
    <dsp:sp modelId="{B12067B4-7999-4795-86E4-B7328125ECEE}">
      <dsp:nvSpPr>
        <dsp:cNvPr id="0" name=""/>
        <dsp:cNvSpPr/>
      </dsp:nvSpPr>
      <dsp:spPr>
        <a:xfrm>
          <a:off x="3744691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054F-1FA3-4532-A1BE-10A7FC4C043A}">
      <dsp:nvSpPr>
        <dsp:cNvPr id="0" name=""/>
        <dsp:cNvSpPr/>
      </dsp:nvSpPr>
      <dsp:spPr>
        <a:xfrm>
          <a:off x="7626983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Amazon Macie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Erkennen und Schützen </a:t>
          </a:r>
          <a:br>
            <a:rPr lang="de-AT" sz="1400" kern="1200" dirty="0"/>
          </a:br>
          <a:r>
            <a:rPr lang="de-AT" sz="1400" kern="1200" dirty="0"/>
            <a:t>von vertraulichen Daten beliebigen Umfangs</a:t>
          </a:r>
        </a:p>
      </dsp:txBody>
      <dsp:txXfrm>
        <a:off x="7626983" y="2047165"/>
        <a:ext cx="3434092" cy="1073154"/>
      </dsp:txXfrm>
    </dsp:sp>
    <dsp:sp modelId="{7691E6ED-8D41-4387-9EED-29C8E4689539}">
      <dsp:nvSpPr>
        <dsp:cNvPr id="0" name=""/>
        <dsp:cNvSpPr/>
      </dsp:nvSpPr>
      <dsp:spPr>
        <a:xfrm>
          <a:off x="7483895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856AD-C5B5-4B88-ADEC-6D4F997D1190}">
      <dsp:nvSpPr>
        <dsp:cNvPr id="0" name=""/>
        <dsp:cNvSpPr/>
      </dsp:nvSpPr>
      <dsp:spPr>
        <a:xfrm>
          <a:off x="148574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</a:t>
          </a:r>
          <a:r>
            <a:rPr lang="de-AT" sz="1400" b="1" kern="1200" dirty="0" err="1"/>
            <a:t>Artifact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Bedarfsgesteuerter Zugriff auf AWS-Compliance-Berichte</a:t>
          </a:r>
        </a:p>
      </dsp:txBody>
      <dsp:txXfrm>
        <a:off x="148574" y="3398147"/>
        <a:ext cx="3434092" cy="1073154"/>
      </dsp:txXfrm>
    </dsp:sp>
    <dsp:sp modelId="{B3089A8E-859C-4D5A-9CDA-9DE4F2F57D30}">
      <dsp:nvSpPr>
        <dsp:cNvPr id="0" name=""/>
        <dsp:cNvSpPr/>
      </dsp:nvSpPr>
      <dsp:spPr>
        <a:xfrm>
          <a:off x="5487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73244-99DE-4806-8764-C396121B1F3C}">
      <dsp:nvSpPr>
        <dsp:cNvPr id="0" name=""/>
        <dsp:cNvSpPr/>
      </dsp:nvSpPr>
      <dsp:spPr>
        <a:xfrm>
          <a:off x="3887778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</a:t>
          </a:r>
          <a:r>
            <a:rPr lang="de-AT" sz="1400" b="1" kern="1200" dirty="0" err="1"/>
            <a:t>Certificate</a:t>
          </a:r>
          <a:r>
            <a:rPr lang="de-AT" sz="1400" b="1" kern="1200" dirty="0"/>
            <a:t> Manager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Bereitstellen und Verwalten </a:t>
          </a:r>
          <a:br>
            <a:rPr lang="de-AT" sz="1400" kern="1200" dirty="0"/>
          </a:br>
          <a:r>
            <a:rPr lang="de-AT" sz="1400" kern="1200" dirty="0"/>
            <a:t>von SSL-/TLS-Zertifikaten</a:t>
          </a:r>
        </a:p>
      </dsp:txBody>
      <dsp:txXfrm>
        <a:off x="3887778" y="3398147"/>
        <a:ext cx="3434092" cy="1073154"/>
      </dsp:txXfrm>
    </dsp:sp>
    <dsp:sp modelId="{7BEF9DE6-E020-4A58-BE7A-C6694CE3FE36}">
      <dsp:nvSpPr>
        <dsp:cNvPr id="0" name=""/>
        <dsp:cNvSpPr/>
      </dsp:nvSpPr>
      <dsp:spPr>
        <a:xfrm>
          <a:off x="3744691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B3EF9-C652-42B7-AE91-4B7C9BAD472B}">
      <dsp:nvSpPr>
        <dsp:cNvPr id="0" name=""/>
        <dsp:cNvSpPr/>
      </dsp:nvSpPr>
      <dsp:spPr>
        <a:xfrm>
          <a:off x="7626983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</a:t>
          </a:r>
          <a:r>
            <a:rPr lang="de-AT" sz="1400" b="1" kern="1200" dirty="0" err="1"/>
            <a:t>CloudHSM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Hardwarebasierter Schlüsselspeicher zur Einhaltung von Vorschriften</a:t>
          </a:r>
        </a:p>
      </dsp:txBody>
      <dsp:txXfrm>
        <a:off x="7626983" y="3398147"/>
        <a:ext cx="3434092" cy="1073154"/>
      </dsp:txXfrm>
    </dsp:sp>
    <dsp:sp modelId="{BC62CBF2-37D0-4BB4-91F3-9C8A88773C8D}">
      <dsp:nvSpPr>
        <dsp:cNvPr id="0" name=""/>
        <dsp:cNvSpPr/>
      </dsp:nvSpPr>
      <dsp:spPr>
        <a:xfrm>
          <a:off x="7483895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3659E-7D40-4C9D-9FB7-6955FDB80236}">
      <dsp:nvSpPr>
        <dsp:cNvPr id="0" name=""/>
        <dsp:cNvSpPr/>
      </dsp:nvSpPr>
      <dsp:spPr>
        <a:xfrm>
          <a:off x="148574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AWS Directory Service</a:t>
          </a:r>
          <a:br>
            <a:rPr lang="en-US" sz="1400" kern="1200" dirty="0"/>
          </a:br>
          <a:endParaRPr lang="de-DE" sz="14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Active Directory </a:t>
          </a:r>
          <a:r>
            <a:rPr lang="en-US" sz="1400" kern="1200" dirty="0" err="1"/>
            <a:t>hosten</a:t>
          </a:r>
          <a:r>
            <a:rPr lang="en-US" sz="1400" kern="1200" dirty="0"/>
            <a:t> </a:t>
          </a:r>
          <a:br>
            <a:rPr lang="en-US" sz="1400" kern="1200" dirty="0"/>
          </a:br>
          <a:r>
            <a:rPr lang="en-US" sz="1400" kern="1200" dirty="0"/>
            <a:t>und </a:t>
          </a:r>
          <a:r>
            <a:rPr lang="en-US" sz="1400" kern="1200" dirty="0" err="1"/>
            <a:t>verwalten</a:t>
          </a:r>
          <a:endParaRPr lang="de-AT" sz="1400" kern="1200" dirty="0"/>
        </a:p>
      </dsp:txBody>
      <dsp:txXfrm>
        <a:off x="148574" y="696183"/>
        <a:ext cx="3434092" cy="1073154"/>
      </dsp:txXfrm>
    </dsp:sp>
    <dsp:sp modelId="{9026AB41-8211-4EE0-AC22-6968BDE60769}">
      <dsp:nvSpPr>
        <dsp:cNvPr id="0" name=""/>
        <dsp:cNvSpPr/>
      </dsp:nvSpPr>
      <dsp:spPr>
        <a:xfrm>
          <a:off x="5487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23913-53FE-4297-BF83-40459305EAF2}">
      <dsp:nvSpPr>
        <dsp:cNvPr id="0" name=""/>
        <dsp:cNvSpPr/>
      </dsp:nvSpPr>
      <dsp:spPr>
        <a:xfrm>
          <a:off x="3887778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Firewall Manager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Zentrale Verwaltung </a:t>
          </a:r>
          <a:br>
            <a:rPr lang="de-AT" sz="1400" kern="1200" dirty="0"/>
          </a:br>
          <a:r>
            <a:rPr lang="de-AT" sz="1400" kern="1200" dirty="0"/>
            <a:t>von </a:t>
          </a:r>
          <a:r>
            <a:rPr lang="de-AT" sz="1400" kern="1200" dirty="0" err="1"/>
            <a:t>Firewallregeln</a:t>
          </a:r>
          <a:endParaRPr lang="de-AT" sz="1400" kern="1200" dirty="0"/>
        </a:p>
      </dsp:txBody>
      <dsp:txXfrm>
        <a:off x="3887778" y="696183"/>
        <a:ext cx="3434092" cy="1073154"/>
      </dsp:txXfrm>
    </dsp:sp>
    <dsp:sp modelId="{9B9A0EEF-5E30-4B85-9DA5-F80BD09F9B9E}">
      <dsp:nvSpPr>
        <dsp:cNvPr id="0" name=""/>
        <dsp:cNvSpPr/>
      </dsp:nvSpPr>
      <dsp:spPr>
        <a:xfrm>
          <a:off x="3744691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8E5B-7F53-4768-B67F-7E6EF1405BCE}">
      <dsp:nvSpPr>
        <dsp:cNvPr id="0" name=""/>
        <dsp:cNvSpPr/>
      </dsp:nvSpPr>
      <dsp:spPr>
        <a:xfrm>
          <a:off x="7626983" y="696183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Key Management Service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Verwaltete Erstellung </a:t>
          </a:r>
          <a:br>
            <a:rPr lang="de-AT" sz="1400" kern="1200" dirty="0"/>
          </a:br>
          <a:r>
            <a:rPr lang="de-AT" sz="1400" kern="1200" dirty="0"/>
            <a:t>und Kontrolle über Verschlüsselungsschlüssel</a:t>
          </a:r>
        </a:p>
      </dsp:txBody>
      <dsp:txXfrm>
        <a:off x="7626983" y="696183"/>
        <a:ext cx="3434092" cy="1073154"/>
      </dsp:txXfrm>
    </dsp:sp>
    <dsp:sp modelId="{E5F9EF50-2E01-4DDD-B97E-334998591D5A}">
      <dsp:nvSpPr>
        <dsp:cNvPr id="0" name=""/>
        <dsp:cNvSpPr/>
      </dsp:nvSpPr>
      <dsp:spPr>
        <a:xfrm>
          <a:off x="7483895" y="541172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C7E5C-2C8D-4678-B81D-78CF186A56BD}">
      <dsp:nvSpPr>
        <dsp:cNvPr id="0" name=""/>
        <dsp:cNvSpPr/>
      </dsp:nvSpPr>
      <dsp:spPr>
        <a:xfrm>
          <a:off x="148574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</a:t>
          </a:r>
          <a:r>
            <a:rPr lang="de-AT" sz="1400" b="1" kern="1200" dirty="0" err="1"/>
            <a:t>Resource</a:t>
          </a:r>
          <a:r>
            <a:rPr lang="de-AT" sz="1400" b="1" kern="1200" dirty="0"/>
            <a:t> Access Manager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Einfacher und sicherer Service zum Teilen von AWS-Ressourcen</a:t>
          </a:r>
        </a:p>
      </dsp:txBody>
      <dsp:txXfrm>
        <a:off x="148574" y="2047165"/>
        <a:ext cx="3434092" cy="1073154"/>
      </dsp:txXfrm>
    </dsp:sp>
    <dsp:sp modelId="{0D428467-5D55-4B79-B425-FB97233B8DD1}">
      <dsp:nvSpPr>
        <dsp:cNvPr id="0" name=""/>
        <dsp:cNvSpPr/>
      </dsp:nvSpPr>
      <dsp:spPr>
        <a:xfrm>
          <a:off x="5487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13CA9-04D3-4AEF-977E-7C23AC936900}">
      <dsp:nvSpPr>
        <dsp:cNvPr id="0" name=""/>
        <dsp:cNvSpPr/>
      </dsp:nvSpPr>
      <dsp:spPr>
        <a:xfrm>
          <a:off x="3887778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Secrets Manager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Rotieren, Verwalten </a:t>
          </a:r>
          <a:br>
            <a:rPr lang="de-AT" sz="1400" kern="1200" dirty="0"/>
          </a:br>
          <a:r>
            <a:rPr lang="de-AT" sz="1400" kern="1200" dirty="0"/>
            <a:t>und Abrufen von Secrets</a:t>
          </a:r>
        </a:p>
      </dsp:txBody>
      <dsp:txXfrm>
        <a:off x="3887778" y="2047165"/>
        <a:ext cx="3434092" cy="1073154"/>
      </dsp:txXfrm>
    </dsp:sp>
    <dsp:sp modelId="{7CA7165E-7D5B-49D2-9635-00FD5DF238E5}">
      <dsp:nvSpPr>
        <dsp:cNvPr id="0" name=""/>
        <dsp:cNvSpPr/>
      </dsp:nvSpPr>
      <dsp:spPr>
        <a:xfrm>
          <a:off x="3744691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11668-C8F3-4D97-9B39-2DE36F37BA32}">
      <dsp:nvSpPr>
        <dsp:cNvPr id="0" name=""/>
        <dsp:cNvSpPr/>
      </dsp:nvSpPr>
      <dsp:spPr>
        <a:xfrm>
          <a:off x="7626983" y="2047165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Security Hub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Einheitliches Sicherheits- und Compliance-Zentrum</a:t>
          </a:r>
        </a:p>
      </dsp:txBody>
      <dsp:txXfrm>
        <a:off x="7626983" y="2047165"/>
        <a:ext cx="3434092" cy="1073154"/>
      </dsp:txXfrm>
    </dsp:sp>
    <dsp:sp modelId="{18A810FB-30CA-4F46-A0F5-B00D2AF61605}">
      <dsp:nvSpPr>
        <dsp:cNvPr id="0" name=""/>
        <dsp:cNvSpPr/>
      </dsp:nvSpPr>
      <dsp:spPr>
        <a:xfrm>
          <a:off x="7483895" y="1892154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6A25C-49F5-4161-8429-89CC77266F7C}">
      <dsp:nvSpPr>
        <dsp:cNvPr id="0" name=""/>
        <dsp:cNvSpPr/>
      </dsp:nvSpPr>
      <dsp:spPr>
        <a:xfrm>
          <a:off x="148574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400" b="1" kern="1200" dirty="0"/>
            <a:t>AWS Shield</a:t>
          </a:r>
          <a:br>
            <a:rPr lang="en-US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DDoS-Schutz</a:t>
          </a:r>
          <a:endParaRPr lang="de-AT" sz="1400" kern="1200" dirty="0"/>
        </a:p>
      </dsp:txBody>
      <dsp:txXfrm>
        <a:off x="148574" y="3398147"/>
        <a:ext cx="3434092" cy="1073154"/>
      </dsp:txXfrm>
    </dsp:sp>
    <dsp:sp modelId="{D108F589-3D8A-4D2C-A6E3-D661853B275E}">
      <dsp:nvSpPr>
        <dsp:cNvPr id="0" name=""/>
        <dsp:cNvSpPr/>
      </dsp:nvSpPr>
      <dsp:spPr>
        <a:xfrm>
          <a:off x="5487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15D75-A0DD-4949-BDF7-B3E76E72325E}">
      <dsp:nvSpPr>
        <dsp:cNvPr id="0" name=""/>
        <dsp:cNvSpPr/>
      </dsp:nvSpPr>
      <dsp:spPr>
        <a:xfrm>
          <a:off x="3887778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400" b="1" kern="1200" dirty="0"/>
            <a:t>AWS Single Sign-On</a:t>
          </a:r>
          <a:br>
            <a:rPr lang="en-US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Cloud Single Sign-on </a:t>
          </a:r>
          <a:br>
            <a:rPr lang="en-US" sz="1400" kern="1200" dirty="0"/>
          </a:br>
          <a:r>
            <a:rPr lang="en-US" sz="1400" kern="1200" dirty="0"/>
            <a:t>(SSO)-Service</a:t>
          </a:r>
          <a:endParaRPr lang="de-AT" sz="1400" kern="1200" dirty="0"/>
        </a:p>
      </dsp:txBody>
      <dsp:txXfrm>
        <a:off x="3887778" y="3398147"/>
        <a:ext cx="3434092" cy="1073154"/>
      </dsp:txXfrm>
    </dsp:sp>
    <dsp:sp modelId="{4B2D0E5D-E2CE-4546-9402-2FE6FF728193}">
      <dsp:nvSpPr>
        <dsp:cNvPr id="0" name=""/>
        <dsp:cNvSpPr/>
      </dsp:nvSpPr>
      <dsp:spPr>
        <a:xfrm>
          <a:off x="3744691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D6BDC-F0D5-4941-A9F7-0B01716FDADA}">
      <dsp:nvSpPr>
        <dsp:cNvPr id="0" name=""/>
        <dsp:cNvSpPr/>
      </dsp:nvSpPr>
      <dsp:spPr>
        <a:xfrm>
          <a:off x="7626983" y="3398147"/>
          <a:ext cx="3434092" cy="1073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83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400" b="1" kern="1200" dirty="0"/>
            <a:t>AWS WAF</a:t>
          </a:r>
          <a:br>
            <a:rPr lang="de-AT" sz="1400" b="1" kern="1200" dirty="0"/>
          </a:br>
          <a:endParaRPr lang="de-AT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Filtern von bösartigem </a:t>
          </a:r>
          <a:br>
            <a:rPr lang="de-AT" sz="1400" kern="1200" dirty="0"/>
          </a:br>
          <a:r>
            <a:rPr lang="de-AT" sz="1400" kern="1200" dirty="0"/>
            <a:t>Web-Datenverkehr</a:t>
          </a:r>
        </a:p>
      </dsp:txBody>
      <dsp:txXfrm>
        <a:off x="7626983" y="3398147"/>
        <a:ext cx="3434092" cy="1073154"/>
      </dsp:txXfrm>
    </dsp:sp>
    <dsp:sp modelId="{90BB130B-17FB-46B4-9DEA-1506BADCF4C1}">
      <dsp:nvSpPr>
        <dsp:cNvPr id="0" name=""/>
        <dsp:cNvSpPr/>
      </dsp:nvSpPr>
      <dsp:spPr>
        <a:xfrm>
          <a:off x="7483895" y="3243136"/>
          <a:ext cx="751207" cy="1126811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C8304-FDDC-471B-86FE-A9DF325D583C}">
      <dsp:nvSpPr>
        <dsp:cNvPr id="0" name=""/>
        <dsp:cNvSpPr/>
      </dsp:nvSpPr>
      <dsp:spPr>
        <a:xfrm>
          <a:off x="148463" y="1670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Amazon Simple Storage </a:t>
          </a:r>
          <a:br>
            <a:rPr lang="en-US" sz="1600" kern="1200" dirty="0"/>
          </a:br>
          <a:r>
            <a:rPr lang="en-US" sz="1600" kern="1200" dirty="0"/>
            <a:t>Service (S3)</a:t>
          </a:r>
          <a:br>
            <a:rPr lang="en-US" sz="1600" kern="1200" dirty="0"/>
          </a:br>
          <a:endParaRPr lang="de-DE" sz="1600" b="1" i="0" u="none" strike="noStrike" kern="1200" cap="none" baseline="0" noProof="0" dirty="0">
            <a:latin typeface="Franklin Gothic Book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Skalierbare Speicherkapazität in der Cloud</a:t>
          </a:r>
        </a:p>
      </dsp:txBody>
      <dsp:txXfrm>
        <a:off x="148463" y="1670"/>
        <a:ext cx="2504566" cy="1502739"/>
      </dsp:txXfrm>
    </dsp:sp>
    <dsp:sp modelId="{990B55BF-D89A-4F3E-AD33-7C91958BD76F}">
      <dsp:nvSpPr>
        <dsp:cNvPr id="0" name=""/>
        <dsp:cNvSpPr/>
      </dsp:nvSpPr>
      <dsp:spPr>
        <a:xfrm>
          <a:off x="2903486" y="1670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Elastic</a:t>
          </a:r>
          <a:r>
            <a:rPr lang="de-AT" sz="1600" b="1" kern="1200" dirty="0"/>
            <a:t> Block Store (EBS)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EC2-Blockspeicher-Volumes</a:t>
          </a:r>
        </a:p>
      </dsp:txBody>
      <dsp:txXfrm>
        <a:off x="2903486" y="1670"/>
        <a:ext cx="2504566" cy="1502739"/>
      </dsp:txXfrm>
    </dsp:sp>
    <dsp:sp modelId="{324A217B-7746-4A90-AE63-8C748A3948D8}">
      <dsp:nvSpPr>
        <dsp:cNvPr id="0" name=""/>
        <dsp:cNvSpPr/>
      </dsp:nvSpPr>
      <dsp:spPr>
        <a:xfrm>
          <a:off x="5658509" y="1670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Elastic</a:t>
          </a:r>
          <a:r>
            <a:rPr lang="de-AT" sz="1600" b="1" kern="1200" dirty="0"/>
            <a:t> File System (EFS)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Vollständig verwaltetes Dateisystem für EC2</a:t>
          </a:r>
        </a:p>
      </dsp:txBody>
      <dsp:txXfrm>
        <a:off x="5658509" y="1670"/>
        <a:ext cx="2504566" cy="1502739"/>
      </dsp:txXfrm>
    </dsp:sp>
    <dsp:sp modelId="{0B2E5BE8-2B5C-48E7-A8E8-AE55AEEA971A}">
      <dsp:nvSpPr>
        <dsp:cNvPr id="0" name=""/>
        <dsp:cNvSpPr/>
      </dsp:nvSpPr>
      <dsp:spPr>
        <a:xfrm>
          <a:off x="8413532" y="1670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FSx</a:t>
          </a:r>
          <a:r>
            <a:rPr lang="de-AT" sz="1600" b="1" kern="1200" dirty="0"/>
            <a:t> </a:t>
          </a:r>
          <a:r>
            <a:rPr lang="de-AT" sz="1600" b="1" kern="1200" dirty="0" err="1"/>
            <a:t>for</a:t>
          </a:r>
          <a:r>
            <a:rPr lang="de-AT" sz="1600" b="1" kern="1200" dirty="0"/>
            <a:t> </a:t>
          </a:r>
          <a:r>
            <a:rPr lang="de-AT" sz="1600" b="1" kern="1200" dirty="0" err="1"/>
            <a:t>Lustre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Leistungsstarkes, in S3 integriertes Dateisystem</a:t>
          </a:r>
        </a:p>
      </dsp:txBody>
      <dsp:txXfrm>
        <a:off x="8413532" y="1670"/>
        <a:ext cx="2504566" cy="1502739"/>
      </dsp:txXfrm>
    </dsp:sp>
    <dsp:sp modelId="{389BC0EB-09DD-48C1-86DC-C5BB091AB232}">
      <dsp:nvSpPr>
        <dsp:cNvPr id="0" name=""/>
        <dsp:cNvSpPr/>
      </dsp:nvSpPr>
      <dsp:spPr>
        <a:xfrm>
          <a:off x="148463" y="1754867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Amazon </a:t>
          </a:r>
          <a:r>
            <a:rPr lang="en-US" sz="1600" b="1" kern="1200" dirty="0" err="1"/>
            <a:t>FSx</a:t>
          </a:r>
          <a:r>
            <a:rPr lang="en-US" sz="1600" b="1" kern="1200" dirty="0"/>
            <a:t> for </a:t>
          </a:r>
          <a:br>
            <a:rPr lang="en-US" sz="1600" b="1" kern="1200" dirty="0"/>
          </a:br>
          <a:r>
            <a:rPr lang="en-US" sz="1600" b="1" kern="1200" dirty="0"/>
            <a:t>Windows File Server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Vollständig verwaltetes Windows-natives Dateisystem</a:t>
          </a:r>
        </a:p>
      </dsp:txBody>
      <dsp:txXfrm>
        <a:off x="148463" y="1754867"/>
        <a:ext cx="2504566" cy="1502739"/>
      </dsp:txXfrm>
    </dsp:sp>
    <dsp:sp modelId="{F2F6EA52-C243-4D99-8AC8-318E502D2386}">
      <dsp:nvSpPr>
        <dsp:cNvPr id="0" name=""/>
        <dsp:cNvSpPr/>
      </dsp:nvSpPr>
      <dsp:spPr>
        <a:xfrm>
          <a:off x="2903486" y="1754867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S3 Glacier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Kostengünstige Archiv-speicherung in der Cloud</a:t>
          </a:r>
        </a:p>
      </dsp:txBody>
      <dsp:txXfrm>
        <a:off x="2903486" y="1754867"/>
        <a:ext cx="2504566" cy="1502739"/>
      </dsp:txXfrm>
    </dsp:sp>
    <dsp:sp modelId="{98A32E7E-29FD-43C2-A50C-A118F75CD13B}">
      <dsp:nvSpPr>
        <dsp:cNvPr id="0" name=""/>
        <dsp:cNvSpPr/>
      </dsp:nvSpPr>
      <dsp:spPr>
        <a:xfrm>
          <a:off x="5658509" y="1754867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Backup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Zentrale Sicherung für </a:t>
          </a:r>
          <a:br>
            <a:rPr lang="de-AT" sz="1400" kern="1200" dirty="0"/>
          </a:br>
          <a:r>
            <a:rPr lang="de-AT" sz="1400" kern="1200" dirty="0"/>
            <a:t>mehrere AWS-Services</a:t>
          </a:r>
        </a:p>
      </dsp:txBody>
      <dsp:txXfrm>
        <a:off x="5658509" y="1754867"/>
        <a:ext cx="2504566" cy="1502739"/>
      </dsp:txXfrm>
    </dsp:sp>
    <dsp:sp modelId="{DAFF8FFD-D6B6-4FDB-8B64-4DEAE69126C6}">
      <dsp:nvSpPr>
        <dsp:cNvPr id="0" name=""/>
        <dsp:cNvSpPr/>
      </dsp:nvSpPr>
      <dsp:spPr>
        <a:xfrm>
          <a:off x="8413532" y="1754867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Snow-Familie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Physische Geräte für Edge-Computing und -Speicherung bei unfreundlichen oder unvernetzten Umgebungen</a:t>
          </a:r>
        </a:p>
      </dsp:txBody>
      <dsp:txXfrm>
        <a:off x="8413532" y="1754867"/>
        <a:ext cx="2504566" cy="1502739"/>
      </dsp:txXfrm>
    </dsp:sp>
    <dsp:sp modelId="{DD5B736D-DAA9-4887-BF56-A8B04E8C6504}">
      <dsp:nvSpPr>
        <dsp:cNvPr id="0" name=""/>
        <dsp:cNvSpPr/>
      </dsp:nvSpPr>
      <dsp:spPr>
        <a:xfrm>
          <a:off x="2903486" y="3508063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b="1" kern="1200" dirty="0"/>
            <a:t>AWS Storage Gateway</a:t>
          </a:r>
          <a:br>
            <a:rPr lang="en-US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Hybrid-Speicher-Integration</a:t>
          </a:r>
          <a:endParaRPr lang="de-AT" sz="1400" kern="1200" dirty="0"/>
        </a:p>
      </dsp:txBody>
      <dsp:txXfrm>
        <a:off x="2903486" y="3508063"/>
        <a:ext cx="2504566" cy="1502739"/>
      </dsp:txXfrm>
    </dsp:sp>
    <dsp:sp modelId="{1C6D3318-272D-4486-B358-0D95881F8560}">
      <dsp:nvSpPr>
        <dsp:cNvPr id="0" name=""/>
        <dsp:cNvSpPr/>
      </dsp:nvSpPr>
      <dsp:spPr>
        <a:xfrm>
          <a:off x="5658509" y="3508063"/>
          <a:ext cx="2504566" cy="150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CloudEndure</a:t>
          </a:r>
          <a:r>
            <a:rPr lang="de-AT" sz="1600" b="1" kern="1200" dirty="0"/>
            <a:t> </a:t>
          </a:r>
          <a:r>
            <a:rPr lang="de-AT" sz="1600" b="1" kern="1200" dirty="0" err="1"/>
            <a:t>Disaster</a:t>
          </a:r>
          <a:r>
            <a:rPr lang="de-AT" sz="1600" b="1" kern="1200" dirty="0"/>
            <a:t> Recovery</a:t>
          </a:r>
          <a:br>
            <a:rPr lang="de-AT" sz="1600" b="1" kern="1200" dirty="0"/>
          </a:br>
          <a:endParaRPr lang="de-AT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Hochautomatisierte Notfallwiederherstellung</a:t>
          </a:r>
        </a:p>
      </dsp:txBody>
      <dsp:txXfrm>
        <a:off x="5658509" y="3508063"/>
        <a:ext cx="2504566" cy="150273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Günstige Lösungen für die Datenarchivierung, von Gigabytes bis zu Petabytes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Archivierung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Zuverlässige, kosteneffektive Lösung für die Sicherung und </a:t>
          </a:r>
          <a:r>
            <a:rPr lang="de-AT" sz="1400" kern="1200" dirty="0"/>
            <a:t>Notfallwiederherstellung</a:t>
          </a:r>
          <a:r>
            <a:rPr lang="de-DE" sz="1400" kern="1200" dirty="0"/>
            <a:t>  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Sicherung und Wiederherstellung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Freigegebene Ledger ("Kontobücher") für vertrauenswürdige Transaktionen zwischen mehreren Parteien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Blockchain</a:t>
          </a:r>
          <a:endParaRPr lang="de-DE" sz="14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9766" y="319836"/>
          <a:ext cx="772105" cy="772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303178" y="397313"/>
          <a:ext cx="617684" cy="61768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90985" y="850250"/>
          <a:ext cx="6271919" cy="222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Vereinfachen Sie die Verwaltung und senken Sie die Kosten bestehender Geschäftsanwendungen</a:t>
          </a:r>
          <a:endParaRPr lang="de-DE" sz="1400" kern="1200" dirty="0">
            <a:latin typeface="Franklin Gothic Book"/>
          </a:endParaRPr>
        </a:p>
      </dsp:txBody>
      <dsp:txXfrm>
        <a:off x="3090985" y="850250"/>
        <a:ext cx="6271919" cy="2225429"/>
      </dsp:txXfrm>
    </dsp:sp>
    <dsp:sp modelId="{EA5713A7-20F7-4982-AEBE-4A0ACDB414EB}">
      <dsp:nvSpPr>
        <dsp:cNvPr id="0" name=""/>
        <dsp:cNvSpPr/>
      </dsp:nvSpPr>
      <dsp:spPr>
        <a:xfrm>
          <a:off x="3155295" y="222509"/>
          <a:ext cx="5939919" cy="46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Unternehmensanwendungen</a:t>
          </a:r>
          <a:endParaRPr lang="de-DE" sz="1400" b="1" i="0" u="none" strike="noStrike" kern="1200" cap="none" baseline="0" noProof="0" dirty="0">
            <a:latin typeface="Franklin Gothic Book"/>
          </a:endParaRPr>
        </a:p>
      </dsp:txBody>
      <dsp:txXfrm>
        <a:off x="3155295" y="222509"/>
        <a:ext cx="5939919" cy="460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EE19-443B-4DD5-B1A0-9A42ADC6072D}">
      <dsp:nvSpPr>
        <dsp:cNvPr id="0" name=""/>
        <dsp:cNvSpPr/>
      </dsp:nvSpPr>
      <dsp:spPr>
        <a:xfrm>
          <a:off x="0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de-AT" sz="1400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AWS </a:t>
          </a:r>
          <a:r>
            <a:rPr lang="de-AT" sz="1600" kern="1200" dirty="0" err="1"/>
            <a:t>Cost</a:t>
          </a:r>
          <a:r>
            <a:rPr lang="de-AT" sz="1600" kern="1200" dirty="0"/>
            <a:t> Explorer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de-DE" sz="1400" b="0" i="0" u="none" strike="noStrike" kern="1200" cap="none" baseline="0" noProof="0" dirty="0">
            <a:latin typeface="Franklin Gothic Dem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Analysieren Sie Ihre AWS-Kosten und -Nutzung</a:t>
          </a:r>
        </a:p>
      </dsp:txBody>
      <dsp:txXfrm>
        <a:off x="0" y="1431828"/>
        <a:ext cx="2033342" cy="1431828"/>
      </dsp:txXfrm>
    </dsp:sp>
    <dsp:sp modelId="{5438C5C3-A8D6-4E02-81CE-44975497B908}">
      <dsp:nvSpPr>
        <dsp:cNvPr id="0" name=""/>
        <dsp:cNvSpPr/>
      </dsp:nvSpPr>
      <dsp:spPr>
        <a:xfrm>
          <a:off x="420672" y="214774"/>
          <a:ext cx="1191997" cy="119199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6A5831-15C1-4CC7-848F-6857745E752A}">
      <dsp:nvSpPr>
        <dsp:cNvPr id="0" name=""/>
        <dsp:cNvSpPr/>
      </dsp:nvSpPr>
      <dsp:spPr>
        <a:xfrm>
          <a:off x="2094342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 Budgets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Legen Sie benutzerdefinierte Kosten- und Nutzungsbudgets fest</a:t>
          </a:r>
        </a:p>
      </dsp:txBody>
      <dsp:txXfrm>
        <a:off x="2094342" y="1431828"/>
        <a:ext cx="2033342" cy="1431828"/>
      </dsp:txXfrm>
    </dsp:sp>
    <dsp:sp modelId="{70641BF6-1F75-4AE9-A57D-485A0CCD9E9D}">
      <dsp:nvSpPr>
        <dsp:cNvPr id="0" name=""/>
        <dsp:cNvSpPr/>
      </dsp:nvSpPr>
      <dsp:spPr>
        <a:xfrm>
          <a:off x="2515015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780C90-20C2-4C09-9C42-A23C9EF6E615}">
      <dsp:nvSpPr>
        <dsp:cNvPr id="0" name=""/>
        <dsp:cNvSpPr/>
      </dsp:nvSpPr>
      <dsp:spPr>
        <a:xfrm>
          <a:off x="4188685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AWS-Kosten- und Nutzungsbericht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Zugriff auf umfassende Kosten- und Nutzungs-informationen</a:t>
          </a:r>
        </a:p>
      </dsp:txBody>
      <dsp:txXfrm>
        <a:off x="4188685" y="1431828"/>
        <a:ext cx="2033342" cy="1431828"/>
      </dsp:txXfrm>
    </dsp:sp>
    <dsp:sp modelId="{3F999779-ADE2-48E7-B413-F8AF5214D74C}">
      <dsp:nvSpPr>
        <dsp:cNvPr id="0" name=""/>
        <dsp:cNvSpPr/>
      </dsp:nvSpPr>
      <dsp:spPr>
        <a:xfrm>
          <a:off x="4609358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1BD7D-EF21-4EB0-89E2-6407365404E4}">
      <dsp:nvSpPr>
        <dsp:cNvPr id="0" name=""/>
        <dsp:cNvSpPr/>
      </dsp:nvSpPr>
      <dsp:spPr>
        <a:xfrm>
          <a:off x="6283028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Reserved</a:t>
          </a:r>
          <a:r>
            <a:rPr lang="de-AT" sz="1600" b="1" kern="1200" dirty="0"/>
            <a:t> Instance Reporting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Erhalten von mehr Einblick in Ihre </a:t>
          </a:r>
          <a:r>
            <a:rPr lang="de-AT" sz="1400" kern="1200" dirty="0" err="1"/>
            <a:t>Reserved</a:t>
          </a:r>
          <a:r>
            <a:rPr lang="de-AT" sz="1400" kern="1200" dirty="0"/>
            <a:t> </a:t>
          </a:r>
          <a:r>
            <a:rPr lang="de-AT" sz="1400" kern="1200" dirty="0" err="1"/>
            <a:t>Instances</a:t>
          </a:r>
          <a:r>
            <a:rPr lang="de-AT" sz="1400" kern="1200" dirty="0"/>
            <a:t> (RIs)</a:t>
          </a:r>
        </a:p>
      </dsp:txBody>
      <dsp:txXfrm>
        <a:off x="6283028" y="1431828"/>
        <a:ext cx="2033342" cy="1431828"/>
      </dsp:txXfrm>
    </dsp:sp>
    <dsp:sp modelId="{8607C515-8BE8-4CCC-9D53-6E025BE83798}">
      <dsp:nvSpPr>
        <dsp:cNvPr id="0" name=""/>
        <dsp:cNvSpPr/>
      </dsp:nvSpPr>
      <dsp:spPr>
        <a:xfrm>
          <a:off x="6703701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55C921-9D80-4177-BE77-C35B6B60A252}">
      <dsp:nvSpPr>
        <dsp:cNvPr id="0" name=""/>
        <dsp:cNvSpPr/>
      </dsp:nvSpPr>
      <dsp:spPr>
        <a:xfrm>
          <a:off x="8377371" y="0"/>
          <a:ext cx="2033342" cy="3579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 err="1"/>
            <a:t>Savings</a:t>
          </a:r>
          <a:r>
            <a:rPr lang="de-AT" sz="1600" b="1" kern="1200" dirty="0"/>
            <a:t> Plans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de-A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   Sparen Sie bis zu </a:t>
          </a:r>
          <a:br>
            <a:rPr lang="de-AT" sz="1400" kern="1200" dirty="0"/>
          </a:br>
          <a:r>
            <a:rPr lang="de-AT" sz="1400" kern="1200" dirty="0"/>
            <a:t>72 % bei der Daten-</a:t>
          </a:r>
          <a:r>
            <a:rPr lang="de-AT" sz="1400" kern="1200" dirty="0" err="1"/>
            <a:t>verarbeitungsnutzung</a:t>
          </a:r>
          <a:r>
            <a:rPr lang="de-AT" sz="1400" kern="1200" dirty="0"/>
            <a:t> mit flexibler Preis-gestaltung</a:t>
          </a:r>
        </a:p>
      </dsp:txBody>
      <dsp:txXfrm>
        <a:off x="8377371" y="1431828"/>
        <a:ext cx="2033342" cy="1431828"/>
      </dsp:txXfrm>
    </dsp:sp>
    <dsp:sp modelId="{775A6F17-B524-4D5F-BDA5-637A7CCC09C2}">
      <dsp:nvSpPr>
        <dsp:cNvPr id="0" name=""/>
        <dsp:cNvSpPr/>
      </dsp:nvSpPr>
      <dsp:spPr>
        <a:xfrm>
          <a:off x="8798044" y="214774"/>
          <a:ext cx="1191997" cy="1191997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2AD82-353C-45E1-A31C-E2033F574B58}">
      <dsp:nvSpPr>
        <dsp:cNvPr id="0" name=""/>
        <dsp:cNvSpPr/>
      </dsp:nvSpPr>
      <dsp:spPr>
        <a:xfrm>
          <a:off x="416428" y="2863656"/>
          <a:ext cx="9577856" cy="536935"/>
        </a:xfrm>
        <a:prstGeom prst="leftRightArrow">
          <a:avLst/>
        </a:prstGeom>
        <a:noFill/>
        <a:ln w="25400" cap="rnd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Einfache Migration von Apps und Daten zu AWS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Cloud-Migration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Vollständig verwaltete Services für jeden Workload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Container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Beschleunigen Sie Webseiten, APIs und Videoinhalte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Bereitstellung von Inhalten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Einsparung von Zeit und Kosten durch Migration auf vollständig </a:t>
          </a:r>
          <a:r>
            <a:rPr lang="de-AT" sz="1400" kern="1200" dirty="0"/>
            <a:t>verwaltete Datenbanken</a:t>
          </a:r>
          <a:r>
            <a:rPr lang="de-DE" sz="1400" kern="1200" dirty="0"/>
            <a:t>  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Datenbankmigrationen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Bringen Sie Datenverarbeitung und Analysen so nah zum Endnutzer wie nötig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Edge Computing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Mithilfe von </a:t>
          </a:r>
          <a:r>
            <a:rPr lang="de-DE" sz="1400" kern="1200" dirty="0" err="1"/>
            <a:t>DevOps</a:t>
          </a:r>
          <a:r>
            <a:rPr lang="de-DE" sz="1400" kern="1200" dirty="0"/>
            <a:t>-Verfahren können Sie schnell und zuverlässig Produkte erstellen und bereitstellen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DevOps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Verbesserte Netzwerke und Cloud-dimensionierte Cluster für komplexe Probleme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High Performance Computing (HPC)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Erweitern Sie Ihre IT-Infrastruktur auf die AWS-Cloud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Hybride Cloud-Architekturen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Zuverlässige Skalierung von Milliarden von Geräten und Billionen von Nachrichten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Internet der Dinge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Bauen Sie mit leistungsstarken Services und Plattformen sowie der umfangreichsten Unterstützung von </a:t>
          </a:r>
          <a:r>
            <a:rPr lang="de-DE" sz="1400" kern="1200" dirty="0" err="1"/>
            <a:t>Machine</a:t>
          </a:r>
          <a:r>
            <a:rPr lang="de-DE" sz="1400" kern="1200" dirty="0"/>
            <a:t> Learning-Frameworks weltweit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Machine Learning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8793-A2D9-442C-A406-DD022AADAE62}">
      <dsp:nvSpPr>
        <dsp:cNvPr id="0" name=""/>
        <dsp:cNvSpPr/>
      </dsp:nvSpPr>
      <dsp:spPr>
        <a:xfrm>
          <a:off x="3051" y="1731"/>
          <a:ext cx="2975148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kern="1200" dirty="0"/>
            <a:t>Alexa </a:t>
          </a:r>
          <a:r>
            <a:rPr lang="de-AT" sz="1600" kern="1200" dirty="0" err="1"/>
            <a:t>for</a:t>
          </a:r>
          <a:r>
            <a:rPr lang="de-AT" sz="1600" kern="1200" dirty="0"/>
            <a:t> Business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051" y="1731"/>
        <a:ext cx="2975148" cy="806400"/>
      </dsp:txXfrm>
    </dsp:sp>
    <dsp:sp modelId="{AC113902-EFFB-48C4-8B22-2A8FBAF209BD}">
      <dsp:nvSpPr>
        <dsp:cNvPr id="0" name=""/>
        <dsp:cNvSpPr/>
      </dsp:nvSpPr>
      <dsp:spPr>
        <a:xfrm>
          <a:off x="3051" y="808131"/>
          <a:ext cx="2975148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Neue Perspektiven für Ihr Unternehmen mit Alexa</a:t>
          </a:r>
        </a:p>
      </dsp:txBody>
      <dsp:txXfrm>
        <a:off x="3051" y="808131"/>
        <a:ext cx="2975148" cy="1229759"/>
      </dsp:txXfrm>
    </dsp:sp>
    <dsp:sp modelId="{5EE1FB5B-1B05-46D5-941E-F773432B5EE4}">
      <dsp:nvSpPr>
        <dsp:cNvPr id="0" name=""/>
        <dsp:cNvSpPr/>
      </dsp:nvSpPr>
      <dsp:spPr>
        <a:xfrm>
          <a:off x="3394720" y="1731"/>
          <a:ext cx="2975148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Chime</a:t>
          </a:r>
          <a:endParaRPr lang="de-AT" sz="1600" b="1" kern="1200" dirty="0"/>
        </a:p>
      </dsp:txBody>
      <dsp:txXfrm>
        <a:off x="3394720" y="1731"/>
        <a:ext cx="2975148" cy="806400"/>
      </dsp:txXfrm>
    </dsp:sp>
    <dsp:sp modelId="{E953F62E-01ED-45E8-85B9-AC60E0B83BDE}">
      <dsp:nvSpPr>
        <dsp:cNvPr id="0" name=""/>
        <dsp:cNvSpPr/>
      </dsp:nvSpPr>
      <dsp:spPr>
        <a:xfrm>
          <a:off x="3394720" y="808131"/>
          <a:ext cx="2975148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Frustfreie Besprechungen, Videoanrufe und Chats</a:t>
          </a:r>
        </a:p>
      </dsp:txBody>
      <dsp:txXfrm>
        <a:off x="3394720" y="808131"/>
        <a:ext cx="2975148" cy="1229759"/>
      </dsp:txXfrm>
    </dsp:sp>
    <dsp:sp modelId="{1A7C3B87-768D-4659-ACBD-DF9FD77FA2C3}">
      <dsp:nvSpPr>
        <dsp:cNvPr id="0" name=""/>
        <dsp:cNvSpPr/>
      </dsp:nvSpPr>
      <dsp:spPr>
        <a:xfrm>
          <a:off x="6786389" y="1731"/>
          <a:ext cx="2975148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Honeycode</a:t>
          </a:r>
          <a:r>
            <a:rPr lang="de-AT" sz="1600" b="1" kern="1200" dirty="0"/>
            <a:t> (Beta)</a:t>
          </a:r>
        </a:p>
      </dsp:txBody>
      <dsp:txXfrm>
        <a:off x="6786389" y="1731"/>
        <a:ext cx="2975148" cy="806400"/>
      </dsp:txXfrm>
    </dsp:sp>
    <dsp:sp modelId="{80DC66B2-7A18-46C8-B56A-BD888C7043E2}">
      <dsp:nvSpPr>
        <dsp:cNvPr id="0" name=""/>
        <dsp:cNvSpPr/>
      </dsp:nvSpPr>
      <dsp:spPr>
        <a:xfrm>
          <a:off x="6786389" y="808131"/>
          <a:ext cx="2975148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Web- und Mobilanwendungen </a:t>
          </a:r>
          <a:br>
            <a:rPr lang="de-AT" sz="1400" kern="1200" dirty="0"/>
          </a:br>
          <a:r>
            <a:rPr lang="de-AT" sz="1400" kern="1200" dirty="0"/>
            <a:t>ohne Programmieren erstellen</a:t>
          </a:r>
        </a:p>
      </dsp:txBody>
      <dsp:txXfrm>
        <a:off x="6786389" y="808131"/>
        <a:ext cx="2975148" cy="12297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Eine Reihe von Services, mit denen Sie mobile Apps entwickeln können, die auf Hunderte Millionen Benutzer skaliert werden können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Mobile Dienste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Erarbeiten und entwickeln Sie Anwendungen durch schnelle Innovationszyklen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Moderne Anwendungsentwicklung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AWS-Lösungen für externe Mitarbeiter, Studenten und Contact Center-Mitarbeiter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600" b="1" kern="1200" dirty="0"/>
            <a:t>Arbeiten</a:t>
          </a:r>
          <a:r>
            <a:rPr lang="de-DE" sz="1400" b="1" kern="1200" dirty="0"/>
            <a:t> und Lernen per Remote-Zugriff</a:t>
          </a:r>
          <a:endParaRPr lang="de-DE" sz="14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Analysieren, speichern und teilen riesiger Datensätze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Wissenschaftliches Computing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Erstellen und Ausführen von Anwendungen ohne sich über Server </a:t>
          </a:r>
          <a:r>
            <a:rPr lang="de-AT" sz="1400" kern="1200" dirty="0"/>
            <a:t>Gedanken machen zu müssen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Serverlose Datenverarbeitung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Zuverlässiges, hochskalierbares und günstiges Hosting für Webseiten und Webanwendungen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Websites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Umfangreiche, sichere, skalierbare und kosteneffektive Data-Lake- und Analyse-Lösungen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Data Lakes und Analyse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Betreiben Sie kleine oder große E-Commerce-Unternehmen mit unseren hochskalierbaren, sicheren Lösungen für den Online- und Einzelhandel</a:t>
          </a:r>
          <a:endParaRPr lang="de-DE" sz="1400" kern="1200" dirty="0">
            <a:latin typeface="Franklin Gothic Book"/>
          </a:endParaRPr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400" kern="1200" dirty="0"/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E-Commerce</a:t>
          </a:r>
        </a:p>
      </dsp:txBody>
      <dsp:txXfrm>
        <a:off x="3152651" y="222726"/>
        <a:ext cx="5945725" cy="46053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Datengetriebenes Marketing neu konzipieren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Werbung und Marketing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Entwickeln Sie vernetzte Erfahrungen und beschleunigen Sie die Markteinführungszeit für jeden Kontaktpunkt des Kundenerlebnisses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Automobilbranche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3717-DF7E-4097-AE30-491B6EBBCD9B}">
      <dsp:nvSpPr>
        <dsp:cNvPr id="0" name=""/>
        <dsp:cNvSpPr/>
      </dsp:nvSpPr>
      <dsp:spPr>
        <a:xfrm>
          <a:off x="31" y="15044"/>
          <a:ext cx="298790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WorkDocs</a:t>
          </a:r>
          <a:endParaRPr lang="de-AT" sz="1600" b="1" kern="1200" dirty="0"/>
        </a:p>
      </dsp:txBody>
      <dsp:txXfrm>
        <a:off x="31" y="15044"/>
        <a:ext cx="2987906" cy="806400"/>
      </dsp:txXfrm>
    </dsp:sp>
    <dsp:sp modelId="{7AC131BA-7C19-4136-8852-0C1E8DECE68C}">
      <dsp:nvSpPr>
        <dsp:cNvPr id="0" name=""/>
        <dsp:cNvSpPr/>
      </dsp:nvSpPr>
      <dsp:spPr>
        <a:xfrm>
          <a:off x="31" y="821444"/>
          <a:ext cx="2987906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Sicheres Speichern und Freigeben von Unternehmensdokumenten</a:t>
          </a:r>
        </a:p>
      </dsp:txBody>
      <dsp:txXfrm>
        <a:off x="31" y="821444"/>
        <a:ext cx="2987906" cy="1229759"/>
      </dsp:txXfrm>
    </dsp:sp>
    <dsp:sp modelId="{41845392-804C-4D78-8434-CFD1307A86D7}">
      <dsp:nvSpPr>
        <dsp:cNvPr id="0" name=""/>
        <dsp:cNvSpPr/>
      </dsp:nvSpPr>
      <dsp:spPr>
        <a:xfrm>
          <a:off x="3406244" y="15044"/>
          <a:ext cx="298790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AT" sz="1600" b="1" kern="1200" dirty="0"/>
            <a:t>Amazon </a:t>
          </a:r>
          <a:r>
            <a:rPr lang="de-AT" sz="1600" b="1" kern="1200" dirty="0" err="1"/>
            <a:t>WorkMail</a:t>
          </a:r>
          <a:endParaRPr lang="de-AT" sz="1600" b="1" kern="1200" dirty="0"/>
        </a:p>
      </dsp:txBody>
      <dsp:txXfrm>
        <a:off x="3406244" y="15044"/>
        <a:ext cx="2987906" cy="806400"/>
      </dsp:txXfrm>
    </dsp:sp>
    <dsp:sp modelId="{EEE39496-ACFE-4E97-8350-0E0BD845A07F}">
      <dsp:nvSpPr>
        <dsp:cNvPr id="0" name=""/>
        <dsp:cNvSpPr/>
      </dsp:nvSpPr>
      <dsp:spPr>
        <a:xfrm>
          <a:off x="3406244" y="821444"/>
          <a:ext cx="2987906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400" kern="1200" dirty="0"/>
            <a:t>Sichere E-Mail- und Kalenderfunktionen</a:t>
          </a:r>
        </a:p>
      </dsp:txBody>
      <dsp:txXfrm>
        <a:off x="3406244" y="821444"/>
        <a:ext cx="2987906" cy="122975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Lösungen, die es ermöglichen, die Fertigung zu transformieren, die End-</a:t>
          </a:r>
          <a:r>
            <a:rPr lang="de-DE" sz="1400" kern="1200" dirty="0" err="1"/>
            <a:t>to</a:t>
          </a:r>
          <a:r>
            <a:rPr lang="de-DE" sz="1400" kern="1200" dirty="0"/>
            <a:t>-End-Lieferkette zu optimieren und ein profitableres Markenengagement sowie transformative Interaktionen mit den Markenkonsumenten zu fördern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Verbrauchsgüter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 für bessere Lehr- und Lernumgebungen, engere Studentenbeziehungen, optimale Lernergebnisse und moderne, unternehmensweite IT-Infrastruktur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Bildung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Überarbeitung älterer Geschäftsabläufe und Beschleunigung der Entwicklung neuer und innovativer Geschäftsmodelle für erneuerbare Energien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Energie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Entwicklung sicherer und innovativer Lösungen zur Steigerung des Unternehmenswerts und des Werts eines Unternehmens für seine Kunden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Finanzdienstleistungen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Services für die Entwicklung von Spielen aller Genres, auf allen Plattformen, von AAA-Spielen bis zu kleinen unabhängigen Studios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Game Tech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Services, mit denen sich Regierungsbehörden modernisieren, Vorgaben erfüllen, Kosten reduzieren, die Effizienz steigern und Ergebnisse liefern können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Behörde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 für schnellere Innovation, Verwaltung des Datenlebenszyklus, neue Technologien für Pflegeleistungen und Verbesserung der Sicherheit und Compliance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Gesundheitswesen und Biowissenschaften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Optimieren Sie die Produktion und beschleunigen Sie die Markteinführung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Fertigung</a:t>
          </a:r>
          <a:endParaRPr lang="de-DE" sz="14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 für die Eingabe, Verarbeitung, Speicherung, Bereitstellung und Analyse von Video- und Medieninhalten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Medien und Unterhaltung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9766" y="319836"/>
          <a:ext cx="772105" cy="772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303178" y="397313"/>
          <a:ext cx="617684" cy="61768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90985" y="850250"/>
          <a:ext cx="6271919" cy="222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Services, mit denen gemeinnützige und Nichtregierungsorganisationen mehr mit ihrem Geld erreichen, Kosten minimieren, ihre Skalierung steigern, Spender besser ansprechen und mehr bewegen können</a:t>
          </a:r>
          <a:endParaRPr lang="de-DE" sz="1400" kern="1200" dirty="0">
            <a:latin typeface="Franklin Gothic Book"/>
          </a:endParaRPr>
        </a:p>
      </dsp:txBody>
      <dsp:txXfrm>
        <a:off x="3090985" y="850250"/>
        <a:ext cx="6271919" cy="2225429"/>
      </dsp:txXfrm>
    </dsp:sp>
    <dsp:sp modelId="{EA5713A7-20F7-4982-AEBE-4A0ACDB414EB}">
      <dsp:nvSpPr>
        <dsp:cNvPr id="0" name=""/>
        <dsp:cNvSpPr/>
      </dsp:nvSpPr>
      <dsp:spPr>
        <a:xfrm>
          <a:off x="3155295" y="222509"/>
          <a:ext cx="5939919" cy="46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Gemeinnützig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5295" y="222509"/>
        <a:ext cx="5939919" cy="460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2068-268C-4C92-AA3C-A8515676B898}">
      <dsp:nvSpPr>
        <dsp:cNvPr id="0" name=""/>
        <dsp:cNvSpPr/>
      </dsp:nvSpPr>
      <dsp:spPr>
        <a:xfrm>
          <a:off x="601911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63A4-09F5-4F64-ABA2-94319AD9DC32}">
      <dsp:nvSpPr>
        <dsp:cNvPr id="0" name=""/>
        <dsp:cNvSpPr/>
      </dsp:nvSpPr>
      <dsp:spPr>
        <a:xfrm>
          <a:off x="910929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6318-0C82-4348-8590-5AFC0CA527C0}">
      <dsp:nvSpPr>
        <dsp:cNvPr id="0" name=""/>
        <dsp:cNvSpPr/>
      </dsp:nvSpPr>
      <dsp:spPr>
        <a:xfrm>
          <a:off x="138384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Amazon EC2</a:t>
          </a:r>
        </a:p>
      </dsp:txBody>
      <dsp:txXfrm>
        <a:off x="138384" y="3523968"/>
        <a:ext cx="2377060" cy="720000"/>
      </dsp:txXfrm>
    </dsp:sp>
    <dsp:sp modelId="{3976AE6E-2236-427B-B378-DCFE086277B3}">
      <dsp:nvSpPr>
        <dsp:cNvPr id="0" name=""/>
        <dsp:cNvSpPr/>
      </dsp:nvSpPr>
      <dsp:spPr>
        <a:xfrm>
          <a:off x="3394957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6C481-B88A-482B-A413-7370660E4A7D}">
      <dsp:nvSpPr>
        <dsp:cNvPr id="0" name=""/>
        <dsp:cNvSpPr/>
      </dsp:nvSpPr>
      <dsp:spPr>
        <a:xfrm>
          <a:off x="3703975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6734-E1FA-4B9F-9473-2C2A9DBB7BAE}">
      <dsp:nvSpPr>
        <dsp:cNvPr id="0" name=""/>
        <dsp:cNvSpPr/>
      </dsp:nvSpPr>
      <dsp:spPr>
        <a:xfrm>
          <a:off x="2931430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Amazon EC2 Auto </a:t>
          </a:r>
          <a:r>
            <a:rPr lang="de-AT" sz="1600" b="1" kern="1200" dirty="0" err="1"/>
            <a:t>Scaling</a:t>
          </a:r>
          <a:endParaRPr lang="de-AT" sz="1600" b="1" kern="1200" dirty="0"/>
        </a:p>
      </dsp:txBody>
      <dsp:txXfrm>
        <a:off x="2931430" y="3523968"/>
        <a:ext cx="2377060" cy="720000"/>
      </dsp:txXfrm>
    </dsp:sp>
    <dsp:sp modelId="{056B95F1-9885-4945-88CA-2897C6689901}">
      <dsp:nvSpPr>
        <dsp:cNvPr id="0" name=""/>
        <dsp:cNvSpPr/>
      </dsp:nvSpPr>
      <dsp:spPr>
        <a:xfrm>
          <a:off x="6188003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A58A-6563-4E07-B62F-0A74E192E4A6}">
      <dsp:nvSpPr>
        <dsp:cNvPr id="0" name=""/>
        <dsp:cNvSpPr/>
      </dsp:nvSpPr>
      <dsp:spPr>
        <a:xfrm>
          <a:off x="6497021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3CB9-C9C4-40E6-9232-80E71F7006CE}">
      <dsp:nvSpPr>
        <dsp:cNvPr id="0" name=""/>
        <dsp:cNvSpPr/>
      </dsp:nvSpPr>
      <dsp:spPr>
        <a:xfrm>
          <a:off x="5724476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Amazon </a:t>
          </a:r>
          <a:r>
            <a:rPr lang="de-AT" sz="1600" b="1" kern="1200" dirty="0" err="1"/>
            <a:t>Lightsail</a:t>
          </a:r>
          <a:endParaRPr lang="de-AT" sz="1200" kern="1200" dirty="0"/>
        </a:p>
      </dsp:txBody>
      <dsp:txXfrm>
        <a:off x="5724476" y="3523968"/>
        <a:ext cx="2377060" cy="720000"/>
      </dsp:txXfrm>
    </dsp:sp>
    <dsp:sp modelId="{E0A43067-263E-4577-9166-B1FD0FB59A63}">
      <dsp:nvSpPr>
        <dsp:cNvPr id="0" name=""/>
        <dsp:cNvSpPr/>
      </dsp:nvSpPr>
      <dsp:spPr>
        <a:xfrm>
          <a:off x="8981049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4C5A2-BA8D-477F-ACCD-B0F5AA0A671B}">
      <dsp:nvSpPr>
        <dsp:cNvPr id="0" name=""/>
        <dsp:cNvSpPr/>
      </dsp:nvSpPr>
      <dsp:spPr>
        <a:xfrm>
          <a:off x="9290067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2E04-A36A-43F5-8DFF-9842EF88DA32}">
      <dsp:nvSpPr>
        <dsp:cNvPr id="0" name=""/>
        <dsp:cNvSpPr/>
      </dsp:nvSpPr>
      <dsp:spPr>
        <a:xfrm>
          <a:off x="8517522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Batch</a:t>
          </a:r>
        </a:p>
      </dsp:txBody>
      <dsp:txXfrm>
        <a:off x="8517522" y="3523968"/>
        <a:ext cx="2377060" cy="72000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 zur Extrahierung tiefgreifender Dateneinblicke, zur Verwaltung verteilter Energienetzwerke und zur Bereitstellung attraktiver neuer Kundenerfahrungen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Strom und Versorgung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Cloud-Lösungen, mit denen Einzelhändler die Innovation vorantreiben, den Betrieb optimieren und Kunden begeistern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Einzelhandel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9766" y="319836"/>
          <a:ext cx="772105" cy="772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303178" y="397313"/>
          <a:ext cx="617684" cy="61768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90985" y="850250"/>
          <a:ext cx="6271919" cy="222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Beschleunigen Sie die Innovation, skalieren Sie selbstsicher und bieten Sie mehr Agilität mit Cloud-basierten Telekommunikationslösungen</a:t>
          </a:r>
          <a:endParaRPr lang="de-DE" sz="1400" kern="1200" dirty="0">
            <a:latin typeface="Franklin Gothic Book"/>
          </a:endParaRPr>
        </a:p>
      </dsp:txBody>
      <dsp:txXfrm>
        <a:off x="3090985" y="850250"/>
        <a:ext cx="6271919" cy="2225429"/>
      </dsp:txXfrm>
    </dsp:sp>
    <dsp:sp modelId="{EA5713A7-20F7-4982-AEBE-4A0ACDB414EB}">
      <dsp:nvSpPr>
        <dsp:cNvPr id="0" name=""/>
        <dsp:cNvSpPr/>
      </dsp:nvSpPr>
      <dsp:spPr>
        <a:xfrm>
          <a:off x="3155295" y="222509"/>
          <a:ext cx="5939919" cy="46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Telekommunikation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5295" y="222509"/>
        <a:ext cx="5939919" cy="46008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Lösungen zur Unterstützung von Firmen im Bereich Tourismus und Hotellerie sorgen für ein besseres Kundenerlebnis und eine höhere Betriebseffizienz, wodurch ein Wettbewerbsvorteil erzielt wird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Tourismus und Hotellerie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Amazon Web Services sind ausgereifte Services, die speziell für die einzigartigen Sicherheits-, Compliance-, Datenschutz- und </a:t>
          </a:r>
          <a:r>
            <a:rPr lang="de-DE" sz="1400" kern="1200" dirty="0" err="1"/>
            <a:t>Governance</a:t>
          </a:r>
          <a:r>
            <a:rPr lang="de-DE" sz="1400" kern="1200" dirty="0"/>
            <a:t>-Anforderungen großer Unternehmen entwickelt wurden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Unternehmen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150227" y="855797"/>
          <a:ext cx="6870656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Amazon Web Services kann Ihnen von der zündenden Idee über den ersten Kunden bis zum Börsengang und darüber hinaus helfen, Ihr Startup-Unternehmen zu gründen und zu vergrößern</a:t>
          </a:r>
          <a:endParaRPr lang="de-DE" sz="1400" kern="1200" dirty="0">
            <a:latin typeface="Franklin Gothic Book"/>
          </a:endParaRPr>
        </a:p>
      </dsp:txBody>
      <dsp:txXfrm>
        <a:off x="3150227" y="855797"/>
        <a:ext cx="6870656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Startups</a:t>
          </a:r>
          <a:endParaRPr lang="de-DE" sz="14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DC41-DB3C-42F3-97B9-0C7CD5253912}">
      <dsp:nvSpPr>
        <dsp:cNvPr id="0" name=""/>
        <dsp:cNvSpPr/>
      </dsp:nvSpPr>
      <dsp:spPr>
        <a:xfrm>
          <a:off x="2226216" y="320149"/>
          <a:ext cx="772860" cy="772860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96FC-6F61-4A13-B661-3045A51F04BA}">
      <dsp:nvSpPr>
        <dsp:cNvPr id="0" name=""/>
        <dsp:cNvSpPr/>
      </dsp:nvSpPr>
      <dsp:spPr>
        <a:xfrm>
          <a:off x="2299700" y="397701"/>
          <a:ext cx="618288" cy="61828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A7A7-B96C-479D-9799-522ABDEC9D7D}">
      <dsp:nvSpPr>
        <dsp:cNvPr id="0" name=""/>
        <dsp:cNvSpPr/>
      </dsp:nvSpPr>
      <dsp:spPr>
        <a:xfrm>
          <a:off x="3088278" y="851081"/>
          <a:ext cx="6278050" cy="22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Wir machen den Weg frei für Innovationen und unterstützen Projekte von Behörden, Bildungsträgern und gemeinnützigen Organisationen, die die Welt verändern</a:t>
          </a:r>
          <a:endParaRPr lang="de-DE" sz="1400" kern="1200" dirty="0">
            <a:latin typeface="Franklin Gothic Book"/>
          </a:endParaRPr>
        </a:p>
      </dsp:txBody>
      <dsp:txXfrm>
        <a:off x="3088278" y="851081"/>
        <a:ext cx="6278050" cy="2227604"/>
      </dsp:txXfrm>
    </dsp:sp>
    <dsp:sp modelId="{EA5713A7-20F7-4982-AEBE-4A0ACDB414EB}">
      <dsp:nvSpPr>
        <dsp:cNvPr id="0" name=""/>
        <dsp:cNvSpPr/>
      </dsp:nvSpPr>
      <dsp:spPr>
        <a:xfrm>
          <a:off x="3152651" y="222726"/>
          <a:ext cx="5945725" cy="46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AT" sz="1600" b="1" kern="1200" dirty="0"/>
            <a:t>Öffentlicher Sektor</a:t>
          </a:r>
          <a:endParaRPr lang="de-DE" sz="1600" b="1" i="0" u="none" strike="noStrike" kern="1200" cap="none" baseline="0" noProof="0" dirty="0">
            <a:latin typeface="Franklin Gothic Book"/>
          </a:endParaRPr>
        </a:p>
      </dsp:txBody>
      <dsp:txXfrm>
        <a:off x="3152651" y="222726"/>
        <a:ext cx="5945725" cy="460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2068-268C-4C92-AA3C-A8515676B898}">
      <dsp:nvSpPr>
        <dsp:cNvPr id="0" name=""/>
        <dsp:cNvSpPr/>
      </dsp:nvSpPr>
      <dsp:spPr>
        <a:xfrm>
          <a:off x="601911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63A4-09F5-4F64-ABA2-94319AD9DC32}">
      <dsp:nvSpPr>
        <dsp:cNvPr id="0" name=""/>
        <dsp:cNvSpPr/>
      </dsp:nvSpPr>
      <dsp:spPr>
        <a:xfrm>
          <a:off x="910929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6318-0C82-4348-8590-5AFC0CA527C0}">
      <dsp:nvSpPr>
        <dsp:cNvPr id="0" name=""/>
        <dsp:cNvSpPr/>
      </dsp:nvSpPr>
      <dsp:spPr>
        <a:xfrm>
          <a:off x="138384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AWS </a:t>
          </a:r>
          <a:r>
            <a:rPr lang="de-AT" sz="1600" b="1" i="0" u="none" strike="noStrike" kern="1200" cap="all" baseline="0" noProof="0" dirty="0" err="1">
              <a:solidFill>
                <a:schemeClr val="accent1"/>
              </a:solidFill>
              <a:latin typeface="Franklin Gothic Book"/>
            </a:rPr>
            <a:t>Elastic</a:t>
          </a:r>
          <a:r>
            <a:rPr lang="de-AT" sz="1600" b="1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 </a:t>
          </a:r>
          <a:r>
            <a:rPr lang="de-AT" sz="1600" b="1" i="0" u="none" strike="noStrike" kern="1200" cap="all" baseline="0" noProof="0" dirty="0" err="1">
              <a:solidFill>
                <a:schemeClr val="accent1"/>
              </a:solidFill>
              <a:latin typeface="Franklin Gothic Book"/>
            </a:rPr>
            <a:t>Beanstalk</a:t>
          </a:r>
          <a:endParaRPr lang="de-AT" sz="1600" b="1" i="0" u="none" strike="noStrike" kern="1200" cap="all" baseline="0" noProof="0" dirty="0">
            <a:solidFill>
              <a:schemeClr val="accent1"/>
            </a:solidFill>
            <a:latin typeface="Franklin Gothic Book"/>
          </a:endParaRPr>
        </a:p>
      </dsp:txBody>
      <dsp:txXfrm>
        <a:off x="138384" y="3523968"/>
        <a:ext cx="2377060" cy="720000"/>
      </dsp:txXfrm>
    </dsp:sp>
    <dsp:sp modelId="{3976AE6E-2236-427B-B378-DCFE086277B3}">
      <dsp:nvSpPr>
        <dsp:cNvPr id="0" name=""/>
        <dsp:cNvSpPr/>
      </dsp:nvSpPr>
      <dsp:spPr>
        <a:xfrm>
          <a:off x="3394957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6C481-B88A-482B-A413-7370660E4A7D}">
      <dsp:nvSpPr>
        <dsp:cNvPr id="0" name=""/>
        <dsp:cNvSpPr/>
      </dsp:nvSpPr>
      <dsp:spPr>
        <a:xfrm>
          <a:off x="3703975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6734-E1FA-4B9F-9473-2C2A9DBB7BAE}">
      <dsp:nvSpPr>
        <dsp:cNvPr id="0" name=""/>
        <dsp:cNvSpPr/>
      </dsp:nvSpPr>
      <dsp:spPr>
        <a:xfrm>
          <a:off x="2931430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Lambda</a:t>
          </a:r>
        </a:p>
      </dsp:txBody>
      <dsp:txXfrm>
        <a:off x="2931430" y="3523968"/>
        <a:ext cx="2377060" cy="720000"/>
      </dsp:txXfrm>
    </dsp:sp>
    <dsp:sp modelId="{056B95F1-9885-4945-88CA-2897C6689901}">
      <dsp:nvSpPr>
        <dsp:cNvPr id="0" name=""/>
        <dsp:cNvSpPr/>
      </dsp:nvSpPr>
      <dsp:spPr>
        <a:xfrm>
          <a:off x="6188003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A58A-6563-4E07-B62F-0A74E192E4A6}">
      <dsp:nvSpPr>
        <dsp:cNvPr id="0" name=""/>
        <dsp:cNvSpPr/>
      </dsp:nvSpPr>
      <dsp:spPr>
        <a:xfrm>
          <a:off x="6497021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3CB9-C9C4-40E6-9232-80E71F7006CE}">
      <dsp:nvSpPr>
        <dsp:cNvPr id="0" name=""/>
        <dsp:cNvSpPr/>
      </dsp:nvSpPr>
      <dsp:spPr>
        <a:xfrm>
          <a:off x="5724476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</a:t>
          </a:r>
          <a:r>
            <a:rPr lang="de-AT" sz="1600" b="1" kern="1200" dirty="0" err="1"/>
            <a:t>Outposts</a:t>
          </a:r>
          <a:endParaRPr lang="de-AT" sz="1200" kern="1200" dirty="0"/>
        </a:p>
      </dsp:txBody>
      <dsp:txXfrm>
        <a:off x="5724476" y="3523968"/>
        <a:ext cx="2377060" cy="720000"/>
      </dsp:txXfrm>
    </dsp:sp>
    <dsp:sp modelId="{E0A43067-263E-4577-9166-B1FD0FB59A63}">
      <dsp:nvSpPr>
        <dsp:cNvPr id="0" name=""/>
        <dsp:cNvSpPr/>
      </dsp:nvSpPr>
      <dsp:spPr>
        <a:xfrm>
          <a:off x="8981049" y="1622320"/>
          <a:ext cx="1450006" cy="145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4C5A2-BA8D-477F-ACCD-B0F5AA0A671B}">
      <dsp:nvSpPr>
        <dsp:cNvPr id="0" name=""/>
        <dsp:cNvSpPr/>
      </dsp:nvSpPr>
      <dsp:spPr>
        <a:xfrm>
          <a:off x="9290067" y="1931338"/>
          <a:ext cx="831971" cy="831971"/>
        </a:xfrm>
        <a:prstGeom prst="rect">
          <a:avLst/>
        </a:prstGeom>
        <a:solidFill>
          <a:srgbClr val="ED8428"/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2E04-A36A-43F5-8DFF-9842EF88DA32}">
      <dsp:nvSpPr>
        <dsp:cNvPr id="0" name=""/>
        <dsp:cNvSpPr/>
      </dsp:nvSpPr>
      <dsp:spPr>
        <a:xfrm>
          <a:off x="8517522" y="3523968"/>
          <a:ext cx="23770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</a:t>
          </a:r>
          <a:r>
            <a:rPr lang="de-AT" sz="1600" b="1" kern="1200" dirty="0" err="1"/>
            <a:t>Serverless</a:t>
          </a:r>
          <a:r>
            <a:rPr lang="de-AT" sz="1600" b="1" kern="1200" dirty="0"/>
            <a:t> </a:t>
          </a:r>
          <a:r>
            <a:rPr lang="de-AT" sz="1600" b="1" kern="1200" dirty="0" err="1"/>
            <a:t>Application</a:t>
          </a:r>
          <a:r>
            <a:rPr lang="de-AT" sz="1600" b="1" kern="1200" dirty="0"/>
            <a:t> Repository</a:t>
          </a:r>
        </a:p>
      </dsp:txBody>
      <dsp:txXfrm>
        <a:off x="8517522" y="3523968"/>
        <a:ext cx="237706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2068-268C-4C92-AA3C-A8515676B898}">
      <dsp:nvSpPr>
        <dsp:cNvPr id="0" name=""/>
        <dsp:cNvSpPr/>
      </dsp:nvSpPr>
      <dsp:spPr>
        <a:xfrm>
          <a:off x="1398908" y="6118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63A4-09F5-4F64-ABA2-94319AD9DC32}">
      <dsp:nvSpPr>
        <dsp:cNvPr id="0" name=""/>
        <dsp:cNvSpPr/>
      </dsp:nvSpPr>
      <dsp:spPr>
        <a:xfrm>
          <a:off x="1676783" y="283994"/>
          <a:ext cx="748125" cy="748125"/>
        </a:xfrm>
        <a:prstGeom prst="rect">
          <a:avLst/>
        </a:prstGeom>
        <a:solidFill>
          <a:srgbClr val="ED8428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6318-0C82-4348-8590-5AFC0CA527C0}">
      <dsp:nvSpPr>
        <dsp:cNvPr id="0" name=""/>
        <dsp:cNvSpPr/>
      </dsp:nvSpPr>
      <dsp:spPr>
        <a:xfrm>
          <a:off x="982095" y="171611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Snow-Familie</a:t>
          </a:r>
          <a:endParaRPr lang="de-AT" sz="1600" b="1" i="0" u="none" strike="noStrike" kern="1200" cap="all" baseline="0" noProof="0" dirty="0">
            <a:solidFill>
              <a:schemeClr val="accent1"/>
            </a:solidFill>
            <a:latin typeface="Franklin Gothic Book"/>
          </a:endParaRPr>
        </a:p>
      </dsp:txBody>
      <dsp:txXfrm>
        <a:off x="982095" y="1716119"/>
        <a:ext cx="2137500" cy="720000"/>
      </dsp:txXfrm>
    </dsp:sp>
    <dsp:sp modelId="{C85249D0-8F88-4AB7-B305-10EADB8A3EE5}">
      <dsp:nvSpPr>
        <dsp:cNvPr id="0" name=""/>
        <dsp:cNvSpPr/>
      </dsp:nvSpPr>
      <dsp:spPr>
        <a:xfrm>
          <a:off x="3910470" y="6118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4F087-E756-471C-BC78-287073510590}">
      <dsp:nvSpPr>
        <dsp:cNvPr id="0" name=""/>
        <dsp:cNvSpPr/>
      </dsp:nvSpPr>
      <dsp:spPr>
        <a:xfrm>
          <a:off x="4188345" y="283994"/>
          <a:ext cx="748125" cy="74812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501F7-0CF4-4970-B508-DFA8154EBF00}">
      <dsp:nvSpPr>
        <dsp:cNvPr id="0" name=""/>
        <dsp:cNvSpPr/>
      </dsp:nvSpPr>
      <dsp:spPr>
        <a:xfrm>
          <a:off x="3493658" y="171611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AWS </a:t>
          </a:r>
          <a:r>
            <a:rPr lang="de-AT" sz="1600" b="1" kern="1200" dirty="0" err="1"/>
            <a:t>Wavelength</a:t>
          </a:r>
          <a:endParaRPr lang="de-AT" sz="1600" b="1" kern="1200" dirty="0"/>
        </a:p>
      </dsp:txBody>
      <dsp:txXfrm>
        <a:off x="3493658" y="1716119"/>
        <a:ext cx="2137500" cy="720000"/>
      </dsp:txXfrm>
    </dsp:sp>
    <dsp:sp modelId="{ED173D81-DE3A-424F-8078-6151440B90B6}">
      <dsp:nvSpPr>
        <dsp:cNvPr id="0" name=""/>
        <dsp:cNvSpPr/>
      </dsp:nvSpPr>
      <dsp:spPr>
        <a:xfrm>
          <a:off x="6422032" y="6118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8EC6-C270-4B1B-B363-6FC3528C474D}">
      <dsp:nvSpPr>
        <dsp:cNvPr id="0" name=""/>
        <dsp:cNvSpPr/>
      </dsp:nvSpPr>
      <dsp:spPr>
        <a:xfrm>
          <a:off x="6699907" y="283994"/>
          <a:ext cx="748125" cy="748125"/>
        </a:xfrm>
        <a:prstGeom prst="rect">
          <a:avLst/>
        </a:prstGeom>
        <a:solidFill>
          <a:schemeClr val="accent1"/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85A00-54E0-48B6-B9E4-143B47CC7164}">
      <dsp:nvSpPr>
        <dsp:cNvPr id="0" name=""/>
        <dsp:cNvSpPr/>
      </dsp:nvSpPr>
      <dsp:spPr>
        <a:xfrm>
          <a:off x="6005220" y="171611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600" b="1" kern="1200" dirty="0"/>
            <a:t>VMware Cloud </a:t>
          </a:r>
          <a:br>
            <a:rPr lang="de-AT" sz="1600" b="1" kern="1200" dirty="0"/>
          </a:br>
          <a:r>
            <a:rPr lang="de-AT" sz="1600" b="1" kern="1200" dirty="0"/>
            <a:t>on AWS</a:t>
          </a:r>
        </a:p>
      </dsp:txBody>
      <dsp:txXfrm>
        <a:off x="6005220" y="1716119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CC54-C195-4898-BC58-7CF8E755FBC8}" type="datetimeFigureOut">
              <a:rPr lang="de-AT" smtClean="0"/>
              <a:t>24.04.2022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F401-3C36-4610-A480-0ED828BEF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4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549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8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40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66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2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42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19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276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4324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2969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929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043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66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470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8020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471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395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885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8135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8281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6084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21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542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0376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9310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6961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174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4439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4691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320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9465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5122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861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6643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2318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122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26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6534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014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8385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76898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739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52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13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86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13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58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F401-3C36-4610-A480-0ED828BEF2F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253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4/24/2022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3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.pn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30.sv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30.sv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54.png"/><Relationship Id="rId10" Type="http://schemas.openxmlformats.org/officeDocument/2006/relationships/image" Target="../media/image5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Relationship Id="rId14" Type="http://schemas.openxmlformats.org/officeDocument/2006/relationships/image" Target="../media/image5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8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2.png"/><Relationship Id="rId10" Type="http://schemas.openxmlformats.org/officeDocument/2006/relationships/image" Target="../media/image5.svg"/><Relationship Id="rId19" Type="http://schemas.openxmlformats.org/officeDocument/2006/relationships/image" Target="../media/image66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Relationship Id="rId14" Type="http://schemas.openxmlformats.org/officeDocument/2006/relationships/image" Target="../media/image6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3" Type="http://schemas.openxmlformats.org/officeDocument/2006/relationships/image" Target="../media/image3.png"/><Relationship Id="rId7" Type="http://schemas.openxmlformats.org/officeDocument/2006/relationships/image" Target="../media/image63.svg"/><Relationship Id="rId12" Type="http://schemas.microsoft.com/office/2007/relationships/diagramDrawing" Target="../diagrams/drawing9.xml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5.svg"/><Relationship Id="rId15" Type="http://schemas.openxmlformats.org/officeDocument/2006/relationships/image" Target="../media/image70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9.xml"/><Relationship Id="rId1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0.svg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76.png"/><Relationship Id="rId18" Type="http://schemas.openxmlformats.org/officeDocument/2006/relationships/image" Target="../media/image81.svg"/><Relationship Id="rId3" Type="http://schemas.openxmlformats.org/officeDocument/2006/relationships/image" Target="../media/image3.png"/><Relationship Id="rId7" Type="http://schemas.openxmlformats.org/officeDocument/2006/relationships/diagramLayout" Target="../diagrams/layout11.xml"/><Relationship Id="rId12" Type="http://schemas.openxmlformats.org/officeDocument/2006/relationships/image" Target="../media/image75.sv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74.png"/><Relationship Id="rId5" Type="http://schemas.openxmlformats.org/officeDocument/2006/relationships/image" Target="../media/image30.svg"/><Relationship Id="rId15" Type="http://schemas.openxmlformats.org/officeDocument/2006/relationships/image" Target="../media/image78.png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7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image" Target="../media/image30.svg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QuickStyle" Target="../diagrams/quickStyle1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4.xml"/><Relationship Id="rId12" Type="http://schemas.openxmlformats.org/officeDocument/2006/relationships/diagramLayout" Target="../diagrams/layou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diagramData" Target="../diagrams/data15.xml"/><Relationship Id="rId5" Type="http://schemas.openxmlformats.org/officeDocument/2006/relationships/image" Target="../media/image30.svg"/><Relationship Id="rId15" Type="http://schemas.microsoft.com/office/2007/relationships/diagramDrawing" Target="../diagrams/drawing15.xml"/><Relationship Id="rId10" Type="http://schemas.microsoft.com/office/2007/relationships/diagramDrawing" Target="../diagrams/drawing1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4.xml"/><Relationship Id="rId14" Type="http://schemas.openxmlformats.org/officeDocument/2006/relationships/diagramColors" Target="../diagrams/colors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6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6.xml"/><Relationship Id="rId2" Type="http://schemas.openxmlformats.org/officeDocument/2006/relationships/notesSlide" Target="../notesSlides/notesSlide19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6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de/certification/certification-prep/?sc_icampaign=aware_certification_examprep_uppered_sept&amp;sc_ichannel=ha&amp;sc_icontent=awssm-5759&amp;sc_iplace=ed&amp;trk=ha_awssm-575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de/free/compute/lightsail/?sc_icampaign=Adoption_Campaign_m9y20-edit-slot1-Lightsail&amp;sc_ichannel=ha&amp;sc_icontent=awssm-5559&amp;sc_ioutcome=Enterprise_Digital_Marketing&amp;sc_iplace=ed&amp;trk=ha_a134p000003ytP7AAI~ha_awssm-5559&amp;trkCampaign=pac-edm-2020-lightsail-free-page-test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7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7.xml"/><Relationship Id="rId2" Type="http://schemas.openxmlformats.org/officeDocument/2006/relationships/notesSlide" Target="../notesSlides/notesSlide20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7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8.xml"/><Relationship Id="rId18" Type="http://schemas.openxmlformats.org/officeDocument/2006/relationships/image" Target="../media/image83.svg"/><Relationship Id="rId3" Type="http://schemas.openxmlformats.org/officeDocument/2006/relationships/image" Target="../media/image4.png"/><Relationship Id="rId21" Type="http://schemas.openxmlformats.org/officeDocument/2006/relationships/image" Target="../media/image86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8.xml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6" Type="http://schemas.microsoft.com/office/2007/relationships/diagramDrawing" Target="../diagrams/drawing18.xml"/><Relationship Id="rId20" Type="http://schemas.openxmlformats.org/officeDocument/2006/relationships/image" Target="../media/image8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8.xml"/><Relationship Id="rId10" Type="http://schemas.openxmlformats.org/officeDocument/2006/relationships/image" Target="../media/image18.png"/><Relationship Id="rId19" Type="http://schemas.openxmlformats.org/officeDocument/2006/relationships/image" Target="../media/image84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8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svg"/><Relationship Id="rId3" Type="http://schemas.openxmlformats.org/officeDocument/2006/relationships/image" Target="../media/image3.png"/><Relationship Id="rId7" Type="http://schemas.openxmlformats.org/officeDocument/2006/relationships/image" Target="../media/image89.sv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30.svg"/><Relationship Id="rId10" Type="http://schemas.openxmlformats.org/officeDocument/2006/relationships/image" Target="../media/image92.png"/><Relationship Id="rId4" Type="http://schemas.openxmlformats.org/officeDocument/2006/relationships/image" Target="../media/image4.png"/><Relationship Id="rId9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9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9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9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0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0.xml"/><Relationship Id="rId2" Type="http://schemas.openxmlformats.org/officeDocument/2006/relationships/notesSlide" Target="../notesSlides/notesSlide24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0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3" Type="http://schemas.openxmlformats.org/officeDocument/2006/relationships/image" Target="../media/image4.png"/><Relationship Id="rId21" Type="http://schemas.microsoft.com/office/2007/relationships/diagramDrawing" Target="../diagrams/drawing22.xml"/><Relationship Id="rId7" Type="http://schemas.openxmlformats.org/officeDocument/2006/relationships/image" Target="../media/image15.png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" Type="http://schemas.openxmlformats.org/officeDocument/2006/relationships/notesSlide" Target="../notesSlides/notesSlide25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1.xml"/><Relationship Id="rId10" Type="http://schemas.openxmlformats.org/officeDocument/2006/relationships/image" Target="../media/image18.png"/><Relationship Id="rId19" Type="http://schemas.openxmlformats.org/officeDocument/2006/relationships/diagramQuickStyle" Target="../diagrams/quickStyle22.xml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3" Type="http://schemas.openxmlformats.org/officeDocument/2006/relationships/image" Target="../media/image4.png"/><Relationship Id="rId21" Type="http://schemas.microsoft.com/office/2007/relationships/diagramDrawing" Target="../diagrams/drawing24.xml"/><Relationship Id="rId7" Type="http://schemas.openxmlformats.org/officeDocument/2006/relationships/image" Target="../media/image15.png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" Type="http://schemas.openxmlformats.org/officeDocument/2006/relationships/notesSlide" Target="../notesSlides/notesSlide26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3.xml"/><Relationship Id="rId10" Type="http://schemas.openxmlformats.org/officeDocument/2006/relationships/image" Target="../media/image18.png"/><Relationship Id="rId19" Type="http://schemas.openxmlformats.org/officeDocument/2006/relationships/diagramQuickStyle" Target="../diagrams/quickStyle24.xml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5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5.xml"/><Relationship Id="rId2" Type="http://schemas.openxmlformats.org/officeDocument/2006/relationships/notesSlide" Target="../notesSlides/notesSlide27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5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6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6.xml"/><Relationship Id="rId2" Type="http://schemas.openxmlformats.org/officeDocument/2006/relationships/notesSlide" Target="../notesSlides/notesSlide28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6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7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7.xml"/><Relationship Id="rId2" Type="http://schemas.openxmlformats.org/officeDocument/2006/relationships/notesSlide" Target="../notesSlides/notesSlide29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7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Colors" Target="../diagrams/colors28.xml"/><Relationship Id="rId18" Type="http://schemas.openxmlformats.org/officeDocument/2006/relationships/diagramColors" Target="../diagrams/colors29.xml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diagramQuickStyle" Target="../diagrams/quickStyle28.xml"/><Relationship Id="rId17" Type="http://schemas.openxmlformats.org/officeDocument/2006/relationships/diagramQuickStyle" Target="../diagrams/quickStyle29.xml"/><Relationship Id="rId2" Type="http://schemas.openxmlformats.org/officeDocument/2006/relationships/notesSlide" Target="../notesSlides/notesSlide30.xml"/><Relationship Id="rId16" Type="http://schemas.openxmlformats.org/officeDocument/2006/relationships/diagramLayout" Target="../diagrams/layou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Layout" Target="../diagrams/layout28.xml"/><Relationship Id="rId5" Type="http://schemas.openxmlformats.org/officeDocument/2006/relationships/image" Target="../media/image13.png"/><Relationship Id="rId15" Type="http://schemas.openxmlformats.org/officeDocument/2006/relationships/diagramData" Target="../diagrams/data29.xml"/><Relationship Id="rId10" Type="http://schemas.openxmlformats.org/officeDocument/2006/relationships/diagramData" Target="../diagrams/data28.xml"/><Relationship Id="rId19" Type="http://schemas.microsoft.com/office/2007/relationships/diagramDrawing" Target="../diagrams/drawing29.xml"/><Relationship Id="rId4" Type="http://schemas.openxmlformats.org/officeDocument/2006/relationships/image" Target="../media/image5.svg"/><Relationship Id="rId9" Type="http://schemas.openxmlformats.org/officeDocument/2006/relationships/image" Target="../media/image19.png"/><Relationship Id="rId14" Type="http://schemas.microsoft.com/office/2007/relationships/diagramDrawing" Target="../diagrams/drawing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0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30.xml"/><Relationship Id="rId2" Type="http://schemas.openxmlformats.org/officeDocument/2006/relationships/notesSlide" Target="../notesSlides/notesSlide31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0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13" Type="http://schemas.openxmlformats.org/officeDocument/2006/relationships/image" Target="../media/image98.png"/><Relationship Id="rId18" Type="http://schemas.openxmlformats.org/officeDocument/2006/relationships/image" Target="../media/image103.svg"/><Relationship Id="rId3" Type="http://schemas.openxmlformats.org/officeDocument/2006/relationships/image" Target="../media/image3.png"/><Relationship Id="rId7" Type="http://schemas.openxmlformats.org/officeDocument/2006/relationships/diagramLayout" Target="../diagrams/layout31.xml"/><Relationship Id="rId12" Type="http://schemas.openxmlformats.org/officeDocument/2006/relationships/image" Target="../media/image97.sv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01.svg"/><Relationship Id="rId20" Type="http://schemas.openxmlformats.org/officeDocument/2006/relationships/image" Target="../media/image105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1.xml"/><Relationship Id="rId11" Type="http://schemas.openxmlformats.org/officeDocument/2006/relationships/image" Target="../media/image96.png"/><Relationship Id="rId5" Type="http://schemas.openxmlformats.org/officeDocument/2006/relationships/image" Target="../media/image30.svg"/><Relationship Id="rId15" Type="http://schemas.openxmlformats.org/officeDocument/2006/relationships/image" Target="../media/image100.png"/><Relationship Id="rId10" Type="http://schemas.microsoft.com/office/2007/relationships/diagramDrawing" Target="../diagrams/drawing31.xml"/><Relationship Id="rId19" Type="http://schemas.openxmlformats.org/officeDocument/2006/relationships/image" Target="../media/image104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31.xml"/><Relationship Id="rId14" Type="http://schemas.openxmlformats.org/officeDocument/2006/relationships/image" Target="../media/image9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2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32.xml"/><Relationship Id="rId2" Type="http://schemas.openxmlformats.org/officeDocument/2006/relationships/notesSlide" Target="../notesSlides/notesSlide33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2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3.xml"/><Relationship Id="rId18" Type="http://schemas.openxmlformats.org/officeDocument/2006/relationships/image" Target="../media/image107.svg"/><Relationship Id="rId26" Type="http://schemas.openxmlformats.org/officeDocument/2006/relationships/image" Target="../media/image115.svg"/><Relationship Id="rId3" Type="http://schemas.openxmlformats.org/officeDocument/2006/relationships/image" Target="../media/image4.png"/><Relationship Id="rId21" Type="http://schemas.openxmlformats.org/officeDocument/2006/relationships/image" Target="../media/image110.png"/><Relationship Id="rId34" Type="http://schemas.openxmlformats.org/officeDocument/2006/relationships/image" Target="../media/image123.svg"/><Relationship Id="rId7" Type="http://schemas.openxmlformats.org/officeDocument/2006/relationships/image" Target="../media/image15.png"/><Relationship Id="rId12" Type="http://schemas.openxmlformats.org/officeDocument/2006/relationships/diagramData" Target="../diagrams/data33.xml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2" Type="http://schemas.openxmlformats.org/officeDocument/2006/relationships/notesSlide" Target="../notesSlides/notesSlide34.xml"/><Relationship Id="rId16" Type="http://schemas.microsoft.com/office/2007/relationships/diagramDrawing" Target="../diagrams/drawing33.xml"/><Relationship Id="rId20" Type="http://schemas.openxmlformats.org/officeDocument/2006/relationships/image" Target="../media/image109.sv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13.svg"/><Relationship Id="rId32" Type="http://schemas.openxmlformats.org/officeDocument/2006/relationships/image" Target="../media/image121.sv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3.xml"/><Relationship Id="rId23" Type="http://schemas.openxmlformats.org/officeDocument/2006/relationships/image" Target="../media/image112.png"/><Relationship Id="rId28" Type="http://schemas.openxmlformats.org/officeDocument/2006/relationships/image" Target="../media/image117.svg"/><Relationship Id="rId10" Type="http://schemas.openxmlformats.org/officeDocument/2006/relationships/image" Target="../media/image18.png"/><Relationship Id="rId19" Type="http://schemas.openxmlformats.org/officeDocument/2006/relationships/image" Target="../media/image108.png"/><Relationship Id="rId31" Type="http://schemas.openxmlformats.org/officeDocument/2006/relationships/image" Target="../media/image120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3.xml"/><Relationship Id="rId22" Type="http://schemas.openxmlformats.org/officeDocument/2006/relationships/image" Target="../media/image111.svg"/><Relationship Id="rId27" Type="http://schemas.openxmlformats.org/officeDocument/2006/relationships/image" Target="../media/image116.png"/><Relationship Id="rId30" Type="http://schemas.openxmlformats.org/officeDocument/2006/relationships/image" Target="../media/image11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4.xml"/><Relationship Id="rId18" Type="http://schemas.openxmlformats.org/officeDocument/2006/relationships/image" Target="../media/image125.svg"/><Relationship Id="rId26" Type="http://schemas.openxmlformats.org/officeDocument/2006/relationships/image" Target="../media/image133.svg"/><Relationship Id="rId3" Type="http://schemas.openxmlformats.org/officeDocument/2006/relationships/image" Target="../media/image4.png"/><Relationship Id="rId21" Type="http://schemas.openxmlformats.org/officeDocument/2006/relationships/image" Target="../media/image128.png"/><Relationship Id="rId34" Type="http://schemas.openxmlformats.org/officeDocument/2006/relationships/image" Target="../media/image141.svg"/><Relationship Id="rId7" Type="http://schemas.openxmlformats.org/officeDocument/2006/relationships/image" Target="../media/image15.png"/><Relationship Id="rId12" Type="http://schemas.openxmlformats.org/officeDocument/2006/relationships/diagramData" Target="../diagrams/data34.xml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40.png"/><Relationship Id="rId2" Type="http://schemas.openxmlformats.org/officeDocument/2006/relationships/notesSlide" Target="../notesSlides/notesSlide35.xml"/><Relationship Id="rId16" Type="http://schemas.microsoft.com/office/2007/relationships/diagramDrawing" Target="../diagrams/drawing34.xml"/><Relationship Id="rId20" Type="http://schemas.openxmlformats.org/officeDocument/2006/relationships/image" Target="../media/image127.sv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31.svg"/><Relationship Id="rId32" Type="http://schemas.openxmlformats.org/officeDocument/2006/relationships/image" Target="../media/image139.sv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4.xml"/><Relationship Id="rId23" Type="http://schemas.openxmlformats.org/officeDocument/2006/relationships/image" Target="../media/image130.png"/><Relationship Id="rId28" Type="http://schemas.openxmlformats.org/officeDocument/2006/relationships/image" Target="../media/image135.svg"/><Relationship Id="rId10" Type="http://schemas.openxmlformats.org/officeDocument/2006/relationships/image" Target="../media/image18.png"/><Relationship Id="rId19" Type="http://schemas.openxmlformats.org/officeDocument/2006/relationships/image" Target="../media/image126.png"/><Relationship Id="rId31" Type="http://schemas.openxmlformats.org/officeDocument/2006/relationships/image" Target="../media/image13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4.xml"/><Relationship Id="rId22" Type="http://schemas.openxmlformats.org/officeDocument/2006/relationships/image" Target="../media/image129.svg"/><Relationship Id="rId27" Type="http://schemas.openxmlformats.org/officeDocument/2006/relationships/image" Target="../media/image134.png"/><Relationship Id="rId30" Type="http://schemas.openxmlformats.org/officeDocument/2006/relationships/image" Target="../media/image13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5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35.xml"/><Relationship Id="rId2" Type="http://schemas.openxmlformats.org/officeDocument/2006/relationships/notesSlide" Target="../notesSlides/notesSlide36.xml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5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6.xml"/><Relationship Id="rId18" Type="http://schemas.openxmlformats.org/officeDocument/2006/relationships/image" Target="../media/image143.svg"/><Relationship Id="rId26" Type="http://schemas.openxmlformats.org/officeDocument/2006/relationships/diagramData" Target="../diagrams/data38.xml"/><Relationship Id="rId39" Type="http://schemas.openxmlformats.org/officeDocument/2006/relationships/image" Target="../media/image149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37.xml"/><Relationship Id="rId34" Type="http://schemas.openxmlformats.org/officeDocument/2006/relationships/diagramLayout" Target="../diagrams/layout39.xml"/><Relationship Id="rId7" Type="http://schemas.openxmlformats.org/officeDocument/2006/relationships/image" Target="../media/image15.png"/><Relationship Id="rId12" Type="http://schemas.openxmlformats.org/officeDocument/2006/relationships/diagramData" Target="../diagrams/data36.xml"/><Relationship Id="rId17" Type="http://schemas.openxmlformats.org/officeDocument/2006/relationships/image" Target="../media/image142.png"/><Relationship Id="rId25" Type="http://schemas.openxmlformats.org/officeDocument/2006/relationships/image" Target="../media/image145.svg"/><Relationship Id="rId33" Type="http://schemas.openxmlformats.org/officeDocument/2006/relationships/diagramData" Target="../diagrams/data39.xml"/><Relationship Id="rId38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6" Type="http://schemas.microsoft.com/office/2007/relationships/diagramDrawing" Target="../diagrams/drawing36.xml"/><Relationship Id="rId20" Type="http://schemas.openxmlformats.org/officeDocument/2006/relationships/diagramLayout" Target="../diagrams/layout37.xml"/><Relationship Id="rId29" Type="http://schemas.openxmlformats.org/officeDocument/2006/relationships/diagramColors" Target="../diagrams/colors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44.png"/><Relationship Id="rId32" Type="http://schemas.openxmlformats.org/officeDocument/2006/relationships/image" Target="../media/image147.svg"/><Relationship Id="rId37" Type="http://schemas.microsoft.com/office/2007/relationships/diagramDrawing" Target="../diagrams/drawing39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6.xml"/><Relationship Id="rId23" Type="http://schemas.microsoft.com/office/2007/relationships/diagramDrawing" Target="../diagrams/drawing37.xml"/><Relationship Id="rId28" Type="http://schemas.openxmlformats.org/officeDocument/2006/relationships/diagramQuickStyle" Target="../diagrams/quickStyle38.xml"/><Relationship Id="rId36" Type="http://schemas.openxmlformats.org/officeDocument/2006/relationships/diagramColors" Target="../diagrams/colors39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37.xml"/><Relationship Id="rId31" Type="http://schemas.openxmlformats.org/officeDocument/2006/relationships/image" Target="../media/image146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6.xml"/><Relationship Id="rId22" Type="http://schemas.openxmlformats.org/officeDocument/2006/relationships/diagramColors" Target="../diagrams/colors37.xml"/><Relationship Id="rId27" Type="http://schemas.openxmlformats.org/officeDocument/2006/relationships/diagramLayout" Target="../diagrams/layout38.xml"/><Relationship Id="rId30" Type="http://schemas.microsoft.com/office/2007/relationships/diagramDrawing" Target="../diagrams/drawing38.xml"/><Relationship Id="rId35" Type="http://schemas.openxmlformats.org/officeDocument/2006/relationships/diagramQuickStyle" Target="../diagrams/quickStyl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40.xml"/><Relationship Id="rId18" Type="http://schemas.openxmlformats.org/officeDocument/2006/relationships/image" Target="../media/image151.svg"/><Relationship Id="rId26" Type="http://schemas.openxmlformats.org/officeDocument/2006/relationships/diagramData" Target="../diagrams/data42.xml"/><Relationship Id="rId39" Type="http://schemas.openxmlformats.org/officeDocument/2006/relationships/image" Target="../media/image157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1.xml"/><Relationship Id="rId34" Type="http://schemas.openxmlformats.org/officeDocument/2006/relationships/diagramLayout" Target="../diagrams/layout43.xml"/><Relationship Id="rId7" Type="http://schemas.openxmlformats.org/officeDocument/2006/relationships/image" Target="../media/image15.png"/><Relationship Id="rId12" Type="http://schemas.openxmlformats.org/officeDocument/2006/relationships/diagramData" Target="../diagrams/data40.xml"/><Relationship Id="rId17" Type="http://schemas.openxmlformats.org/officeDocument/2006/relationships/image" Target="../media/image150.png"/><Relationship Id="rId25" Type="http://schemas.openxmlformats.org/officeDocument/2006/relationships/image" Target="../media/image153.svg"/><Relationship Id="rId33" Type="http://schemas.openxmlformats.org/officeDocument/2006/relationships/diagramData" Target="../diagrams/data43.xml"/><Relationship Id="rId38" Type="http://schemas.openxmlformats.org/officeDocument/2006/relationships/image" Target="../media/image156.png"/><Relationship Id="rId2" Type="http://schemas.openxmlformats.org/officeDocument/2006/relationships/notesSlide" Target="../notesSlides/notesSlide38.xml"/><Relationship Id="rId16" Type="http://schemas.microsoft.com/office/2007/relationships/diagramDrawing" Target="../diagrams/drawing40.xml"/><Relationship Id="rId20" Type="http://schemas.openxmlformats.org/officeDocument/2006/relationships/diagramLayout" Target="../diagrams/layout41.xml"/><Relationship Id="rId29" Type="http://schemas.openxmlformats.org/officeDocument/2006/relationships/diagramColors" Target="../diagrams/colors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52.png"/><Relationship Id="rId32" Type="http://schemas.openxmlformats.org/officeDocument/2006/relationships/image" Target="../media/image155.svg"/><Relationship Id="rId37" Type="http://schemas.microsoft.com/office/2007/relationships/diagramDrawing" Target="../diagrams/drawing43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40.xml"/><Relationship Id="rId23" Type="http://schemas.microsoft.com/office/2007/relationships/diagramDrawing" Target="../diagrams/drawing41.xml"/><Relationship Id="rId28" Type="http://schemas.openxmlformats.org/officeDocument/2006/relationships/diagramQuickStyle" Target="../diagrams/quickStyle42.xml"/><Relationship Id="rId36" Type="http://schemas.openxmlformats.org/officeDocument/2006/relationships/diagramColors" Target="../diagrams/colors43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41.xml"/><Relationship Id="rId31" Type="http://schemas.openxmlformats.org/officeDocument/2006/relationships/image" Target="../media/image154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40.xml"/><Relationship Id="rId22" Type="http://schemas.openxmlformats.org/officeDocument/2006/relationships/diagramColors" Target="../diagrams/colors41.xml"/><Relationship Id="rId27" Type="http://schemas.openxmlformats.org/officeDocument/2006/relationships/diagramLayout" Target="../diagrams/layout42.xml"/><Relationship Id="rId30" Type="http://schemas.microsoft.com/office/2007/relationships/diagramDrawing" Target="../diagrams/drawing42.xml"/><Relationship Id="rId35" Type="http://schemas.openxmlformats.org/officeDocument/2006/relationships/diagramQuickStyle" Target="../diagrams/quickStyl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44.xml"/><Relationship Id="rId18" Type="http://schemas.openxmlformats.org/officeDocument/2006/relationships/image" Target="../media/image159.svg"/><Relationship Id="rId26" Type="http://schemas.openxmlformats.org/officeDocument/2006/relationships/diagramData" Target="../diagrams/data46.xml"/><Relationship Id="rId39" Type="http://schemas.openxmlformats.org/officeDocument/2006/relationships/image" Target="../media/image165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5.xml"/><Relationship Id="rId34" Type="http://schemas.openxmlformats.org/officeDocument/2006/relationships/diagramLayout" Target="../diagrams/layout47.xml"/><Relationship Id="rId7" Type="http://schemas.openxmlformats.org/officeDocument/2006/relationships/image" Target="../media/image15.png"/><Relationship Id="rId12" Type="http://schemas.openxmlformats.org/officeDocument/2006/relationships/diagramData" Target="../diagrams/data44.xml"/><Relationship Id="rId17" Type="http://schemas.openxmlformats.org/officeDocument/2006/relationships/image" Target="../media/image158.png"/><Relationship Id="rId25" Type="http://schemas.openxmlformats.org/officeDocument/2006/relationships/image" Target="../media/image161.svg"/><Relationship Id="rId33" Type="http://schemas.openxmlformats.org/officeDocument/2006/relationships/diagramData" Target="../diagrams/data47.xml"/><Relationship Id="rId38" Type="http://schemas.openxmlformats.org/officeDocument/2006/relationships/image" Target="../media/image164.png"/><Relationship Id="rId2" Type="http://schemas.openxmlformats.org/officeDocument/2006/relationships/notesSlide" Target="../notesSlides/notesSlide39.xml"/><Relationship Id="rId16" Type="http://schemas.microsoft.com/office/2007/relationships/diagramDrawing" Target="../diagrams/drawing44.xml"/><Relationship Id="rId20" Type="http://schemas.openxmlformats.org/officeDocument/2006/relationships/diagramLayout" Target="../diagrams/layout45.xml"/><Relationship Id="rId29" Type="http://schemas.openxmlformats.org/officeDocument/2006/relationships/diagramColors" Target="../diagrams/colors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60.png"/><Relationship Id="rId32" Type="http://schemas.openxmlformats.org/officeDocument/2006/relationships/image" Target="../media/image163.svg"/><Relationship Id="rId37" Type="http://schemas.microsoft.com/office/2007/relationships/diagramDrawing" Target="../diagrams/drawing47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44.xml"/><Relationship Id="rId23" Type="http://schemas.microsoft.com/office/2007/relationships/diagramDrawing" Target="../diagrams/drawing45.xml"/><Relationship Id="rId28" Type="http://schemas.openxmlformats.org/officeDocument/2006/relationships/diagramQuickStyle" Target="../diagrams/quickStyle46.xml"/><Relationship Id="rId36" Type="http://schemas.openxmlformats.org/officeDocument/2006/relationships/diagramColors" Target="../diagrams/colors47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45.xml"/><Relationship Id="rId31" Type="http://schemas.openxmlformats.org/officeDocument/2006/relationships/image" Target="../media/image162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44.xml"/><Relationship Id="rId22" Type="http://schemas.openxmlformats.org/officeDocument/2006/relationships/diagramColors" Target="../diagrams/colors45.xml"/><Relationship Id="rId27" Type="http://schemas.openxmlformats.org/officeDocument/2006/relationships/diagramLayout" Target="../diagrams/layout46.xml"/><Relationship Id="rId30" Type="http://schemas.microsoft.com/office/2007/relationships/diagramDrawing" Target="../diagrams/drawing46.xml"/><Relationship Id="rId35" Type="http://schemas.openxmlformats.org/officeDocument/2006/relationships/diagramQuickStyle" Target="../diagrams/quickStyle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48.xml"/><Relationship Id="rId18" Type="http://schemas.openxmlformats.org/officeDocument/2006/relationships/image" Target="../media/image167.svg"/><Relationship Id="rId26" Type="http://schemas.openxmlformats.org/officeDocument/2006/relationships/diagramData" Target="../diagrams/data50.xml"/><Relationship Id="rId39" Type="http://schemas.openxmlformats.org/officeDocument/2006/relationships/image" Target="../media/image173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9.xml"/><Relationship Id="rId34" Type="http://schemas.openxmlformats.org/officeDocument/2006/relationships/diagramLayout" Target="../diagrams/layout51.xml"/><Relationship Id="rId7" Type="http://schemas.openxmlformats.org/officeDocument/2006/relationships/image" Target="../media/image15.png"/><Relationship Id="rId12" Type="http://schemas.openxmlformats.org/officeDocument/2006/relationships/diagramData" Target="../diagrams/data48.xml"/><Relationship Id="rId17" Type="http://schemas.openxmlformats.org/officeDocument/2006/relationships/image" Target="../media/image166.png"/><Relationship Id="rId25" Type="http://schemas.openxmlformats.org/officeDocument/2006/relationships/image" Target="../media/image169.svg"/><Relationship Id="rId33" Type="http://schemas.openxmlformats.org/officeDocument/2006/relationships/diagramData" Target="../diagrams/data51.xml"/><Relationship Id="rId38" Type="http://schemas.openxmlformats.org/officeDocument/2006/relationships/image" Target="../media/image172.png"/><Relationship Id="rId2" Type="http://schemas.openxmlformats.org/officeDocument/2006/relationships/notesSlide" Target="../notesSlides/notesSlide40.xml"/><Relationship Id="rId16" Type="http://schemas.microsoft.com/office/2007/relationships/diagramDrawing" Target="../diagrams/drawing48.xml"/><Relationship Id="rId20" Type="http://schemas.openxmlformats.org/officeDocument/2006/relationships/diagramLayout" Target="../diagrams/layout49.xml"/><Relationship Id="rId29" Type="http://schemas.openxmlformats.org/officeDocument/2006/relationships/diagramColors" Target="../diagrams/colors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68.png"/><Relationship Id="rId32" Type="http://schemas.openxmlformats.org/officeDocument/2006/relationships/image" Target="../media/image171.svg"/><Relationship Id="rId37" Type="http://schemas.microsoft.com/office/2007/relationships/diagramDrawing" Target="../diagrams/drawing51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48.xml"/><Relationship Id="rId23" Type="http://schemas.microsoft.com/office/2007/relationships/diagramDrawing" Target="../diagrams/drawing49.xml"/><Relationship Id="rId28" Type="http://schemas.openxmlformats.org/officeDocument/2006/relationships/diagramQuickStyle" Target="../diagrams/quickStyle50.xml"/><Relationship Id="rId36" Type="http://schemas.openxmlformats.org/officeDocument/2006/relationships/diagramColors" Target="../diagrams/colors51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49.xml"/><Relationship Id="rId31" Type="http://schemas.openxmlformats.org/officeDocument/2006/relationships/image" Target="../media/image170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48.xml"/><Relationship Id="rId22" Type="http://schemas.openxmlformats.org/officeDocument/2006/relationships/diagramColors" Target="../diagrams/colors49.xml"/><Relationship Id="rId27" Type="http://schemas.openxmlformats.org/officeDocument/2006/relationships/diagramLayout" Target="../diagrams/layout50.xml"/><Relationship Id="rId30" Type="http://schemas.microsoft.com/office/2007/relationships/diagramDrawing" Target="../diagrams/drawing50.xml"/><Relationship Id="rId35" Type="http://schemas.openxmlformats.org/officeDocument/2006/relationships/diagramQuickStyle" Target="../diagrams/quickStyle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52.xml"/><Relationship Id="rId18" Type="http://schemas.openxmlformats.org/officeDocument/2006/relationships/image" Target="../media/image175.svg"/><Relationship Id="rId26" Type="http://schemas.openxmlformats.org/officeDocument/2006/relationships/diagramData" Target="../diagrams/data54.xml"/><Relationship Id="rId39" Type="http://schemas.openxmlformats.org/officeDocument/2006/relationships/image" Target="../media/image181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53.xml"/><Relationship Id="rId34" Type="http://schemas.openxmlformats.org/officeDocument/2006/relationships/diagramLayout" Target="../diagrams/layout55.xml"/><Relationship Id="rId7" Type="http://schemas.openxmlformats.org/officeDocument/2006/relationships/image" Target="../media/image15.png"/><Relationship Id="rId12" Type="http://schemas.openxmlformats.org/officeDocument/2006/relationships/diagramData" Target="../diagrams/data52.xml"/><Relationship Id="rId17" Type="http://schemas.openxmlformats.org/officeDocument/2006/relationships/image" Target="../media/image174.png"/><Relationship Id="rId25" Type="http://schemas.openxmlformats.org/officeDocument/2006/relationships/image" Target="../media/image177.svg"/><Relationship Id="rId33" Type="http://schemas.openxmlformats.org/officeDocument/2006/relationships/diagramData" Target="../diagrams/data55.xml"/><Relationship Id="rId38" Type="http://schemas.openxmlformats.org/officeDocument/2006/relationships/image" Target="../media/image180.png"/><Relationship Id="rId2" Type="http://schemas.openxmlformats.org/officeDocument/2006/relationships/notesSlide" Target="../notesSlides/notesSlide41.xml"/><Relationship Id="rId16" Type="http://schemas.microsoft.com/office/2007/relationships/diagramDrawing" Target="../diagrams/drawing52.xml"/><Relationship Id="rId20" Type="http://schemas.openxmlformats.org/officeDocument/2006/relationships/diagramLayout" Target="../diagrams/layout53.xml"/><Relationship Id="rId29" Type="http://schemas.openxmlformats.org/officeDocument/2006/relationships/diagramColors" Target="../diagrams/colors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76.png"/><Relationship Id="rId32" Type="http://schemas.openxmlformats.org/officeDocument/2006/relationships/image" Target="../media/image179.svg"/><Relationship Id="rId37" Type="http://schemas.microsoft.com/office/2007/relationships/diagramDrawing" Target="../diagrams/drawing55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52.xml"/><Relationship Id="rId23" Type="http://schemas.microsoft.com/office/2007/relationships/diagramDrawing" Target="../diagrams/drawing53.xml"/><Relationship Id="rId28" Type="http://schemas.openxmlformats.org/officeDocument/2006/relationships/diagramQuickStyle" Target="../diagrams/quickStyle54.xml"/><Relationship Id="rId36" Type="http://schemas.openxmlformats.org/officeDocument/2006/relationships/diagramColors" Target="../diagrams/colors55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53.xml"/><Relationship Id="rId31" Type="http://schemas.openxmlformats.org/officeDocument/2006/relationships/image" Target="../media/image17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52.xml"/><Relationship Id="rId22" Type="http://schemas.openxmlformats.org/officeDocument/2006/relationships/diagramColors" Target="../diagrams/colors53.xml"/><Relationship Id="rId27" Type="http://schemas.openxmlformats.org/officeDocument/2006/relationships/diagramLayout" Target="../diagrams/layout54.xml"/><Relationship Id="rId30" Type="http://schemas.microsoft.com/office/2007/relationships/diagramDrawing" Target="../diagrams/drawing54.xml"/><Relationship Id="rId35" Type="http://schemas.openxmlformats.org/officeDocument/2006/relationships/diagramQuickStyle" Target="../diagrams/quickStyle5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56.xml"/><Relationship Id="rId18" Type="http://schemas.openxmlformats.org/officeDocument/2006/relationships/image" Target="../media/image183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57.xml"/><Relationship Id="rId7" Type="http://schemas.openxmlformats.org/officeDocument/2006/relationships/image" Target="../media/image15.png"/><Relationship Id="rId12" Type="http://schemas.openxmlformats.org/officeDocument/2006/relationships/diagramData" Target="../diagrams/data56.xml"/><Relationship Id="rId17" Type="http://schemas.openxmlformats.org/officeDocument/2006/relationships/image" Target="../media/image182.png"/><Relationship Id="rId25" Type="http://schemas.openxmlformats.org/officeDocument/2006/relationships/image" Target="../media/image185.svg"/><Relationship Id="rId2" Type="http://schemas.openxmlformats.org/officeDocument/2006/relationships/notesSlide" Target="../notesSlides/notesSlide42.xml"/><Relationship Id="rId16" Type="http://schemas.microsoft.com/office/2007/relationships/diagramDrawing" Target="../diagrams/drawing56.xml"/><Relationship Id="rId20" Type="http://schemas.openxmlformats.org/officeDocument/2006/relationships/diagramLayout" Target="../diagrams/layout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84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56.xml"/><Relationship Id="rId23" Type="http://schemas.microsoft.com/office/2007/relationships/diagramDrawing" Target="../diagrams/drawing57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57.xml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56.xml"/><Relationship Id="rId22" Type="http://schemas.openxmlformats.org/officeDocument/2006/relationships/diagramColors" Target="../diagrams/colors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58.xml"/><Relationship Id="rId18" Type="http://schemas.openxmlformats.org/officeDocument/2006/relationships/image" Target="../media/image187.svg"/><Relationship Id="rId26" Type="http://schemas.openxmlformats.org/officeDocument/2006/relationships/diagramData" Target="../diagrams/data60.xml"/><Relationship Id="rId39" Type="http://schemas.openxmlformats.org/officeDocument/2006/relationships/image" Target="../media/image193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59.xml"/><Relationship Id="rId34" Type="http://schemas.openxmlformats.org/officeDocument/2006/relationships/diagramLayout" Target="../diagrams/layout61.xml"/><Relationship Id="rId7" Type="http://schemas.openxmlformats.org/officeDocument/2006/relationships/image" Target="../media/image15.png"/><Relationship Id="rId12" Type="http://schemas.openxmlformats.org/officeDocument/2006/relationships/diagramData" Target="../diagrams/data58.xml"/><Relationship Id="rId17" Type="http://schemas.openxmlformats.org/officeDocument/2006/relationships/image" Target="../media/image186.png"/><Relationship Id="rId25" Type="http://schemas.openxmlformats.org/officeDocument/2006/relationships/image" Target="../media/image189.svg"/><Relationship Id="rId33" Type="http://schemas.openxmlformats.org/officeDocument/2006/relationships/diagramData" Target="../diagrams/data61.xml"/><Relationship Id="rId38" Type="http://schemas.openxmlformats.org/officeDocument/2006/relationships/image" Target="../media/image192.png"/><Relationship Id="rId2" Type="http://schemas.openxmlformats.org/officeDocument/2006/relationships/notesSlide" Target="../notesSlides/notesSlide43.xml"/><Relationship Id="rId16" Type="http://schemas.microsoft.com/office/2007/relationships/diagramDrawing" Target="../diagrams/drawing58.xml"/><Relationship Id="rId20" Type="http://schemas.openxmlformats.org/officeDocument/2006/relationships/diagramLayout" Target="../diagrams/layout59.xml"/><Relationship Id="rId29" Type="http://schemas.openxmlformats.org/officeDocument/2006/relationships/diagramColors" Target="../diagrams/colors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88.png"/><Relationship Id="rId32" Type="http://schemas.openxmlformats.org/officeDocument/2006/relationships/image" Target="../media/image191.svg"/><Relationship Id="rId37" Type="http://schemas.microsoft.com/office/2007/relationships/diagramDrawing" Target="../diagrams/drawing61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58.xml"/><Relationship Id="rId23" Type="http://schemas.microsoft.com/office/2007/relationships/diagramDrawing" Target="../diagrams/drawing59.xml"/><Relationship Id="rId28" Type="http://schemas.openxmlformats.org/officeDocument/2006/relationships/diagramQuickStyle" Target="../diagrams/quickStyle60.xml"/><Relationship Id="rId36" Type="http://schemas.openxmlformats.org/officeDocument/2006/relationships/diagramColors" Target="../diagrams/colors61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59.xml"/><Relationship Id="rId31" Type="http://schemas.openxmlformats.org/officeDocument/2006/relationships/image" Target="../media/image190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58.xml"/><Relationship Id="rId22" Type="http://schemas.openxmlformats.org/officeDocument/2006/relationships/diagramColors" Target="../diagrams/colors59.xml"/><Relationship Id="rId27" Type="http://schemas.openxmlformats.org/officeDocument/2006/relationships/diagramLayout" Target="../diagrams/layout60.xml"/><Relationship Id="rId30" Type="http://schemas.microsoft.com/office/2007/relationships/diagramDrawing" Target="../diagrams/drawing60.xml"/><Relationship Id="rId35" Type="http://schemas.openxmlformats.org/officeDocument/2006/relationships/diagramQuickStyle" Target="../diagrams/quickStyle6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62.xml"/><Relationship Id="rId18" Type="http://schemas.openxmlformats.org/officeDocument/2006/relationships/image" Target="../media/image195.svg"/><Relationship Id="rId26" Type="http://schemas.openxmlformats.org/officeDocument/2006/relationships/diagramData" Target="../diagrams/data64.xml"/><Relationship Id="rId39" Type="http://schemas.openxmlformats.org/officeDocument/2006/relationships/image" Target="../media/image201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63.xml"/><Relationship Id="rId34" Type="http://schemas.openxmlformats.org/officeDocument/2006/relationships/diagramLayout" Target="../diagrams/layout65.xml"/><Relationship Id="rId7" Type="http://schemas.openxmlformats.org/officeDocument/2006/relationships/image" Target="../media/image15.png"/><Relationship Id="rId12" Type="http://schemas.openxmlformats.org/officeDocument/2006/relationships/diagramData" Target="../diagrams/data62.xml"/><Relationship Id="rId17" Type="http://schemas.openxmlformats.org/officeDocument/2006/relationships/image" Target="../media/image194.png"/><Relationship Id="rId25" Type="http://schemas.openxmlformats.org/officeDocument/2006/relationships/image" Target="../media/image197.svg"/><Relationship Id="rId33" Type="http://schemas.openxmlformats.org/officeDocument/2006/relationships/diagramData" Target="../diagrams/data65.xml"/><Relationship Id="rId38" Type="http://schemas.openxmlformats.org/officeDocument/2006/relationships/image" Target="../media/image200.png"/><Relationship Id="rId2" Type="http://schemas.openxmlformats.org/officeDocument/2006/relationships/notesSlide" Target="../notesSlides/notesSlide44.xml"/><Relationship Id="rId16" Type="http://schemas.microsoft.com/office/2007/relationships/diagramDrawing" Target="../diagrams/drawing62.xml"/><Relationship Id="rId20" Type="http://schemas.openxmlformats.org/officeDocument/2006/relationships/diagramLayout" Target="../diagrams/layout63.xml"/><Relationship Id="rId29" Type="http://schemas.openxmlformats.org/officeDocument/2006/relationships/diagramColors" Target="../diagrams/colors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196.png"/><Relationship Id="rId32" Type="http://schemas.openxmlformats.org/officeDocument/2006/relationships/image" Target="../media/image199.svg"/><Relationship Id="rId37" Type="http://schemas.microsoft.com/office/2007/relationships/diagramDrawing" Target="../diagrams/drawing65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62.xml"/><Relationship Id="rId23" Type="http://schemas.microsoft.com/office/2007/relationships/diagramDrawing" Target="../diagrams/drawing63.xml"/><Relationship Id="rId28" Type="http://schemas.openxmlformats.org/officeDocument/2006/relationships/diagramQuickStyle" Target="../diagrams/quickStyle64.xml"/><Relationship Id="rId36" Type="http://schemas.openxmlformats.org/officeDocument/2006/relationships/diagramColors" Target="../diagrams/colors65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63.xml"/><Relationship Id="rId31" Type="http://schemas.openxmlformats.org/officeDocument/2006/relationships/image" Target="../media/image19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62.xml"/><Relationship Id="rId22" Type="http://schemas.openxmlformats.org/officeDocument/2006/relationships/diagramColors" Target="../diagrams/colors63.xml"/><Relationship Id="rId27" Type="http://schemas.openxmlformats.org/officeDocument/2006/relationships/diagramLayout" Target="../diagrams/layout64.xml"/><Relationship Id="rId30" Type="http://schemas.microsoft.com/office/2007/relationships/diagramDrawing" Target="../diagrams/drawing64.xml"/><Relationship Id="rId35" Type="http://schemas.openxmlformats.org/officeDocument/2006/relationships/diagramQuickStyle" Target="../diagrams/quickStyle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66.xml"/><Relationship Id="rId18" Type="http://schemas.openxmlformats.org/officeDocument/2006/relationships/image" Target="../media/image203.svg"/><Relationship Id="rId26" Type="http://schemas.openxmlformats.org/officeDocument/2006/relationships/diagramData" Target="../diagrams/data68.xml"/><Relationship Id="rId39" Type="http://schemas.openxmlformats.org/officeDocument/2006/relationships/image" Target="../media/image209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67.xml"/><Relationship Id="rId34" Type="http://schemas.openxmlformats.org/officeDocument/2006/relationships/diagramLayout" Target="../diagrams/layout69.xml"/><Relationship Id="rId7" Type="http://schemas.openxmlformats.org/officeDocument/2006/relationships/image" Target="../media/image15.png"/><Relationship Id="rId12" Type="http://schemas.openxmlformats.org/officeDocument/2006/relationships/diagramData" Target="../diagrams/data66.xml"/><Relationship Id="rId17" Type="http://schemas.openxmlformats.org/officeDocument/2006/relationships/image" Target="../media/image202.png"/><Relationship Id="rId25" Type="http://schemas.openxmlformats.org/officeDocument/2006/relationships/image" Target="../media/image205.svg"/><Relationship Id="rId33" Type="http://schemas.openxmlformats.org/officeDocument/2006/relationships/diagramData" Target="../diagrams/data69.xml"/><Relationship Id="rId38" Type="http://schemas.openxmlformats.org/officeDocument/2006/relationships/image" Target="../media/image208.png"/><Relationship Id="rId2" Type="http://schemas.openxmlformats.org/officeDocument/2006/relationships/notesSlide" Target="../notesSlides/notesSlide45.xml"/><Relationship Id="rId16" Type="http://schemas.microsoft.com/office/2007/relationships/diagramDrawing" Target="../diagrams/drawing66.xml"/><Relationship Id="rId20" Type="http://schemas.openxmlformats.org/officeDocument/2006/relationships/diagramLayout" Target="../diagrams/layout67.xml"/><Relationship Id="rId29" Type="http://schemas.openxmlformats.org/officeDocument/2006/relationships/diagramColors" Target="../diagrams/colors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04.png"/><Relationship Id="rId32" Type="http://schemas.openxmlformats.org/officeDocument/2006/relationships/image" Target="../media/image207.svg"/><Relationship Id="rId37" Type="http://schemas.microsoft.com/office/2007/relationships/diagramDrawing" Target="../diagrams/drawing69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66.xml"/><Relationship Id="rId23" Type="http://schemas.microsoft.com/office/2007/relationships/diagramDrawing" Target="../diagrams/drawing67.xml"/><Relationship Id="rId28" Type="http://schemas.openxmlformats.org/officeDocument/2006/relationships/diagramQuickStyle" Target="../diagrams/quickStyle68.xml"/><Relationship Id="rId36" Type="http://schemas.openxmlformats.org/officeDocument/2006/relationships/diagramColors" Target="../diagrams/colors69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67.xml"/><Relationship Id="rId31" Type="http://schemas.openxmlformats.org/officeDocument/2006/relationships/image" Target="../media/image206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66.xml"/><Relationship Id="rId22" Type="http://schemas.openxmlformats.org/officeDocument/2006/relationships/diagramColors" Target="../diagrams/colors67.xml"/><Relationship Id="rId27" Type="http://schemas.openxmlformats.org/officeDocument/2006/relationships/diagramLayout" Target="../diagrams/layout68.xml"/><Relationship Id="rId30" Type="http://schemas.microsoft.com/office/2007/relationships/diagramDrawing" Target="../diagrams/drawing68.xml"/><Relationship Id="rId35" Type="http://schemas.openxmlformats.org/officeDocument/2006/relationships/diagramQuickStyle" Target="../diagrams/quickStyle6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70.xml"/><Relationship Id="rId18" Type="http://schemas.openxmlformats.org/officeDocument/2006/relationships/image" Target="../media/image211.svg"/><Relationship Id="rId26" Type="http://schemas.openxmlformats.org/officeDocument/2006/relationships/diagramData" Target="../diagrams/data72.xml"/><Relationship Id="rId39" Type="http://schemas.openxmlformats.org/officeDocument/2006/relationships/image" Target="../media/image217.svg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71.xml"/><Relationship Id="rId34" Type="http://schemas.openxmlformats.org/officeDocument/2006/relationships/diagramLayout" Target="../diagrams/layout73.xml"/><Relationship Id="rId7" Type="http://schemas.openxmlformats.org/officeDocument/2006/relationships/image" Target="../media/image15.png"/><Relationship Id="rId12" Type="http://schemas.openxmlformats.org/officeDocument/2006/relationships/diagramData" Target="../diagrams/data70.xml"/><Relationship Id="rId17" Type="http://schemas.openxmlformats.org/officeDocument/2006/relationships/image" Target="../media/image210.png"/><Relationship Id="rId25" Type="http://schemas.openxmlformats.org/officeDocument/2006/relationships/image" Target="../media/image213.svg"/><Relationship Id="rId33" Type="http://schemas.openxmlformats.org/officeDocument/2006/relationships/diagramData" Target="../diagrams/data73.xml"/><Relationship Id="rId38" Type="http://schemas.openxmlformats.org/officeDocument/2006/relationships/image" Target="../media/image216.png"/><Relationship Id="rId2" Type="http://schemas.openxmlformats.org/officeDocument/2006/relationships/notesSlide" Target="../notesSlides/notesSlide46.xml"/><Relationship Id="rId16" Type="http://schemas.microsoft.com/office/2007/relationships/diagramDrawing" Target="../diagrams/drawing70.xml"/><Relationship Id="rId20" Type="http://schemas.openxmlformats.org/officeDocument/2006/relationships/diagramLayout" Target="../diagrams/layout71.xml"/><Relationship Id="rId29" Type="http://schemas.openxmlformats.org/officeDocument/2006/relationships/diagramColors" Target="../diagrams/colors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12.png"/><Relationship Id="rId32" Type="http://schemas.openxmlformats.org/officeDocument/2006/relationships/image" Target="../media/image215.svg"/><Relationship Id="rId37" Type="http://schemas.microsoft.com/office/2007/relationships/diagramDrawing" Target="../diagrams/drawing73.xml"/><Relationship Id="rId5" Type="http://schemas.openxmlformats.org/officeDocument/2006/relationships/image" Target="../media/image13.png"/><Relationship Id="rId15" Type="http://schemas.openxmlformats.org/officeDocument/2006/relationships/diagramColors" Target="../diagrams/colors70.xml"/><Relationship Id="rId23" Type="http://schemas.microsoft.com/office/2007/relationships/diagramDrawing" Target="../diagrams/drawing71.xml"/><Relationship Id="rId28" Type="http://schemas.openxmlformats.org/officeDocument/2006/relationships/diagramQuickStyle" Target="../diagrams/quickStyle72.xml"/><Relationship Id="rId36" Type="http://schemas.openxmlformats.org/officeDocument/2006/relationships/diagramColors" Target="../diagrams/colors73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71.xml"/><Relationship Id="rId31" Type="http://schemas.openxmlformats.org/officeDocument/2006/relationships/image" Target="../media/image214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70.xml"/><Relationship Id="rId22" Type="http://schemas.openxmlformats.org/officeDocument/2006/relationships/diagramColors" Target="../diagrams/colors71.xml"/><Relationship Id="rId27" Type="http://schemas.openxmlformats.org/officeDocument/2006/relationships/diagramLayout" Target="../diagrams/layout72.xml"/><Relationship Id="rId30" Type="http://schemas.microsoft.com/office/2007/relationships/diagramDrawing" Target="../diagrams/drawing72.xml"/><Relationship Id="rId35" Type="http://schemas.openxmlformats.org/officeDocument/2006/relationships/diagramQuickStyle" Target="../diagrams/quickStyle7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74.xml"/><Relationship Id="rId18" Type="http://schemas.openxmlformats.org/officeDocument/2006/relationships/image" Target="../media/image219.svg"/><Relationship Id="rId26" Type="http://schemas.openxmlformats.org/officeDocument/2006/relationships/diagramData" Target="../diagrams/data76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75.xml"/><Relationship Id="rId7" Type="http://schemas.openxmlformats.org/officeDocument/2006/relationships/image" Target="../media/image15.png"/><Relationship Id="rId12" Type="http://schemas.openxmlformats.org/officeDocument/2006/relationships/diagramData" Target="../diagrams/data74.xml"/><Relationship Id="rId17" Type="http://schemas.openxmlformats.org/officeDocument/2006/relationships/image" Target="../media/image218.png"/><Relationship Id="rId25" Type="http://schemas.openxmlformats.org/officeDocument/2006/relationships/image" Target="../media/image221.svg"/><Relationship Id="rId2" Type="http://schemas.openxmlformats.org/officeDocument/2006/relationships/notesSlide" Target="../notesSlides/notesSlide47.xml"/><Relationship Id="rId16" Type="http://schemas.microsoft.com/office/2007/relationships/diagramDrawing" Target="../diagrams/drawing74.xml"/><Relationship Id="rId20" Type="http://schemas.openxmlformats.org/officeDocument/2006/relationships/diagramLayout" Target="../diagrams/layout75.xml"/><Relationship Id="rId29" Type="http://schemas.openxmlformats.org/officeDocument/2006/relationships/diagramColors" Target="../diagrams/colors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20.png"/><Relationship Id="rId32" Type="http://schemas.openxmlformats.org/officeDocument/2006/relationships/image" Target="../media/image223.sv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74.xml"/><Relationship Id="rId23" Type="http://schemas.microsoft.com/office/2007/relationships/diagramDrawing" Target="../diagrams/drawing75.xml"/><Relationship Id="rId28" Type="http://schemas.openxmlformats.org/officeDocument/2006/relationships/diagramQuickStyle" Target="../diagrams/quickStyle76.xml"/><Relationship Id="rId10" Type="http://schemas.openxmlformats.org/officeDocument/2006/relationships/image" Target="../media/image18.png"/><Relationship Id="rId19" Type="http://schemas.openxmlformats.org/officeDocument/2006/relationships/diagramData" Target="../diagrams/data75.xml"/><Relationship Id="rId31" Type="http://schemas.openxmlformats.org/officeDocument/2006/relationships/image" Target="../media/image222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74.xml"/><Relationship Id="rId22" Type="http://schemas.openxmlformats.org/officeDocument/2006/relationships/diagramColors" Target="../diagrams/colors75.xml"/><Relationship Id="rId27" Type="http://schemas.openxmlformats.org/officeDocument/2006/relationships/diagramLayout" Target="../diagrams/layout76.xml"/><Relationship Id="rId30" Type="http://schemas.microsoft.com/office/2007/relationships/diagramDrawing" Target="../diagrams/drawing7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i.at/?page_id=29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25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13.png"/><Relationship Id="rId10" Type="http://schemas.openxmlformats.org/officeDocument/2006/relationships/image" Target="../media/image227.svg"/><Relationship Id="rId4" Type="http://schemas.openxmlformats.org/officeDocument/2006/relationships/image" Target="../media/image5.svg"/><Relationship Id="rId9" Type="http://schemas.openxmlformats.org/officeDocument/2006/relationships/image" Target="../media/image2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5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2.png"/><Relationship Id="rId5" Type="http://schemas.openxmlformats.org/officeDocument/2006/relationships/image" Target="../media/image30.svg"/><Relationship Id="rId15" Type="http://schemas.openxmlformats.org/officeDocument/2006/relationships/image" Target="../media/image36.png"/><Relationship Id="rId10" Type="http://schemas.microsoft.com/office/2007/relationships/diagramDrawing" Target="../diagrams/drawing4.xml"/><Relationship Id="rId19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F47317F-C87A-4D9C-A72E-89C67FDA2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343C5F-7AA1-409B-BD18-44E928CE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031846"/>
            <a:ext cx="7223760" cy="1116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FF31F9-8C96-4D43-9B36-20F6B6FE6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7694" y="0"/>
            <a:ext cx="430430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A3271F-C9D8-4DC2-91DE-67F6824DD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291" y="5264940"/>
            <a:ext cx="1534587" cy="626589"/>
          </a:xfrm>
          <a:ln w="57150">
            <a:noFill/>
          </a:ln>
        </p:spPr>
        <p:txBody>
          <a:bodyPr anchor="b">
            <a:normAutofit lnSpcReduction="10000"/>
          </a:bodyPr>
          <a:lstStyle/>
          <a:p>
            <a:r>
              <a:rPr lang="de-DE" sz="2000" err="1">
                <a:solidFill>
                  <a:schemeClr val="accent3">
                    <a:lumMod val="50000"/>
                  </a:schemeClr>
                </a:solidFill>
              </a:rPr>
              <a:t>MOgi</a:t>
            </a:r>
            <a:br>
              <a:rPr lang="de-DE" sz="1800"/>
            </a:br>
            <a:r>
              <a:rPr lang="de-DE" sz="1400" cap="none">
                <a:solidFill>
                  <a:schemeClr val="accent3">
                    <a:lumMod val="50000"/>
                  </a:schemeClr>
                </a:solidFill>
              </a:rPr>
              <a:t>b. c. c. GmbH</a:t>
            </a:r>
            <a:endParaRPr lang="de-DE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55F232-5F7C-4956-9FDE-C80E58BE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80" y="3869202"/>
            <a:ext cx="6822022" cy="1041204"/>
          </a:xfrm>
          <a:ln>
            <a:noFill/>
          </a:ln>
        </p:spPr>
        <p:txBody>
          <a:bodyPr anchor="b">
            <a:normAutofit fontScale="90000"/>
          </a:bodyPr>
          <a:lstStyle/>
          <a:p>
            <a:pPr algn="ctr"/>
            <a:r>
              <a:rPr lang="de-DE" sz="4800" dirty="0">
                <a:solidFill>
                  <a:srgbClr val="293A42"/>
                </a:solidFill>
              </a:rPr>
              <a:t>Amazon Web </a:t>
            </a:r>
            <a:r>
              <a:rPr lang="de-DE" sz="4800" dirty="0" err="1">
                <a:solidFill>
                  <a:srgbClr val="293A42"/>
                </a:solidFill>
              </a:rPr>
              <a:t>services</a:t>
            </a:r>
            <a:endParaRPr lang="de-DE" sz="4800" dirty="0">
              <a:solidFill>
                <a:srgbClr val="293A42"/>
              </a:solidFill>
            </a:endParaRPr>
          </a:p>
        </p:txBody>
      </p:sp>
      <p:pic>
        <p:nvPicPr>
          <p:cNvPr id="4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9203B95C-22FC-4010-B47F-D39105BFF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1" y="5345916"/>
            <a:ext cx="838190" cy="469406"/>
          </a:xfrm>
          <a:prstGeom prst="rect">
            <a:avLst/>
          </a:prstGeom>
        </p:spPr>
      </p:pic>
      <p:pic>
        <p:nvPicPr>
          <p:cNvPr id="6" name="Grafik 5" descr="Ein Bild, das Teller, Zeichnung enthält.&#10;&#10;Automatisch generierte Beschreibung">
            <a:extLst>
              <a:ext uri="{FF2B5EF4-FFF2-40B4-BE49-F238E27FC236}">
                <a16:creationId xmlns:a16="http://schemas.microsoft.com/office/drawing/2014/main" id="{ECDDAA60-942F-4691-ABF0-FE882510AC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82" y="2775739"/>
            <a:ext cx="3230782" cy="19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Blockchain</a:t>
            </a: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ACACB85-E8BD-409B-8889-32E6F4081AAE}"/>
              </a:ext>
            </a:extLst>
          </p:cNvPr>
          <p:cNvGrpSpPr/>
          <p:nvPr/>
        </p:nvGrpSpPr>
        <p:grpSpPr>
          <a:xfrm>
            <a:off x="1285411" y="3697625"/>
            <a:ext cx="4683521" cy="2703175"/>
            <a:chOff x="138384" y="3523968"/>
            <a:chExt cx="2377060" cy="72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57537D1-8F7F-4300-98AD-0F0D1270058D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501E497-3EDF-4167-8CB4-8E8F404D5843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</a:t>
              </a:r>
              <a:r>
                <a:rPr lang="de-DE" sz="1600" b="1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Managed</a:t>
              </a: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 Blockchain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Erstellen und verwalten </a:t>
              </a:r>
              <a:b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</a:b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Sie skalierbare Blockchain-Netzwerke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B36992-F81F-45AA-BA31-813B33666D14}"/>
              </a:ext>
            </a:extLst>
          </p:cNvPr>
          <p:cNvGrpSpPr/>
          <p:nvPr/>
        </p:nvGrpSpPr>
        <p:grpSpPr>
          <a:xfrm>
            <a:off x="6320705" y="3697625"/>
            <a:ext cx="4683521" cy="2703175"/>
            <a:chOff x="138384" y="3523968"/>
            <a:chExt cx="2377060" cy="72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FAE67E3-8141-42A1-ABC4-F20F9D8DC3A5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84A7DB9-8647-46F0-B783-1FF3B2011171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Quantum Ledger Database (QLDB)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Vollständig verwaltete Ledger-Datenbank</a:t>
              </a:r>
            </a:p>
          </p:txBody>
        </p:sp>
      </p:grpSp>
      <p:pic>
        <p:nvPicPr>
          <p:cNvPr id="9" name="Grafik 8" descr="Blockchain">
            <a:extLst>
              <a:ext uri="{FF2B5EF4-FFF2-40B4-BE49-F238E27FC236}">
                <a16:creationId xmlns:a16="http://schemas.microsoft.com/office/drawing/2014/main" id="{BD234104-DF9C-40ED-A3BA-EE5B4D5DB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27904" y="1644298"/>
            <a:ext cx="1599336" cy="1599336"/>
          </a:xfrm>
          <a:prstGeom prst="rect">
            <a:avLst/>
          </a:prstGeom>
        </p:spPr>
      </p:pic>
      <p:pic>
        <p:nvPicPr>
          <p:cNvPr id="10" name="Grafik 9" descr="Datenbank">
            <a:extLst>
              <a:ext uri="{FF2B5EF4-FFF2-40B4-BE49-F238E27FC236}">
                <a16:creationId xmlns:a16="http://schemas.microsoft.com/office/drawing/2014/main" id="{76785716-FC53-48FB-9B76-012F2441E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75296" y="1641089"/>
            <a:ext cx="1599336" cy="1599336"/>
          </a:xfrm>
          <a:prstGeom prst="rect">
            <a:avLst/>
          </a:prstGeom>
        </p:spPr>
      </p:pic>
      <p:pic>
        <p:nvPicPr>
          <p:cNvPr id="12" name="Grafik 11" descr="Blockchain">
            <a:extLst>
              <a:ext uri="{FF2B5EF4-FFF2-40B4-BE49-F238E27FC236}">
                <a16:creationId xmlns:a16="http://schemas.microsoft.com/office/drawing/2014/main" id="{B48EF1C8-9C15-43DF-8016-884BDDDED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27904" y="1641089"/>
            <a:ext cx="1599336" cy="1599336"/>
          </a:xfrm>
          <a:prstGeom prst="rect">
            <a:avLst/>
          </a:prstGeom>
        </p:spPr>
      </p:pic>
      <p:pic>
        <p:nvPicPr>
          <p:cNvPr id="13" name="Grafik 12" descr="Datenbank">
            <a:extLst>
              <a:ext uri="{FF2B5EF4-FFF2-40B4-BE49-F238E27FC236}">
                <a16:creationId xmlns:a16="http://schemas.microsoft.com/office/drawing/2014/main" id="{87CAEF2F-A84E-46E7-B1F3-0558A993E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875296" y="1675605"/>
            <a:ext cx="1599336" cy="15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Unternehmensanwendung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341B3030-68FA-4773-99D7-EF5E90F9B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623178"/>
              </p:ext>
            </p:extLst>
          </p:nvPr>
        </p:nvGraphicFramePr>
        <p:xfrm>
          <a:off x="1229939" y="1744910"/>
          <a:ext cx="9764589" cy="203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m 5">
            <a:extLst>
              <a:ext uri="{FF2B5EF4-FFF2-40B4-BE49-F238E27FC236}">
                <a16:creationId xmlns:a16="http://schemas.microsoft.com/office/drawing/2014/main" id="{CCCEF836-02C8-42DC-9C41-75F4F948A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340663"/>
              </p:ext>
            </p:extLst>
          </p:nvPr>
        </p:nvGraphicFramePr>
        <p:xfrm>
          <a:off x="2915141" y="4073635"/>
          <a:ext cx="6394183" cy="206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893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6F9193E8-8BB5-4595-B19B-D259EF15D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206068"/>
              </p:ext>
            </p:extLst>
          </p:nvPr>
        </p:nvGraphicFramePr>
        <p:xfrm>
          <a:off x="697078" y="495855"/>
          <a:ext cx="11032968" cy="586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Datenverarbeitung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Cloudcomputing">
            <a:extLst>
              <a:ext uri="{FF2B5EF4-FFF2-40B4-BE49-F238E27FC236}">
                <a16:creationId xmlns:a16="http://schemas.microsoft.com/office/drawing/2014/main" id="{14F5C76F-771A-422F-A7B8-AFDC66A23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610192" y="2372483"/>
            <a:ext cx="914400" cy="914400"/>
          </a:xfrm>
          <a:prstGeom prst="rect">
            <a:avLst/>
          </a:prstGeom>
        </p:spPr>
      </p:pic>
      <p:pic>
        <p:nvPicPr>
          <p:cNvPr id="13" name="Grafik 12" descr="Lineal">
            <a:extLst>
              <a:ext uri="{FF2B5EF4-FFF2-40B4-BE49-F238E27FC236}">
                <a16:creationId xmlns:a16="http://schemas.microsoft.com/office/drawing/2014/main" id="{9D416302-A657-40E9-8DDA-0EF2ECB340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375612" y="2381469"/>
            <a:ext cx="914401" cy="914401"/>
          </a:xfrm>
          <a:prstGeom prst="rect">
            <a:avLst/>
          </a:prstGeom>
        </p:spPr>
      </p:pic>
      <p:pic>
        <p:nvPicPr>
          <p:cNvPr id="19" name="Grafik 18" descr="Laptop">
            <a:extLst>
              <a:ext uri="{FF2B5EF4-FFF2-40B4-BE49-F238E27FC236}">
                <a16:creationId xmlns:a16="http://schemas.microsoft.com/office/drawing/2014/main" id="{80781BE0-241E-422D-8369-CB96A2E429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942793" y="2393037"/>
            <a:ext cx="914400" cy="914400"/>
          </a:xfrm>
          <a:prstGeom prst="rect">
            <a:avLst/>
          </a:prstGeom>
        </p:spPr>
      </p:pic>
      <p:pic>
        <p:nvPicPr>
          <p:cNvPr id="21" name="Grafik 20" descr="Server">
            <a:extLst>
              <a:ext uri="{FF2B5EF4-FFF2-40B4-BE49-F238E27FC236}">
                <a16:creationId xmlns:a16="http://schemas.microsoft.com/office/drawing/2014/main" id="{FF6A93AC-0936-46D7-A7F8-335A24EBA0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159203" y="2404562"/>
            <a:ext cx="914400" cy="914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CEF7CF3-6F92-4471-B0E9-7B782586D2B1}"/>
              </a:ext>
            </a:extLst>
          </p:cNvPr>
          <p:cNvSpPr txBox="1"/>
          <p:nvPr/>
        </p:nvSpPr>
        <p:spPr>
          <a:xfrm>
            <a:off x="3520314" y="4599010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Rechenkapazität skalieren, um Anforderungen zu erfüllen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5D41767-49E9-494B-91A7-FCDE306096A1}"/>
              </a:ext>
            </a:extLst>
          </p:cNvPr>
          <p:cNvSpPr txBox="1"/>
          <p:nvPr/>
        </p:nvSpPr>
        <p:spPr>
          <a:xfrm>
            <a:off x="766718" y="4603946"/>
            <a:ext cx="2615733" cy="30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Virtuelle Server in der Cloud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694A36D-2E87-418F-AA04-6CC1FDB86CEA}"/>
              </a:ext>
            </a:extLst>
          </p:cNvPr>
          <p:cNvSpPr txBox="1"/>
          <p:nvPr/>
        </p:nvSpPr>
        <p:spPr>
          <a:xfrm>
            <a:off x="6305803" y="4599010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Virtual Private Server starten und verwalten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47421A-52FE-4BFB-877E-6EB00756D5F6}"/>
              </a:ext>
            </a:extLst>
          </p:cNvPr>
          <p:cNvSpPr txBox="1"/>
          <p:nvPr/>
        </p:nvSpPr>
        <p:spPr>
          <a:xfrm>
            <a:off x="9091292" y="4603946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Ausführen von Batch-Jobs </a:t>
            </a:r>
            <a:b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beliebiger Größe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6F9193E8-8BB5-4595-B19B-D259EF15D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697429"/>
              </p:ext>
            </p:extLst>
          </p:nvPr>
        </p:nvGraphicFramePr>
        <p:xfrm>
          <a:off x="697078" y="495855"/>
          <a:ext cx="11032968" cy="586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Datenverarbeitung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Internet">
            <a:extLst>
              <a:ext uri="{FF2B5EF4-FFF2-40B4-BE49-F238E27FC236}">
                <a16:creationId xmlns:a16="http://schemas.microsoft.com/office/drawing/2014/main" id="{14F5C76F-771A-422F-A7B8-AFDC66A23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94952" y="2372483"/>
            <a:ext cx="914400" cy="914400"/>
          </a:xfrm>
          <a:prstGeom prst="rect">
            <a:avLst/>
          </a:prstGeom>
        </p:spPr>
      </p:pic>
      <p:pic>
        <p:nvPicPr>
          <p:cNvPr id="13" name="Grafik 12" descr="Webdesign">
            <a:extLst>
              <a:ext uri="{FF2B5EF4-FFF2-40B4-BE49-F238E27FC236}">
                <a16:creationId xmlns:a16="http://schemas.microsoft.com/office/drawing/2014/main" id="{9D416302-A657-40E9-8DDA-0EF2ECB340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367992" y="2389089"/>
            <a:ext cx="914401" cy="914401"/>
          </a:xfrm>
          <a:prstGeom prst="rect">
            <a:avLst/>
          </a:prstGeom>
        </p:spPr>
      </p:pic>
      <p:pic>
        <p:nvPicPr>
          <p:cNvPr id="19" name="Grafik 18" descr="Verbotsschild">
            <a:extLst>
              <a:ext uri="{FF2B5EF4-FFF2-40B4-BE49-F238E27FC236}">
                <a16:creationId xmlns:a16="http://schemas.microsoft.com/office/drawing/2014/main" id="{80781BE0-241E-422D-8369-CB96A2E429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807120" y="2238814"/>
            <a:ext cx="1199011" cy="1199011"/>
          </a:xfrm>
          <a:prstGeom prst="rect">
            <a:avLst/>
          </a:prstGeom>
        </p:spPr>
      </p:pic>
      <p:pic>
        <p:nvPicPr>
          <p:cNvPr id="21" name="Grafik 20" descr="Markierung">
            <a:extLst>
              <a:ext uri="{FF2B5EF4-FFF2-40B4-BE49-F238E27FC236}">
                <a16:creationId xmlns:a16="http://schemas.microsoft.com/office/drawing/2014/main" id="{FF6A93AC-0936-46D7-A7F8-335A24EBA0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159203" y="2389322"/>
            <a:ext cx="914400" cy="914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CEF7CF3-6F92-4471-B0E9-7B782586D2B1}"/>
              </a:ext>
            </a:extLst>
          </p:cNvPr>
          <p:cNvSpPr txBox="1"/>
          <p:nvPr/>
        </p:nvSpPr>
        <p:spPr>
          <a:xfrm>
            <a:off x="3520314" y="4599010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ausführen, ohne an Server </a:t>
            </a:r>
            <a:b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zu denken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5D41767-49E9-494B-91A7-FCDE306096A1}"/>
              </a:ext>
            </a:extLst>
          </p:cNvPr>
          <p:cNvSpPr txBox="1"/>
          <p:nvPr/>
        </p:nvSpPr>
        <p:spPr>
          <a:xfrm>
            <a:off x="766718" y="4603946"/>
            <a:ext cx="2615733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Web-Apps ausführen und verwalten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694A36D-2E87-418F-AA04-6CC1FDB86CEA}"/>
              </a:ext>
            </a:extLst>
          </p:cNvPr>
          <p:cNvSpPr txBox="1"/>
          <p:nvPr/>
        </p:nvSpPr>
        <p:spPr>
          <a:xfrm>
            <a:off x="6305803" y="4599010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AWS-Infrastruktur lokal ausführen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47421A-52FE-4BFB-877E-6EB00756D5F6}"/>
              </a:ext>
            </a:extLst>
          </p:cNvPr>
          <p:cNvSpPr txBox="1"/>
          <p:nvPr/>
        </p:nvSpPr>
        <p:spPr>
          <a:xfrm>
            <a:off x="9091292" y="4603946"/>
            <a:ext cx="2628901" cy="767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Erkunden, Bereitstellen und Veröffentlichen von serverlosen Anwendungen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Datenbank">
            <a:extLst>
              <a:ext uri="{FF2B5EF4-FFF2-40B4-BE49-F238E27FC236}">
                <a16:creationId xmlns:a16="http://schemas.microsoft.com/office/drawing/2014/main" id="{9BB513A2-9B2C-4A8A-9288-AC30B6BB2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88513" y="2415025"/>
            <a:ext cx="841378" cy="8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Datenverarbeitung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9" name="Grafik 18" descr="Verbotsschild">
            <a:extLst>
              <a:ext uri="{FF2B5EF4-FFF2-40B4-BE49-F238E27FC236}">
                <a16:creationId xmlns:a16="http://schemas.microsoft.com/office/drawing/2014/main" id="{80781BE0-241E-422D-8369-CB96A2E4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807120" y="2238814"/>
            <a:ext cx="1199011" cy="119901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CEF7CF3-6F92-4471-B0E9-7B782586D2B1}"/>
              </a:ext>
            </a:extLst>
          </p:cNvPr>
          <p:cNvSpPr txBox="1"/>
          <p:nvPr/>
        </p:nvSpPr>
        <p:spPr>
          <a:xfrm>
            <a:off x="5161501" y="4559041"/>
            <a:ext cx="2479033" cy="9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Bereitstellen von Anwendungen mit extrem niedriger Latenz </a:t>
            </a:r>
            <a:b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 5G-Geräte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5D41767-49E9-494B-91A7-FCDE306096A1}"/>
              </a:ext>
            </a:extLst>
          </p:cNvPr>
          <p:cNvSpPr txBox="1"/>
          <p:nvPr/>
        </p:nvSpPr>
        <p:spPr>
          <a:xfrm>
            <a:off x="2505044" y="4559041"/>
            <a:ext cx="2615733" cy="12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Physische Geräte zum Aggregieren und Verarbeiten von Daten an Edge-Standorten und zum anschließenden Übertragen in AWS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694A36D-2E87-418F-AA04-6CC1FDB86CEA}"/>
              </a:ext>
            </a:extLst>
          </p:cNvPr>
          <p:cNvSpPr txBox="1"/>
          <p:nvPr/>
        </p:nvSpPr>
        <p:spPr>
          <a:xfrm>
            <a:off x="7681259" y="4559041"/>
            <a:ext cx="2479033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Erstellen einer Hybrid-Cloud ohne angepasste Hardware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 5">
            <a:extLst>
              <a:ext uri="{FF2B5EF4-FFF2-40B4-BE49-F238E27FC236}">
                <a16:creationId xmlns:a16="http://schemas.microsoft.com/office/drawing/2014/main" id="{34884C81-CD69-4A4D-A087-5DBA2183D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328661"/>
              </p:ext>
            </p:extLst>
          </p:nvPr>
        </p:nvGraphicFramePr>
        <p:xfrm>
          <a:off x="1743395" y="2116803"/>
          <a:ext cx="9124816" cy="244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Grafik 20" descr="Freigeben">
            <a:extLst>
              <a:ext uri="{FF2B5EF4-FFF2-40B4-BE49-F238E27FC236}">
                <a16:creationId xmlns:a16="http://schemas.microsoft.com/office/drawing/2014/main" id="{FF6A93AC-0936-46D7-A7F8-335A24EBA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319630" y="2320159"/>
            <a:ext cx="914400" cy="914400"/>
          </a:xfrm>
          <a:prstGeom prst="rect">
            <a:avLst/>
          </a:prstGeom>
        </p:spPr>
      </p:pic>
      <p:pic>
        <p:nvPicPr>
          <p:cNvPr id="9" name="Grafik 8" descr="Tablet">
            <a:extLst>
              <a:ext uri="{FF2B5EF4-FFF2-40B4-BE49-F238E27FC236}">
                <a16:creationId xmlns:a16="http://schemas.microsoft.com/office/drawing/2014/main" id="{9BB513A2-9B2C-4A8A-9288-AC30B6BB28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900354" y="2373499"/>
            <a:ext cx="841378" cy="841378"/>
          </a:xfrm>
          <a:prstGeom prst="rect">
            <a:avLst/>
          </a:prstGeom>
        </p:spPr>
      </p:pic>
      <p:pic>
        <p:nvPicPr>
          <p:cNvPr id="10" name="Grafik 9" descr="Cloud">
            <a:extLst>
              <a:ext uri="{FF2B5EF4-FFF2-40B4-BE49-F238E27FC236}">
                <a16:creationId xmlns:a16="http://schemas.microsoft.com/office/drawing/2014/main" id="{99D1A398-D059-455E-B320-0FEDB32994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415676" y="2352108"/>
            <a:ext cx="841378" cy="8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Container</a:t>
            </a: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7" name="Diagramm 5">
            <a:extLst>
              <a:ext uri="{FF2B5EF4-FFF2-40B4-BE49-F238E27FC236}">
                <a16:creationId xmlns:a16="http://schemas.microsoft.com/office/drawing/2014/main" id="{401070A6-6D00-4F5D-939E-91B71CC03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443487"/>
              </p:ext>
            </p:extLst>
          </p:nvPr>
        </p:nvGraphicFramePr>
        <p:xfrm>
          <a:off x="1281533" y="1135381"/>
          <a:ext cx="9775934" cy="501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800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Kundeneinbindung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88DFEC72-DFAE-491D-BD54-61BA8DF8A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11687"/>
              </p:ext>
            </p:extLst>
          </p:nvPr>
        </p:nvGraphicFramePr>
        <p:xfrm>
          <a:off x="509267" y="1697991"/>
          <a:ext cx="11390902" cy="40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Grafik 7" descr="Callcenter">
            <a:extLst>
              <a:ext uri="{FF2B5EF4-FFF2-40B4-BE49-F238E27FC236}">
                <a16:creationId xmlns:a16="http://schemas.microsoft.com/office/drawing/2014/main" id="{EC4BCB00-5B80-429D-9AC3-38DBEB97BA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20884" y="2072540"/>
            <a:ext cx="1031666" cy="1031666"/>
          </a:xfrm>
          <a:prstGeom prst="rect">
            <a:avLst/>
          </a:prstGeom>
        </p:spPr>
      </p:pic>
      <p:pic>
        <p:nvPicPr>
          <p:cNvPr id="10" name="Grafik 9" descr="Venn-Diagramm">
            <a:extLst>
              <a:ext uri="{FF2B5EF4-FFF2-40B4-BE49-F238E27FC236}">
                <a16:creationId xmlns:a16="http://schemas.microsoft.com/office/drawing/2014/main" id="{81F9FF8C-F397-48A9-81F3-4964D52DA8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84209" y="2048394"/>
            <a:ext cx="1067064" cy="1067064"/>
          </a:xfrm>
          <a:prstGeom prst="rect">
            <a:avLst/>
          </a:prstGeom>
        </p:spPr>
      </p:pic>
      <p:pic>
        <p:nvPicPr>
          <p:cNvPr id="18" name="Grafik 17" descr="Vlog">
            <a:extLst>
              <a:ext uri="{FF2B5EF4-FFF2-40B4-BE49-F238E27FC236}">
                <a16:creationId xmlns:a16="http://schemas.microsoft.com/office/drawing/2014/main" id="{6A47EBD4-BD07-4D52-A85E-B71C5A27E0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1631" y="2107937"/>
            <a:ext cx="1031667" cy="1031667"/>
          </a:xfrm>
          <a:prstGeom prst="rect">
            <a:avLst/>
          </a:prstGeom>
        </p:spPr>
      </p:pic>
      <p:pic>
        <p:nvPicPr>
          <p:cNvPr id="19" name="Grafik 18" descr="Umschlag">
            <a:extLst>
              <a:ext uri="{FF2B5EF4-FFF2-40B4-BE49-F238E27FC236}">
                <a16:creationId xmlns:a16="http://schemas.microsoft.com/office/drawing/2014/main" id="{24FC4130-BE45-4EA0-849B-93CCA63E4E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114149" y="2086630"/>
            <a:ext cx="1067064" cy="1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Datenbank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7" name="Diagramm 5">
            <a:extLst>
              <a:ext uri="{FF2B5EF4-FFF2-40B4-BE49-F238E27FC236}">
                <a16:creationId xmlns:a16="http://schemas.microsoft.com/office/drawing/2014/main" id="{BC092A44-72C1-4EFD-BAD5-C5DE12D71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958100"/>
              </p:ext>
            </p:extLst>
          </p:nvPr>
        </p:nvGraphicFramePr>
        <p:xfrm>
          <a:off x="1129321" y="1392339"/>
          <a:ext cx="9933358" cy="212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m 5">
            <a:extLst>
              <a:ext uri="{FF2B5EF4-FFF2-40B4-BE49-F238E27FC236}">
                <a16:creationId xmlns:a16="http://schemas.microsoft.com/office/drawing/2014/main" id="{EDD76899-0876-409D-904C-DF47C5C82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11731"/>
              </p:ext>
            </p:extLst>
          </p:nvPr>
        </p:nvGraphicFramePr>
        <p:xfrm>
          <a:off x="1129321" y="3708318"/>
          <a:ext cx="9933358" cy="212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829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Datenbank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7" name="Diagramm 5">
            <a:extLst>
              <a:ext uri="{FF2B5EF4-FFF2-40B4-BE49-F238E27FC236}">
                <a16:creationId xmlns:a16="http://schemas.microsoft.com/office/drawing/2014/main" id="{BC092A44-72C1-4EFD-BAD5-C5DE12D71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039436"/>
              </p:ext>
            </p:extLst>
          </p:nvPr>
        </p:nvGraphicFramePr>
        <p:xfrm>
          <a:off x="1129321" y="1392339"/>
          <a:ext cx="9933358" cy="212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m 5">
            <a:extLst>
              <a:ext uri="{FF2B5EF4-FFF2-40B4-BE49-F238E27FC236}">
                <a16:creationId xmlns:a16="http://schemas.microsoft.com/office/drawing/2014/main" id="{EDD76899-0876-409D-904C-DF47C5C82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44880"/>
              </p:ext>
            </p:extLst>
          </p:nvPr>
        </p:nvGraphicFramePr>
        <p:xfrm>
          <a:off x="1129321" y="3708318"/>
          <a:ext cx="9933358" cy="212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662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Entwickler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-Tools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267125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778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Warum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AWS?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AF5006E-08F3-4EEF-B451-E5B8DCBC2535}"/>
              </a:ext>
            </a:extLst>
          </p:cNvPr>
          <p:cNvGrpSpPr/>
          <p:nvPr/>
        </p:nvGrpSpPr>
        <p:grpSpPr>
          <a:xfrm>
            <a:off x="1430191" y="3476177"/>
            <a:ext cx="4683521" cy="2703175"/>
            <a:chOff x="138384" y="3523968"/>
            <a:chExt cx="2377060" cy="720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3F7F776-4879-495E-B4BF-2147B731D371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301D1C8-5751-4412-A2D6-F87F068CD240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</a:t>
              </a:r>
              <a:r>
                <a:rPr lang="de-DE" sz="1600" b="1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Lightsail</a:t>
              </a:r>
              <a:endParaRPr lang="de-DE" sz="1600" b="1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Alles, was Sie für die ersten Schritte mit AWS brauchen – zu einem günstigen </a:t>
              </a:r>
              <a:b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</a:b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und vorhersehbaren Preis.</a:t>
              </a:r>
            </a:p>
          </p:txBody>
        </p:sp>
      </p:grpSp>
      <p:pic>
        <p:nvPicPr>
          <p:cNvPr id="17" name="Grafik 16" descr=" ">
            <a:hlinkClick r:id="rId6"/>
            <a:extLst>
              <a:ext uri="{FF2B5EF4-FFF2-40B4-BE49-F238E27FC236}">
                <a16:creationId xmlns:a16="http://schemas.microsoft.com/office/drawing/2014/main" id="{A2A152BF-C654-43CB-9C5D-570F4C43E699}"/>
              </a:ext>
            </a:extLst>
          </p:cNvPr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221" y="1681588"/>
            <a:ext cx="2616835" cy="1287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A2A4817-05EB-4BDE-9E57-29805CEC594C}"/>
              </a:ext>
            </a:extLst>
          </p:cNvPr>
          <p:cNvGrpSpPr/>
          <p:nvPr/>
        </p:nvGrpSpPr>
        <p:grpSpPr>
          <a:xfrm>
            <a:off x="6465485" y="3476177"/>
            <a:ext cx="4683521" cy="2703175"/>
            <a:chOff x="138384" y="3523968"/>
            <a:chExt cx="2377060" cy="720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457EB09-723E-4779-A36B-7BC67B4A1E2D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6C8D624-7EB5-4462-B104-E53E19177E2F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AWS </a:t>
              </a:r>
              <a:r>
                <a:rPr lang="de-DE" sz="1600" b="1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Certification</a:t>
              </a:r>
              <a:endParaRPr lang="de-DE" sz="1600" b="1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Ressourcen finden, die Ihnen helfen, sich auf Ihre AWS </a:t>
              </a:r>
              <a:r>
                <a:rPr lang="de-DE" sz="1400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Certification</a:t>
              </a: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 vorzubereiten.</a:t>
              </a:r>
            </a:p>
          </p:txBody>
        </p:sp>
      </p:grpSp>
      <p:pic>
        <p:nvPicPr>
          <p:cNvPr id="21" name="Grafik 20" descr="Site-Merch_T&amp;C_Certification_Editorial">
            <a:hlinkClick r:id="rId8" tgtFrame="&quot;_blank&quot;"/>
            <a:extLst>
              <a:ext uri="{FF2B5EF4-FFF2-40B4-BE49-F238E27FC236}">
                <a16:creationId xmlns:a16="http://schemas.microsoft.com/office/drawing/2014/main" id="{59245F90-FCAB-4600-80E6-AFCD8FA9BD47}"/>
              </a:ext>
            </a:extLst>
          </p:cNvPr>
          <p:cNvPicPr/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415" y="1714066"/>
            <a:ext cx="2628900" cy="129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Entwickler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-Tools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084696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310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Entbenutzer-Datenverarbeitung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150" y="1933975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802" y="4719563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665" y="1720341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665" y="4597457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802" y="1751268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453" y="4654983"/>
            <a:ext cx="802413" cy="802413"/>
          </a:xfrm>
          <a:prstGeom prst="rect">
            <a:avLst/>
          </a:prstGeom>
        </p:spPr>
      </p:pic>
      <p:graphicFrame>
        <p:nvGraphicFramePr>
          <p:cNvPr id="23" name="Diagramm 5">
            <a:extLst>
              <a:ext uri="{FF2B5EF4-FFF2-40B4-BE49-F238E27FC236}">
                <a16:creationId xmlns:a16="http://schemas.microsoft.com/office/drawing/2014/main" id="{57768990-F69E-4FF4-B662-0370DE243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344328"/>
              </p:ext>
            </p:extLst>
          </p:nvPr>
        </p:nvGraphicFramePr>
        <p:xfrm>
          <a:off x="2180926" y="951456"/>
          <a:ext cx="8076569" cy="523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5" name="Grafik 24" descr="Tageskalender">
            <a:extLst>
              <a:ext uri="{FF2B5EF4-FFF2-40B4-BE49-F238E27FC236}">
                <a16:creationId xmlns:a16="http://schemas.microsoft.com/office/drawing/2014/main" id="{3D381F83-B17F-4690-9BBC-07F200C13E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74691" y="2526634"/>
            <a:ext cx="914400" cy="914400"/>
          </a:xfrm>
          <a:prstGeom prst="rect">
            <a:avLst/>
          </a:prstGeom>
        </p:spPr>
      </p:pic>
      <p:pic>
        <p:nvPicPr>
          <p:cNvPr id="27" name="Grafik 26" descr="Receiver">
            <a:extLst>
              <a:ext uri="{FF2B5EF4-FFF2-40B4-BE49-F238E27FC236}">
                <a16:creationId xmlns:a16="http://schemas.microsoft.com/office/drawing/2014/main" id="{BA4C18FF-BB6F-4452-9FC4-45871F6DAC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9788" y="2485250"/>
            <a:ext cx="914400" cy="914400"/>
          </a:xfrm>
          <a:prstGeom prst="rect">
            <a:avLst/>
          </a:prstGeom>
        </p:spPr>
      </p:pic>
      <p:pic>
        <p:nvPicPr>
          <p:cNvPr id="29" name="Grafik 28" descr="Computer">
            <a:extLst>
              <a:ext uri="{FF2B5EF4-FFF2-40B4-BE49-F238E27FC236}">
                <a16:creationId xmlns:a16="http://schemas.microsoft.com/office/drawing/2014/main" id="{E9238AFA-DB66-4E52-9B53-15C77B1866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99594" y="2523751"/>
            <a:ext cx="914400" cy="9144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214E58CE-117C-4535-BB16-9428A82A253B}"/>
              </a:ext>
            </a:extLst>
          </p:cNvPr>
          <p:cNvSpPr txBox="1"/>
          <p:nvPr/>
        </p:nvSpPr>
        <p:spPr>
          <a:xfrm>
            <a:off x="4923790" y="4662338"/>
            <a:ext cx="2628901" cy="767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Streamen Sie Desktopanwendungen sicher </a:t>
            </a:r>
            <a:b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einen Browser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C781EA6-1AB5-4A07-9F97-924F1DCAFCFD}"/>
              </a:ext>
            </a:extLst>
          </p:cNvPr>
          <p:cNvSpPr txBox="1"/>
          <p:nvPr/>
        </p:nvSpPr>
        <p:spPr>
          <a:xfrm>
            <a:off x="2117177" y="4662338"/>
            <a:ext cx="2615733" cy="30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Virtuelle Desktops in der Cloud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610C355-9259-4D79-887C-2268BC7F9C5F}"/>
              </a:ext>
            </a:extLst>
          </p:cNvPr>
          <p:cNvSpPr txBox="1"/>
          <p:nvPr/>
        </p:nvSpPr>
        <p:spPr>
          <a:xfrm>
            <a:off x="7689721" y="4662338"/>
            <a:ext cx="2628901" cy="5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EF90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Aktivieren des mobilen Zugriffs auf interne Webseiten</a:t>
            </a:r>
            <a:endParaRPr lang="de-AT" sz="1400" dirty="0">
              <a:solidFill>
                <a:srgbClr val="EF903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Game Tech</a:t>
            </a: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ACACB85-E8BD-409B-8889-32E6F4081AAE}"/>
              </a:ext>
            </a:extLst>
          </p:cNvPr>
          <p:cNvGrpSpPr/>
          <p:nvPr/>
        </p:nvGrpSpPr>
        <p:grpSpPr>
          <a:xfrm>
            <a:off x="1285411" y="3697625"/>
            <a:ext cx="4683521" cy="2703175"/>
            <a:chOff x="138384" y="3523968"/>
            <a:chExt cx="2377060" cy="72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57537D1-8F7F-4300-98AD-0F0D1270058D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501E497-3EDF-4167-8CB4-8E8F404D5843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</a:t>
              </a:r>
              <a:r>
                <a:rPr lang="de-DE" sz="1600" b="1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GameLift</a:t>
              </a:r>
              <a:endParaRPr lang="de-DE" sz="1600" b="1" cap="all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Schnelles, einfaches, kostengünstiges Hosting von dedizierten Spieleservern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B36992-F81F-45AA-BA31-813B33666D14}"/>
              </a:ext>
            </a:extLst>
          </p:cNvPr>
          <p:cNvGrpSpPr/>
          <p:nvPr/>
        </p:nvGrpSpPr>
        <p:grpSpPr>
          <a:xfrm>
            <a:off x="6320705" y="3697625"/>
            <a:ext cx="4683521" cy="2703175"/>
            <a:chOff x="138384" y="3523968"/>
            <a:chExt cx="2377060" cy="72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FAE67E3-8141-42A1-ABC4-F20F9D8DC3A5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84A7DB9-8647-46F0-B783-1FF3B2011171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Lumberyard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Eine freie, plattformübergreifende 3D-Spiel-Engine mit vollständigem Quellcode und Integrationen für AWS und Twitch</a:t>
              </a:r>
            </a:p>
          </p:txBody>
        </p:sp>
      </p:grpSp>
      <p:pic>
        <p:nvPicPr>
          <p:cNvPr id="9" name="Grafik 8" descr="Gamecontroller">
            <a:extLst>
              <a:ext uri="{FF2B5EF4-FFF2-40B4-BE49-F238E27FC236}">
                <a16:creationId xmlns:a16="http://schemas.microsoft.com/office/drawing/2014/main" id="{BD234104-DF9C-40ED-A3BA-EE5B4D5DB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27904" y="1644298"/>
            <a:ext cx="1599336" cy="1599336"/>
          </a:xfrm>
          <a:prstGeom prst="rect">
            <a:avLst/>
          </a:prstGeom>
        </p:spPr>
      </p:pic>
      <p:pic>
        <p:nvPicPr>
          <p:cNvPr id="10" name="Grafik 9" descr="Würfel">
            <a:extLst>
              <a:ext uri="{FF2B5EF4-FFF2-40B4-BE49-F238E27FC236}">
                <a16:creationId xmlns:a16="http://schemas.microsoft.com/office/drawing/2014/main" id="{76785716-FC53-48FB-9B76-012F2441E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75296" y="1641089"/>
            <a:ext cx="1599336" cy="1599336"/>
          </a:xfrm>
          <a:prstGeom prst="rect">
            <a:avLst/>
          </a:prstGeom>
        </p:spPr>
      </p:pic>
      <p:pic>
        <p:nvPicPr>
          <p:cNvPr id="12" name="Grafik 11" descr="Gamecontroller">
            <a:extLst>
              <a:ext uri="{FF2B5EF4-FFF2-40B4-BE49-F238E27FC236}">
                <a16:creationId xmlns:a16="http://schemas.microsoft.com/office/drawing/2014/main" id="{B48EF1C8-9C15-43DF-8016-884BDDDED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27904" y="1651364"/>
            <a:ext cx="1599336" cy="1599336"/>
          </a:xfrm>
          <a:prstGeom prst="rect">
            <a:avLst/>
          </a:prstGeom>
        </p:spPr>
      </p:pic>
      <p:pic>
        <p:nvPicPr>
          <p:cNvPr id="13" name="Grafik 12" descr="Würfel">
            <a:extLst>
              <a:ext uri="{FF2B5EF4-FFF2-40B4-BE49-F238E27FC236}">
                <a16:creationId xmlns:a16="http://schemas.microsoft.com/office/drawing/2014/main" id="{87CAEF2F-A84E-46E7-B1F3-0558A993E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875296" y="1675605"/>
            <a:ext cx="1599336" cy="15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Internet of Things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678AAB5B-D35F-4E50-A474-6C8012074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958085"/>
              </p:ext>
            </p:extLst>
          </p:nvPr>
        </p:nvGraphicFramePr>
        <p:xfrm>
          <a:off x="1742734" y="1178685"/>
          <a:ext cx="9392952" cy="516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762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Internet of Things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678AAB5B-D35F-4E50-A474-6C8012074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426761"/>
              </p:ext>
            </p:extLst>
          </p:nvPr>
        </p:nvGraphicFramePr>
        <p:xfrm>
          <a:off x="1742734" y="1178685"/>
          <a:ext cx="9392952" cy="516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030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1170257E-1D0F-4D11-BDB9-B9963C515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664904"/>
              </p:ext>
            </p:extLst>
          </p:nvPr>
        </p:nvGraphicFramePr>
        <p:xfrm>
          <a:off x="463777" y="1433362"/>
          <a:ext cx="11264446" cy="26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D869FCF6-DFAB-4551-8F5E-685145A5C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379033"/>
              </p:ext>
            </p:extLst>
          </p:nvPr>
        </p:nvGraphicFramePr>
        <p:xfrm>
          <a:off x="463777" y="3755402"/>
          <a:ext cx="11264446" cy="26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9017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1170257E-1D0F-4D11-BDB9-B9963C515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532522"/>
              </p:ext>
            </p:extLst>
          </p:nvPr>
        </p:nvGraphicFramePr>
        <p:xfrm>
          <a:off x="463777" y="1433362"/>
          <a:ext cx="11264446" cy="26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FA754ECB-037C-443B-91B9-10C61C759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62287"/>
              </p:ext>
            </p:extLst>
          </p:nvPr>
        </p:nvGraphicFramePr>
        <p:xfrm>
          <a:off x="463777" y="3755402"/>
          <a:ext cx="11264446" cy="26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388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1170257E-1D0F-4D11-BDB9-B9963C515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30035"/>
              </p:ext>
            </p:extLst>
          </p:nvPr>
        </p:nvGraphicFramePr>
        <p:xfrm>
          <a:off x="463777" y="1433362"/>
          <a:ext cx="11264446" cy="396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033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Verwaltung und Governance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972469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673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Verwaltung und Governance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414923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323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Warum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AWS?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AF5006E-08F3-4EEF-B451-E5B8DCBC2535}"/>
              </a:ext>
            </a:extLst>
          </p:cNvPr>
          <p:cNvGrpSpPr/>
          <p:nvPr/>
        </p:nvGrpSpPr>
        <p:grpSpPr>
          <a:xfrm>
            <a:off x="1430191" y="3476177"/>
            <a:ext cx="4683521" cy="2703175"/>
            <a:chOff x="138384" y="3523968"/>
            <a:chExt cx="2377060" cy="720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3F7F776-4879-495E-B4BF-2147B731D371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301D1C8-5751-4412-A2D6-F87F068CD240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Kendra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Finden Sie Antworten schneller und steigern Sie die Unternehmensproduktivität mit einer kognitiven Suche.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A2A4817-05EB-4BDE-9E57-29805CEC594C}"/>
              </a:ext>
            </a:extLst>
          </p:cNvPr>
          <p:cNvGrpSpPr/>
          <p:nvPr/>
        </p:nvGrpSpPr>
        <p:grpSpPr>
          <a:xfrm>
            <a:off x="6465485" y="3476177"/>
            <a:ext cx="4683521" cy="2703175"/>
            <a:chOff x="138384" y="3523968"/>
            <a:chExt cx="2377060" cy="720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457EB09-723E-4779-A36B-7BC67B4A1E2D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6C8D624-7EB5-4462-B104-E53E19177E2F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Mobile und Web-Apps schnell erstellen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Authentifizierung und Datensynchronisierung mit AWS </a:t>
              </a:r>
              <a:r>
                <a:rPr lang="de-DE" sz="1400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Amplify</a:t>
              </a: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 in nur wenigen Codezeilen hinzufügen.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EB4FBAD-8FB0-41FD-A31A-4FA892EE0C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6726" y="1788196"/>
            <a:ext cx="2615411" cy="12863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D166E3-F45E-433A-82AF-8517DCADF1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443" y="1696743"/>
            <a:ext cx="262760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Medienservice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35925"/>
              </p:ext>
            </p:extLst>
          </p:nvPr>
        </p:nvGraphicFramePr>
        <p:xfrm>
          <a:off x="397124" y="1149671"/>
          <a:ext cx="5441717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32255A7A-9ADF-4A21-819D-7A62F64E0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303975"/>
              </p:ext>
            </p:extLst>
          </p:nvPr>
        </p:nvGraphicFramePr>
        <p:xfrm>
          <a:off x="6023286" y="1176988"/>
          <a:ext cx="5441717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8406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Migration und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Übertragung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976211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677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Mobil</a:t>
            </a: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8" name="Diagramm 5">
            <a:extLst>
              <a:ext uri="{FF2B5EF4-FFF2-40B4-BE49-F238E27FC236}">
                <a16:creationId xmlns:a16="http://schemas.microsoft.com/office/drawing/2014/main" id="{FA76BE72-239B-4206-B485-CD1738152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615654"/>
              </p:ext>
            </p:extLst>
          </p:nvPr>
        </p:nvGraphicFramePr>
        <p:xfrm>
          <a:off x="890643" y="1944008"/>
          <a:ext cx="10410714" cy="357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afik 6" descr="Smartphone">
            <a:extLst>
              <a:ext uri="{FF2B5EF4-FFF2-40B4-BE49-F238E27FC236}">
                <a16:creationId xmlns:a16="http://schemas.microsoft.com/office/drawing/2014/main" id="{B42E3C5E-7F31-4ED6-A956-26AA045D85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78361" y="2294273"/>
            <a:ext cx="914400" cy="914400"/>
          </a:xfrm>
          <a:prstGeom prst="rect">
            <a:avLst/>
          </a:prstGeom>
        </p:spPr>
      </p:pic>
      <p:pic>
        <p:nvPicPr>
          <p:cNvPr id="14" name="Graphic 32" descr="Verbunden">
            <a:extLst>
              <a:ext uri="{FF2B5EF4-FFF2-40B4-BE49-F238E27FC236}">
                <a16:creationId xmlns:a16="http://schemas.microsoft.com/office/drawing/2014/main" id="{056E9828-F595-49C4-B48D-9733F6352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551691" y="2294273"/>
            <a:ext cx="914400" cy="914400"/>
          </a:xfrm>
          <a:prstGeom prst="rect">
            <a:avLst/>
          </a:prstGeom>
        </p:spPr>
      </p:pic>
      <p:pic>
        <p:nvPicPr>
          <p:cNvPr id="15" name="Grafik 14" descr="Chat">
            <a:extLst>
              <a:ext uri="{FF2B5EF4-FFF2-40B4-BE49-F238E27FC236}">
                <a16:creationId xmlns:a16="http://schemas.microsoft.com/office/drawing/2014/main" id="{D5E6890E-3890-43E9-A16F-06AEBE3CFE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651767" y="2299560"/>
            <a:ext cx="914400" cy="914400"/>
          </a:xfrm>
          <a:prstGeom prst="rect">
            <a:avLst/>
          </a:prstGeom>
        </p:spPr>
      </p:pic>
      <p:pic>
        <p:nvPicPr>
          <p:cNvPr id="16" name="Grafik 15" descr="Ordnersuche">
            <a:extLst>
              <a:ext uri="{FF2B5EF4-FFF2-40B4-BE49-F238E27FC236}">
                <a16:creationId xmlns:a16="http://schemas.microsoft.com/office/drawing/2014/main" id="{0892E05C-F62E-4E2B-9090-DB58EC8CC7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750357" y="2324585"/>
            <a:ext cx="914400" cy="914400"/>
          </a:xfrm>
          <a:prstGeom prst="rect">
            <a:avLst/>
          </a:prstGeom>
        </p:spPr>
      </p:pic>
      <p:pic>
        <p:nvPicPr>
          <p:cNvPr id="3" name="Graphic 39" descr="Internet der Dinge">
            <a:extLst>
              <a:ext uri="{FF2B5EF4-FFF2-40B4-BE49-F238E27FC236}">
                <a16:creationId xmlns:a16="http://schemas.microsoft.com/office/drawing/2014/main" id="{3B70AB50-2015-4A55-9DA1-F4C7CF75E8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843312" y="23014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Netzwerk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und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Inhaltsbereitstellung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E9E22D8-E158-439C-8B5B-870DCF362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543257"/>
              </p:ext>
            </p:extLst>
          </p:nvPr>
        </p:nvGraphicFramePr>
        <p:xfrm>
          <a:off x="516467" y="1131009"/>
          <a:ext cx="11353801" cy="527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858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Sicherheit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,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Identität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und Compliance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382534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fik 10" descr="Alter Schlüssel">
            <a:extLst>
              <a:ext uri="{FF2B5EF4-FFF2-40B4-BE49-F238E27FC236}">
                <a16:creationId xmlns:a16="http://schemas.microsoft.com/office/drawing/2014/main" id="{0962B8B5-8167-42B6-86C8-1819334A14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174069">
            <a:off x="783509" y="2016797"/>
            <a:ext cx="631577" cy="631577"/>
          </a:xfrm>
          <a:prstGeom prst="rect">
            <a:avLst/>
          </a:prstGeom>
        </p:spPr>
      </p:pic>
      <p:pic>
        <p:nvPicPr>
          <p:cNvPr id="13" name="Grafik 12" descr="Mitarbeiterausweis">
            <a:extLst>
              <a:ext uri="{FF2B5EF4-FFF2-40B4-BE49-F238E27FC236}">
                <a16:creationId xmlns:a16="http://schemas.microsoft.com/office/drawing/2014/main" id="{7529AC96-5CE0-43A6-9E91-D6D18645C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502086" y="2001558"/>
            <a:ext cx="631577" cy="631577"/>
          </a:xfrm>
          <a:prstGeom prst="rect">
            <a:avLst/>
          </a:prstGeom>
        </p:spPr>
      </p:pic>
      <p:pic>
        <p:nvPicPr>
          <p:cNvPr id="15" name="Grafik 14" descr="Warnung">
            <a:extLst>
              <a:ext uri="{FF2B5EF4-FFF2-40B4-BE49-F238E27FC236}">
                <a16:creationId xmlns:a16="http://schemas.microsoft.com/office/drawing/2014/main" id="{915B798D-51A2-48B2-BCDB-BEB1BA0A30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248875" y="1994040"/>
            <a:ext cx="631577" cy="631577"/>
          </a:xfrm>
          <a:prstGeom prst="rect">
            <a:avLst/>
          </a:prstGeom>
        </p:spPr>
      </p:pic>
      <p:pic>
        <p:nvPicPr>
          <p:cNvPr id="17" name="Grafik 16" descr="Inventar durchsuchen">
            <a:extLst>
              <a:ext uri="{FF2B5EF4-FFF2-40B4-BE49-F238E27FC236}">
                <a16:creationId xmlns:a16="http://schemas.microsoft.com/office/drawing/2014/main" id="{CE973464-8B7D-419F-99EA-FA36886CA87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504863" y="3349092"/>
            <a:ext cx="631577" cy="631577"/>
          </a:xfrm>
          <a:prstGeom prst="rect">
            <a:avLst/>
          </a:prstGeom>
        </p:spPr>
      </p:pic>
      <p:pic>
        <p:nvPicPr>
          <p:cNvPr id="21" name="Grafik 20" descr="Martinshorn">
            <a:extLst>
              <a:ext uri="{FF2B5EF4-FFF2-40B4-BE49-F238E27FC236}">
                <a16:creationId xmlns:a16="http://schemas.microsoft.com/office/drawing/2014/main" id="{FCF139ED-5D29-4A39-96F1-D60DFF3C99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768268" y="3370444"/>
            <a:ext cx="631577" cy="631577"/>
          </a:xfrm>
          <a:prstGeom prst="rect">
            <a:avLst/>
          </a:prstGeom>
        </p:spPr>
      </p:pic>
      <p:pic>
        <p:nvPicPr>
          <p:cNvPr id="23" name="Grafik 22" descr="Schild">
            <a:extLst>
              <a:ext uri="{FF2B5EF4-FFF2-40B4-BE49-F238E27FC236}">
                <a16:creationId xmlns:a16="http://schemas.microsoft.com/office/drawing/2014/main" id="{9771D9DD-94D6-4304-A1DE-AEA80298E77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8240757" y="3349092"/>
            <a:ext cx="631577" cy="631577"/>
          </a:xfrm>
          <a:prstGeom prst="rect">
            <a:avLst/>
          </a:prstGeom>
        </p:spPr>
      </p:pic>
      <p:pic>
        <p:nvPicPr>
          <p:cNvPr id="25" name="Grafik 24" descr="Vertrag">
            <a:extLst>
              <a:ext uri="{FF2B5EF4-FFF2-40B4-BE49-F238E27FC236}">
                <a16:creationId xmlns:a16="http://schemas.microsoft.com/office/drawing/2014/main" id="{620AF570-500E-4EC8-8336-51A26B52E9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504741" y="4720053"/>
            <a:ext cx="631577" cy="631577"/>
          </a:xfrm>
          <a:prstGeom prst="rect">
            <a:avLst/>
          </a:prstGeom>
        </p:spPr>
      </p:pic>
      <p:pic>
        <p:nvPicPr>
          <p:cNvPr id="27" name="Grafik 26" descr="Schlüssel">
            <a:extLst>
              <a:ext uri="{FF2B5EF4-FFF2-40B4-BE49-F238E27FC236}">
                <a16:creationId xmlns:a16="http://schemas.microsoft.com/office/drawing/2014/main" id="{92339E99-053E-41C0-801C-BB3CFF44A44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248875" y="4720053"/>
            <a:ext cx="631577" cy="631577"/>
          </a:xfrm>
          <a:prstGeom prst="rect">
            <a:avLst/>
          </a:prstGeom>
        </p:spPr>
      </p:pic>
      <p:pic>
        <p:nvPicPr>
          <p:cNvPr id="29" name="Grafik 28" descr="Dokument">
            <a:extLst>
              <a:ext uri="{FF2B5EF4-FFF2-40B4-BE49-F238E27FC236}">
                <a16:creationId xmlns:a16="http://schemas.microsoft.com/office/drawing/2014/main" id="{734C903C-60F9-403C-B801-9636BA4A5CD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83508" y="4720053"/>
            <a:ext cx="631577" cy="6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Sicherheit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,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Identität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und Compliance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272626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Grafik 4" descr="Feuer">
            <a:extLst>
              <a:ext uri="{FF2B5EF4-FFF2-40B4-BE49-F238E27FC236}">
                <a16:creationId xmlns:a16="http://schemas.microsoft.com/office/drawing/2014/main" id="{31E89716-FFF1-429A-BF6D-3E2704897C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02086" y="2001558"/>
            <a:ext cx="631577" cy="631577"/>
          </a:xfrm>
          <a:prstGeom prst="rect">
            <a:avLst/>
          </a:prstGeom>
        </p:spPr>
      </p:pic>
      <p:pic>
        <p:nvPicPr>
          <p:cNvPr id="11" name="Grafik 10" descr="Untertitel">
            <a:extLst>
              <a:ext uri="{FF2B5EF4-FFF2-40B4-BE49-F238E27FC236}">
                <a16:creationId xmlns:a16="http://schemas.microsoft.com/office/drawing/2014/main" id="{B5B7A40C-16FA-4CC9-B368-4D9238E83E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248875" y="1994040"/>
            <a:ext cx="631577" cy="631577"/>
          </a:xfrm>
          <a:prstGeom prst="rect">
            <a:avLst/>
          </a:prstGeom>
        </p:spPr>
      </p:pic>
      <p:pic>
        <p:nvPicPr>
          <p:cNvPr id="13" name="Grafik 12" descr="Fragezeichen">
            <a:extLst>
              <a:ext uri="{FF2B5EF4-FFF2-40B4-BE49-F238E27FC236}">
                <a16:creationId xmlns:a16="http://schemas.microsoft.com/office/drawing/2014/main" id="{68A7F33F-CC1E-4F82-A09F-57B4CA6C524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504863" y="3349092"/>
            <a:ext cx="631577" cy="631577"/>
          </a:xfrm>
          <a:prstGeom prst="rect">
            <a:avLst/>
          </a:prstGeom>
        </p:spPr>
      </p:pic>
      <p:pic>
        <p:nvPicPr>
          <p:cNvPr id="15" name="Grafik 14" descr="Harvey Balls 50%">
            <a:extLst>
              <a:ext uri="{FF2B5EF4-FFF2-40B4-BE49-F238E27FC236}">
                <a16:creationId xmlns:a16="http://schemas.microsoft.com/office/drawing/2014/main" id="{843DB96C-C80F-4931-8B24-6D4C8E23B2B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768268" y="3370444"/>
            <a:ext cx="631577" cy="631577"/>
          </a:xfrm>
          <a:prstGeom prst="rect">
            <a:avLst/>
          </a:prstGeom>
        </p:spPr>
      </p:pic>
      <p:pic>
        <p:nvPicPr>
          <p:cNvPr id="21" name="Grafik 20" descr="Schild Häkchen">
            <a:extLst>
              <a:ext uri="{FF2B5EF4-FFF2-40B4-BE49-F238E27FC236}">
                <a16:creationId xmlns:a16="http://schemas.microsoft.com/office/drawing/2014/main" id="{DF0B2C8C-CCFD-4D53-AED0-A857E07FE72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240757" y="3349092"/>
            <a:ext cx="631577" cy="631577"/>
          </a:xfrm>
          <a:prstGeom prst="rect">
            <a:avLst/>
          </a:prstGeom>
        </p:spPr>
      </p:pic>
      <p:pic>
        <p:nvPicPr>
          <p:cNvPr id="23" name="Grafik 22" descr="Benutzer">
            <a:extLst>
              <a:ext uri="{FF2B5EF4-FFF2-40B4-BE49-F238E27FC236}">
                <a16:creationId xmlns:a16="http://schemas.microsoft.com/office/drawing/2014/main" id="{0F2900BC-5861-433D-B4AB-D26F043439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504741" y="4720053"/>
            <a:ext cx="631577" cy="631577"/>
          </a:xfrm>
          <a:prstGeom prst="rect">
            <a:avLst/>
          </a:prstGeom>
        </p:spPr>
      </p:pic>
      <p:pic>
        <p:nvPicPr>
          <p:cNvPr id="25" name="Grafik 24" descr="Filter">
            <a:extLst>
              <a:ext uri="{FF2B5EF4-FFF2-40B4-BE49-F238E27FC236}">
                <a16:creationId xmlns:a16="http://schemas.microsoft.com/office/drawing/2014/main" id="{C3769CE9-8C8F-4ED0-9513-DF5F8C6D4A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248875" y="4720053"/>
            <a:ext cx="631577" cy="631577"/>
          </a:xfrm>
          <a:prstGeom prst="rect">
            <a:avLst/>
          </a:prstGeom>
        </p:spPr>
      </p:pic>
      <p:pic>
        <p:nvPicPr>
          <p:cNvPr id="27" name="Grafik 26" descr="Mittelalterliche Rüstung">
            <a:extLst>
              <a:ext uri="{FF2B5EF4-FFF2-40B4-BE49-F238E27FC236}">
                <a16:creationId xmlns:a16="http://schemas.microsoft.com/office/drawing/2014/main" id="{608DC327-919B-47F1-9ACD-1E74FC8D64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83508" y="4720053"/>
            <a:ext cx="631577" cy="631577"/>
          </a:xfrm>
          <a:prstGeom prst="rect">
            <a:avLst/>
          </a:prstGeom>
        </p:spPr>
      </p:pic>
      <p:pic>
        <p:nvPicPr>
          <p:cNvPr id="29" name="Grafik 28" descr="Hierarchie">
            <a:extLst>
              <a:ext uri="{FF2B5EF4-FFF2-40B4-BE49-F238E27FC236}">
                <a16:creationId xmlns:a16="http://schemas.microsoft.com/office/drawing/2014/main" id="{F9EA5EE7-825C-418C-BC06-5A995EF189D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70537" y="1967975"/>
            <a:ext cx="631577" cy="6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Storage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625192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906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170361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Safe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2943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518989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Aktualisieren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2943" y="2658942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616903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Link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12943" y="3851443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588859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Caretzeichen nach unten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2943" y="5117074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3434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fik 10" descr="Syncing Cloud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2943" y="143420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29860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Schachtel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2943" y="2654854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486516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Schneller Vorlauf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28183" y="3856191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957762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Datenbank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2943" y="5102083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114368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Präsentation mit Organigramm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2943" y="147992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065026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Kreise mit Pfeilen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08590" y="2658397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69467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Internet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32197" y="3856191"/>
            <a:ext cx="484828" cy="484828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536013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Cloudcomputing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56723" y="5122487"/>
            <a:ext cx="460302" cy="4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179F72B7-91E9-4269-AFC6-6A96F9121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 err="1">
                <a:latin typeface="+mj-lt"/>
                <a:ea typeface="+mj-ea"/>
                <a:cs typeface="+mj-cs"/>
              </a:rPr>
              <a:t>Warum</a:t>
            </a:r>
            <a:r>
              <a:rPr lang="en-US" b="0" kern="1200" cap="all" dirty="0">
                <a:latin typeface="+mj-lt"/>
                <a:ea typeface="+mj-ea"/>
                <a:cs typeface="+mj-cs"/>
              </a:rPr>
              <a:t> AWS?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AF5006E-08F3-4EEF-B451-E5B8DCBC2535}"/>
              </a:ext>
            </a:extLst>
          </p:cNvPr>
          <p:cNvGrpSpPr/>
          <p:nvPr/>
        </p:nvGrpSpPr>
        <p:grpSpPr>
          <a:xfrm>
            <a:off x="1041571" y="3476177"/>
            <a:ext cx="3511233" cy="2703175"/>
            <a:chOff x="138384" y="3523968"/>
            <a:chExt cx="2377060" cy="720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3F7F776-4879-495E-B4BF-2147B731D371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301D1C8-5751-4412-A2D6-F87F068CD240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Lösungen erstellen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Mehr als 60 Produkte kennenlernen und kostenlos ausprobieren.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39CB882-FBC3-445F-BC25-E798581622D6}"/>
              </a:ext>
            </a:extLst>
          </p:cNvPr>
          <p:cNvGrpSpPr/>
          <p:nvPr/>
        </p:nvGrpSpPr>
        <p:grpSpPr>
          <a:xfrm>
            <a:off x="4684937" y="3476176"/>
            <a:ext cx="3511233" cy="2703175"/>
            <a:chOff x="138384" y="3523968"/>
            <a:chExt cx="2377060" cy="72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12F817D-DC99-48A2-BE04-A2CA7B40D168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2CD3721-BE2F-40ED-9B0A-553F01643035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Ihre erste App starten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Machen Sie sich mit den Grundlagen zu AWS vertraut und erstellen Sie mit unseren kurzen Tutorials Schritt für Schritt Ihre Lösungen.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221239D-0DB5-49CF-B727-B60F472FB677}"/>
              </a:ext>
            </a:extLst>
          </p:cNvPr>
          <p:cNvGrpSpPr/>
          <p:nvPr/>
        </p:nvGrpSpPr>
        <p:grpSpPr>
          <a:xfrm>
            <a:off x="8278448" y="3476176"/>
            <a:ext cx="3511233" cy="2703175"/>
            <a:chOff x="138384" y="3523968"/>
            <a:chExt cx="2377060" cy="72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53C111E-AF05-482D-934A-6A9E1A003D80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8535F98-32E3-40AF-B2D0-E059B45DC59D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per Remote-Zugriff aktivieren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Remote-Zugriff für Mitarbeiter, Schüler, Studenten </a:t>
              </a:r>
              <a:b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</a:b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und </a:t>
              </a:r>
              <a:r>
                <a:rPr lang="de-DE" sz="1400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Contactcenter</a:t>
              </a: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-Mitarbeiter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313A3EF1-7311-4F8B-876D-682C65CF32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9481" y="1857483"/>
            <a:ext cx="2615411" cy="12863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E39280-94B4-441A-9F29-968F66B69F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6751" y="1825905"/>
            <a:ext cx="2627604" cy="1292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063986-1432-4F73-8203-94BDD0CCC1B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9813" y="1807463"/>
            <a:ext cx="261541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257128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Umschlag öffnen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32537" y="1454960"/>
            <a:ext cx="469118" cy="469118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285944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Browserfenster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32537" y="2663564"/>
            <a:ext cx="491512" cy="491512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162081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Smartphone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45598" y="3884493"/>
            <a:ext cx="458857" cy="458857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652132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Kontinuierliche Verbesserung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2943" y="5117074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623438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Verbindungen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2943" y="147992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267380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Wissenschaftlicher Gedanke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28183" y="2670094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02040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Gedankenblase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28183" y="3848571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248686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Internet-Banking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2943" y="5101834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Anwendungsfall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593687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fik 10" descr="Statistics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05323" y="147230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604524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Einkaufskorb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2943" y="2639614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Branche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183034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Werbung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2943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57674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Auto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9569" y="2658942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859943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Lieferung von Lebensmitteln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19569" y="3871431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62839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Abschlusshut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9569" y="5110448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Branche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358737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Erneuerbare Energien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26195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026123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Sparschwein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26195" y="2658942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637356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Gamecontroller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12943" y="3851553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732949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Schulgebäude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9569" y="5083944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Branche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062010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Medizin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2943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155832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Zahnräder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2943" y="2658942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214717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Fernsehen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47288" y="3905776"/>
            <a:ext cx="449198" cy="449198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09716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Handschlag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9474" y="5130136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Branche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010743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Ladender Akku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9474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21406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Registrierkasse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9474" y="2639349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222182"/>
              </p:ext>
            </p:extLst>
          </p:nvPr>
        </p:nvGraphicFramePr>
        <p:xfrm>
          <a:off x="152944" y="3405309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Telefon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19474" y="3858369"/>
            <a:ext cx="508435" cy="508435"/>
          </a:xfrm>
          <a:prstGeom prst="rect">
            <a:avLst/>
          </a:prstGeom>
        </p:spPr>
      </p:pic>
      <p:graphicFrame>
        <p:nvGraphicFramePr>
          <p:cNvPr id="41" name="Diagramm 5">
            <a:extLst>
              <a:ext uri="{FF2B5EF4-FFF2-40B4-BE49-F238E27FC236}">
                <a16:creationId xmlns:a16="http://schemas.microsoft.com/office/drawing/2014/main" id="{00564DFA-4B99-48D0-8AA1-58DEB8A6C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084642"/>
              </p:ext>
            </p:extLst>
          </p:nvPr>
        </p:nvGraphicFramePr>
        <p:xfrm>
          <a:off x="152944" y="465095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3" name="Graphic 54" descr="Hotelglocke">
            <a:extLst>
              <a:ext uri="{FF2B5EF4-FFF2-40B4-BE49-F238E27FC236}">
                <a16:creationId xmlns:a16="http://schemas.microsoft.com/office/drawing/2014/main" id="{3F645A16-B7E9-4D2C-8EB5-B827E6AA7EC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512943" y="5077888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Nach </a:t>
            </a:r>
            <a:r>
              <a:rPr lang="en-US" b="0" kern="1200" cap="all" dirty="0" err="1">
                <a:latin typeface="+mj-lt"/>
                <a:ea typeface="+mj-ea"/>
                <a:cs typeface="+mj-cs"/>
              </a:rPr>
              <a:t>Organisationstyp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Lösungen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1E4A9AAF-585A-4F9A-9F17-B09A3054F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776104"/>
              </p:ext>
            </p:extLst>
          </p:nvPr>
        </p:nvGraphicFramePr>
        <p:xfrm>
          <a:off x="152944" y="1013800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Graphic 54" descr="Gebäude">
            <a:extLst>
              <a:ext uri="{FF2B5EF4-FFF2-40B4-BE49-F238E27FC236}">
                <a16:creationId xmlns:a16="http://schemas.microsoft.com/office/drawing/2014/main" id="{84047DD1-DA10-41FB-B323-49404A71602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519474" y="1464682"/>
            <a:ext cx="508435" cy="508435"/>
          </a:xfrm>
          <a:prstGeom prst="rect">
            <a:avLst/>
          </a:prstGeom>
        </p:spPr>
      </p:pic>
      <p:graphicFrame>
        <p:nvGraphicFramePr>
          <p:cNvPr id="33" name="Diagramm 5">
            <a:extLst>
              <a:ext uri="{FF2B5EF4-FFF2-40B4-BE49-F238E27FC236}">
                <a16:creationId xmlns:a16="http://schemas.microsoft.com/office/drawing/2014/main" id="{FC02F800-9108-4A9D-A8C6-3430F628A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635457"/>
              </p:ext>
            </p:extLst>
          </p:nvPr>
        </p:nvGraphicFramePr>
        <p:xfrm>
          <a:off x="152944" y="2203972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5" name="Graphic 54" descr="Laden">
            <a:extLst>
              <a:ext uri="{FF2B5EF4-FFF2-40B4-BE49-F238E27FC236}">
                <a16:creationId xmlns:a16="http://schemas.microsoft.com/office/drawing/2014/main" id="{9B4A0CCE-1072-4A01-BEFE-E7EAC0BC8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19474" y="2658942"/>
            <a:ext cx="508435" cy="508435"/>
          </a:xfrm>
          <a:prstGeom prst="rect">
            <a:avLst/>
          </a:prstGeom>
        </p:spPr>
      </p:pic>
      <p:graphicFrame>
        <p:nvGraphicFramePr>
          <p:cNvPr id="37" name="Diagramm 5">
            <a:extLst>
              <a:ext uri="{FF2B5EF4-FFF2-40B4-BE49-F238E27FC236}">
                <a16:creationId xmlns:a16="http://schemas.microsoft.com/office/drawing/2014/main" id="{184B02F4-ABA4-4C3F-A602-13889E83E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964996"/>
              </p:ext>
            </p:extLst>
          </p:nvPr>
        </p:nvGraphicFramePr>
        <p:xfrm>
          <a:off x="152944" y="3465898"/>
          <a:ext cx="11722234" cy="40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9" name="Graphic 54" descr="Gericht">
            <a:extLst>
              <a:ext uri="{FF2B5EF4-FFF2-40B4-BE49-F238E27FC236}">
                <a16:creationId xmlns:a16="http://schemas.microsoft.com/office/drawing/2014/main" id="{27182A33-F798-45C4-B74B-1B6DCEC58F0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519474" y="3881817"/>
            <a:ext cx="508435" cy="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b="0" kern="1200" cap="all" dirty="0">
                <a:latin typeface="+mj-lt"/>
                <a:ea typeface="+mj-ea"/>
                <a:cs typeface="+mj-cs"/>
              </a:rPr>
              <a:t>Ihr </a:t>
            </a:r>
            <a:r>
              <a:rPr lang="de-AT" b="0" kern="1200" cap="all" dirty="0" err="1">
                <a:latin typeface="+mj-lt"/>
                <a:ea typeface="+mj-ea"/>
                <a:cs typeface="+mj-cs"/>
              </a:rPr>
              <a:t>partner</a:t>
            </a:r>
            <a:r>
              <a:rPr lang="de-AT" b="0" kern="1200" cap="all" dirty="0">
                <a:latin typeface="+mj-lt"/>
                <a:ea typeface="+mj-ea"/>
                <a:cs typeface="+mj-cs"/>
              </a:rPr>
              <a:t> in der </a:t>
            </a:r>
            <a:r>
              <a:rPr lang="de-AT" b="0" kern="1200" cap="all" dirty="0" err="1">
                <a:latin typeface="+mj-lt"/>
                <a:ea typeface="+mj-ea"/>
                <a:cs typeface="+mj-cs"/>
              </a:rPr>
              <a:t>cloud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21" name="Grafik 20" descr="Marke Fragezeichen mit einfarbiger Füllung">
            <a:extLst>
              <a:ext uri="{FF2B5EF4-FFF2-40B4-BE49-F238E27FC236}">
                <a16:creationId xmlns:a16="http://schemas.microsoft.com/office/drawing/2014/main" id="{3E8E0465-CF00-4073-9C25-8E60F15AC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8522" y="1140796"/>
            <a:ext cx="914400" cy="914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EAC92DE-F0F1-437B-9380-0D827D488628}"/>
              </a:ext>
            </a:extLst>
          </p:cNvPr>
          <p:cNvSpPr txBox="1"/>
          <p:nvPr/>
        </p:nvSpPr>
        <p:spPr>
          <a:xfrm>
            <a:off x="2932922" y="1305608"/>
            <a:ext cx="348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Fragen zum Thema</a:t>
            </a:r>
            <a:endParaRPr lang="de-AT" sz="32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5F5546F-908F-419B-9D49-375A39689685}"/>
              </a:ext>
            </a:extLst>
          </p:cNvPr>
          <p:cNvSpPr txBox="1"/>
          <p:nvPr/>
        </p:nvSpPr>
        <p:spPr>
          <a:xfrm>
            <a:off x="3564294" y="2621902"/>
            <a:ext cx="774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Nimm ganz einfach Kontakt zum Team der MOGI Business Creation Company </a:t>
            </a:r>
          </a:p>
          <a:p>
            <a:r>
              <a:rPr lang="de-DE" dirty="0"/>
              <a:t>über unsere Website (</a:t>
            </a:r>
            <a:r>
              <a:rPr lang="de-DE" dirty="0">
                <a:hlinkClick r:id="rId8"/>
              </a:rPr>
              <a:t>https://www.mogi.at/</a:t>
            </a:r>
            <a:r>
              <a:rPr lang="de-DE" dirty="0"/>
              <a:t>) auf.</a:t>
            </a:r>
            <a:endParaRPr lang="de-AT" dirty="0"/>
          </a:p>
        </p:txBody>
      </p:sp>
      <p:pic>
        <p:nvPicPr>
          <p:cNvPr id="24" name="Grafik 23" descr="Internet mit einfarbiger Füllung">
            <a:extLst>
              <a:ext uri="{FF2B5EF4-FFF2-40B4-BE49-F238E27FC236}">
                <a16:creationId xmlns:a16="http://schemas.microsoft.com/office/drawing/2014/main" id="{51C00A94-2E20-4BB3-9503-ECB6D1C21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9894" y="2480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Analysen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678AAB5B-D35F-4E50-A474-6C8012074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635443"/>
              </p:ext>
            </p:extLst>
          </p:nvPr>
        </p:nvGraphicFramePr>
        <p:xfrm>
          <a:off x="1742734" y="1178685"/>
          <a:ext cx="9392952" cy="516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59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Analysen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5" name="Diagramm 5">
            <a:extLst>
              <a:ext uri="{FF2B5EF4-FFF2-40B4-BE49-F238E27FC236}">
                <a16:creationId xmlns:a16="http://schemas.microsoft.com/office/drawing/2014/main" id="{678AAB5B-D35F-4E50-A474-6C8012074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415160"/>
              </p:ext>
            </p:extLst>
          </p:nvPr>
        </p:nvGraphicFramePr>
        <p:xfrm>
          <a:off x="1742734" y="1178685"/>
          <a:ext cx="9392952" cy="516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525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 descr="Netzwerk">
            <a:extLst>
              <a:ext uri="{FF2B5EF4-FFF2-40B4-BE49-F238E27FC236}">
                <a16:creationId xmlns:a16="http://schemas.microsoft.com/office/drawing/2014/main" id="{BD0CF41A-D17B-4880-814B-E880DDE4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7" name="Grafik 6" descr="Netzwerk">
            <a:extLst>
              <a:ext uri="{FF2B5EF4-FFF2-40B4-BE49-F238E27FC236}">
                <a16:creationId xmlns:a16="http://schemas.microsoft.com/office/drawing/2014/main" id="{4C1A032C-0B3E-428A-A7C0-4F84BED1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AnwendungsintegraTION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8" y="6272268"/>
            <a:ext cx="491690" cy="276660"/>
          </a:xfrm>
          <a:prstGeom prst="rect">
            <a:avLst/>
          </a:prstGeom>
        </p:spPr>
      </p:pic>
      <p:pic>
        <p:nvPicPr>
          <p:cNvPr id="6" name="Grafik 5" descr="Ein Bild, das Objekt, Spieler, Ball, Monitor enthält.&#10;&#10;Automatisch generierte Beschreibung">
            <a:extLst>
              <a:ext uri="{FF2B5EF4-FFF2-40B4-BE49-F238E27FC236}">
                <a16:creationId xmlns:a16="http://schemas.microsoft.com/office/drawing/2014/main" id="{68DBB462-115C-45D8-9C65-12C6BE3AC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899" y="1720004"/>
            <a:ext cx="635071" cy="514106"/>
          </a:xfrm>
          <a:prstGeom prst="rect">
            <a:avLst/>
          </a:prstGeom>
        </p:spPr>
      </p:pic>
      <p:pic>
        <p:nvPicPr>
          <p:cNvPr id="8" name="Grafik 7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CC1C6C3C-FE00-476D-AD77-FBADB84B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4662759"/>
            <a:ext cx="727132" cy="727132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A3B20-2A50-4727-BD9A-D0CE88BEC9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1506370"/>
            <a:ext cx="877313" cy="877313"/>
          </a:xfrm>
          <a:prstGeom prst="rect">
            <a:avLst/>
          </a:prstGeom>
        </p:spPr>
      </p:pic>
      <p:pic>
        <p:nvPicPr>
          <p:cNvPr id="12" name="Grafik 11" descr="Ein Bild, das draußen, Schild, Front, Anzeige enthält.&#10;&#10;Automatisch generierte Beschreibung">
            <a:extLst>
              <a:ext uri="{FF2B5EF4-FFF2-40B4-BE49-F238E27FC236}">
                <a16:creationId xmlns:a16="http://schemas.microsoft.com/office/drawing/2014/main" id="{6302E3FB-D969-492C-BBF0-74EBD7DC37FC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14" y="4540653"/>
            <a:ext cx="877313" cy="877313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4DB398-6FB3-4131-B954-BD0AB578F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51" y="1537297"/>
            <a:ext cx="727132" cy="7271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C517A4-C60E-4957-AB37-2F0BCA4D9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02" y="4598179"/>
            <a:ext cx="802413" cy="802413"/>
          </a:xfrm>
          <a:prstGeom prst="rect">
            <a:avLst/>
          </a:prstGeom>
        </p:spPr>
      </p:pic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814C6E06-B86D-409C-978B-535F3169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077124"/>
              </p:ext>
            </p:extLst>
          </p:nvPr>
        </p:nvGraphicFramePr>
        <p:xfrm>
          <a:off x="686683" y="1197082"/>
          <a:ext cx="11066563" cy="501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528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 err="1">
                <a:solidFill>
                  <a:schemeClr val="tx2"/>
                </a:solidFill>
              </a:rPr>
              <a:t>Aws</a:t>
            </a:r>
            <a:r>
              <a:rPr lang="de-DE" sz="1800" dirty="0">
                <a:solidFill>
                  <a:schemeClr val="tx2"/>
                </a:solidFill>
              </a:rPr>
              <a:t> Produkte</a:t>
            </a:r>
          </a:p>
        </p:txBody>
      </p:sp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0C29D42C-7585-4406-A736-B33482910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latin typeface="+mj-lt"/>
                <a:ea typeface="+mj-ea"/>
                <a:cs typeface="+mj-cs"/>
              </a:rPr>
              <a:t>AR und VR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AF5006E-08F3-4EEF-B451-E5B8DCBC2535}"/>
              </a:ext>
            </a:extLst>
          </p:cNvPr>
          <p:cNvGrpSpPr/>
          <p:nvPr/>
        </p:nvGrpSpPr>
        <p:grpSpPr>
          <a:xfrm>
            <a:off x="1039098" y="3755934"/>
            <a:ext cx="10113801" cy="1360499"/>
            <a:chOff x="138384" y="3523968"/>
            <a:chExt cx="2377060" cy="720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3F7F776-4879-495E-B4BF-2147B731D371}"/>
                </a:ext>
              </a:extLst>
            </p:cNvPr>
            <p:cNvSpPr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301D1C8-5751-4412-A2D6-F87F068CD240}"/>
                </a:ext>
              </a:extLst>
            </p:cNvPr>
            <p:cNvSpPr txBox="1"/>
            <p:nvPr/>
          </p:nvSpPr>
          <p:spPr>
            <a:xfrm>
              <a:off x="138384" y="3523968"/>
              <a:ext cx="237706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Amazon </a:t>
              </a:r>
              <a:r>
                <a:rPr lang="de-DE" sz="1600" b="1" i="0" u="none" strike="noStrike" kern="1200" cap="all" baseline="0" noProof="0" dirty="0" err="1">
                  <a:solidFill>
                    <a:schemeClr val="accent1"/>
                  </a:solidFill>
                  <a:latin typeface="Franklin Gothic Book"/>
                </a:rPr>
                <a:t>Sumerian</a:t>
              </a:r>
              <a:endParaRPr lang="de-DE" sz="1600" b="1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b="1" cap="all" dirty="0">
                <a:solidFill>
                  <a:schemeClr val="accent1"/>
                </a:solidFill>
                <a:latin typeface="Franklin Gothic Book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i="0" u="none" strike="noStrike" kern="1200" cap="all" baseline="0" noProof="0" dirty="0">
                  <a:solidFill>
                    <a:schemeClr val="accent1"/>
                  </a:solidFill>
                  <a:latin typeface="Franklin Gothic Book"/>
                </a:rPr>
                <a:t>Erstellen Sie VR- und AR-Anwendungen und führen Sie diese aus.</a:t>
              </a:r>
              <a:endParaRPr lang="de-AT" sz="1400" b="1" i="0" u="none" strike="noStrike" kern="1200" cap="all" baseline="0" noProof="0" dirty="0">
                <a:solidFill>
                  <a:schemeClr val="accent1"/>
                </a:solidFill>
                <a:latin typeface="Franklin Gothic Book"/>
              </a:endParaRPr>
            </a:p>
          </p:txBody>
        </p:sp>
      </p:grpSp>
      <p:pic>
        <p:nvPicPr>
          <p:cNvPr id="40" name="Grafik 39" descr="Receiver">
            <a:extLst>
              <a:ext uri="{FF2B5EF4-FFF2-40B4-BE49-F238E27FC236}">
                <a16:creationId xmlns:a16="http://schemas.microsoft.com/office/drawing/2014/main" id="{830C20CB-5D70-4BFD-A72D-1B4236952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2286" y="3289498"/>
            <a:ext cx="914400" cy="914400"/>
          </a:xfrm>
          <a:prstGeom prst="rect">
            <a:avLst/>
          </a:prstGeom>
        </p:spPr>
      </p:pic>
      <p:pic>
        <p:nvPicPr>
          <p:cNvPr id="42" name="Grafik 41" descr="Aus der Cloud herunterladen">
            <a:extLst>
              <a:ext uri="{FF2B5EF4-FFF2-40B4-BE49-F238E27FC236}">
                <a16:creationId xmlns:a16="http://schemas.microsoft.com/office/drawing/2014/main" id="{E413DF4C-7567-42A0-8F5B-C42669901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5067" y="3289498"/>
            <a:ext cx="914400" cy="914400"/>
          </a:xfrm>
          <a:prstGeom prst="rect">
            <a:avLst/>
          </a:prstGeom>
        </p:spPr>
      </p:pic>
      <p:pic>
        <p:nvPicPr>
          <p:cNvPr id="44" name="Grafik 43" descr="Computer">
            <a:extLst>
              <a:ext uri="{FF2B5EF4-FFF2-40B4-BE49-F238E27FC236}">
                <a16:creationId xmlns:a16="http://schemas.microsoft.com/office/drawing/2014/main" id="{879A47C4-565D-4D8A-A9DC-39A3337D6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95892" y="3298734"/>
            <a:ext cx="914400" cy="914400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6163863B-770E-4D82-8973-83DF4F9DE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pic>
        <p:nvPicPr>
          <p:cNvPr id="10" name="Grafik 9" descr="Virtual Reality-Headset">
            <a:extLst>
              <a:ext uri="{FF2B5EF4-FFF2-40B4-BE49-F238E27FC236}">
                <a16:creationId xmlns:a16="http://schemas.microsoft.com/office/drawing/2014/main" id="{13FE693A-4039-4F1A-AE98-D7CF9BBF71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4439" y="2092933"/>
            <a:ext cx="1508431" cy="1508431"/>
          </a:xfrm>
          <a:prstGeom prst="rect">
            <a:avLst/>
          </a:prstGeom>
        </p:spPr>
      </p:pic>
      <p:pic>
        <p:nvPicPr>
          <p:cNvPr id="8" name="Grafik 7" descr="Virtual Reality-Headset">
            <a:extLst>
              <a:ext uri="{FF2B5EF4-FFF2-40B4-BE49-F238E27FC236}">
                <a16:creationId xmlns:a16="http://schemas.microsoft.com/office/drawing/2014/main" id="{4674219D-1055-468F-B956-85B0A1ADA1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96331" y="2048394"/>
            <a:ext cx="1599336" cy="15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 dirty="0">
                <a:solidFill>
                  <a:schemeClr val="tx2"/>
                </a:solidFill>
              </a:rPr>
              <a:t>AWS Produkte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AWS-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Kostenmanagement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4" descr="Netzwerk">
            <a:extLst>
              <a:ext uri="{FF2B5EF4-FFF2-40B4-BE49-F238E27FC236}">
                <a16:creationId xmlns:a16="http://schemas.microsoft.com/office/drawing/2014/main" id="{FE48F50E-AFB0-4E95-B6FF-6D4F1CE6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2266">
            <a:off x="9767704" y="-1052497"/>
            <a:ext cx="3019395" cy="3019395"/>
          </a:xfrm>
          <a:prstGeom prst="rect">
            <a:avLst/>
          </a:prstGeom>
        </p:spPr>
      </p:pic>
      <p:pic>
        <p:nvPicPr>
          <p:cNvPr id="6" name="Grafik 5" descr="Netzwerk">
            <a:extLst>
              <a:ext uri="{FF2B5EF4-FFF2-40B4-BE49-F238E27FC236}">
                <a16:creationId xmlns:a16="http://schemas.microsoft.com/office/drawing/2014/main" id="{516B926A-84B7-49CF-9950-3633B701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7559" y="4429499"/>
            <a:ext cx="2988485" cy="2988485"/>
          </a:xfrm>
          <a:prstGeom prst="rect">
            <a:avLst/>
          </a:prstGeom>
        </p:spPr>
      </p:pic>
      <p:graphicFrame>
        <p:nvGraphicFramePr>
          <p:cNvPr id="8" name="Diagramm 5">
            <a:extLst>
              <a:ext uri="{FF2B5EF4-FFF2-40B4-BE49-F238E27FC236}">
                <a16:creationId xmlns:a16="http://schemas.microsoft.com/office/drawing/2014/main" id="{FA76BE72-239B-4206-B485-CD1738152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238549"/>
              </p:ext>
            </p:extLst>
          </p:nvPr>
        </p:nvGraphicFramePr>
        <p:xfrm>
          <a:off x="890643" y="1944008"/>
          <a:ext cx="10410714" cy="357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afik 6" descr="Sparschwein">
            <a:extLst>
              <a:ext uri="{FF2B5EF4-FFF2-40B4-BE49-F238E27FC236}">
                <a16:creationId xmlns:a16="http://schemas.microsoft.com/office/drawing/2014/main" id="{B42E3C5E-7F31-4ED6-A956-26AA045D85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78361" y="2294273"/>
            <a:ext cx="914400" cy="914400"/>
          </a:xfrm>
          <a:prstGeom prst="rect">
            <a:avLst/>
          </a:prstGeom>
        </p:spPr>
      </p:pic>
      <p:pic>
        <p:nvPicPr>
          <p:cNvPr id="14" name="Graphic 32" descr="Kreditkarte">
            <a:extLst>
              <a:ext uri="{FF2B5EF4-FFF2-40B4-BE49-F238E27FC236}">
                <a16:creationId xmlns:a16="http://schemas.microsoft.com/office/drawing/2014/main" id="{056E9828-F595-49C4-B48D-9733F6352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551691" y="2294273"/>
            <a:ext cx="914400" cy="914400"/>
          </a:xfrm>
          <a:prstGeom prst="rect">
            <a:avLst/>
          </a:prstGeom>
        </p:spPr>
      </p:pic>
      <p:pic>
        <p:nvPicPr>
          <p:cNvPr id="15" name="Grafik 14" descr="Dokument">
            <a:extLst>
              <a:ext uri="{FF2B5EF4-FFF2-40B4-BE49-F238E27FC236}">
                <a16:creationId xmlns:a16="http://schemas.microsoft.com/office/drawing/2014/main" id="{D5E6890E-3890-43E9-A16F-06AEBE3CFE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651767" y="2279352"/>
            <a:ext cx="914400" cy="914400"/>
          </a:xfrm>
          <a:prstGeom prst="rect">
            <a:avLst/>
          </a:prstGeom>
        </p:spPr>
      </p:pic>
      <p:pic>
        <p:nvPicPr>
          <p:cNvPr id="16" name="Grafik 15" descr="Auge">
            <a:extLst>
              <a:ext uri="{FF2B5EF4-FFF2-40B4-BE49-F238E27FC236}">
                <a16:creationId xmlns:a16="http://schemas.microsoft.com/office/drawing/2014/main" id="{0892E05C-F62E-4E2B-9090-DB58EC8CC7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725097" y="2294273"/>
            <a:ext cx="914400" cy="914400"/>
          </a:xfrm>
          <a:prstGeom prst="rect">
            <a:avLst/>
          </a:prstGeom>
        </p:spPr>
      </p:pic>
      <p:pic>
        <p:nvPicPr>
          <p:cNvPr id="3" name="Graphic 39" descr="Money">
            <a:extLst>
              <a:ext uri="{FF2B5EF4-FFF2-40B4-BE49-F238E27FC236}">
                <a16:creationId xmlns:a16="http://schemas.microsoft.com/office/drawing/2014/main" id="{3B70AB50-2015-4A55-9DA1-F4C7CF75E8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28156" y="22761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2975</Words>
  <Application>Microsoft Office PowerPoint</Application>
  <PresentationFormat>Breitbild</PresentationFormat>
  <Paragraphs>662</Paragraphs>
  <Slides>48</Slides>
  <Notes>48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Calibri</vt:lpstr>
      <vt:lpstr>Franklin Gothic Book</vt:lpstr>
      <vt:lpstr>Franklin Gothic Demi</vt:lpstr>
      <vt:lpstr>Symbol</vt:lpstr>
      <vt:lpstr>Wingdings 2</vt:lpstr>
      <vt:lpstr>DividendVTI</vt:lpstr>
      <vt:lpstr>Amazon Web services</vt:lpstr>
      <vt:lpstr>Warum AWS?</vt:lpstr>
      <vt:lpstr>Warum AWS?</vt:lpstr>
      <vt:lpstr>Warum AWS?</vt:lpstr>
      <vt:lpstr>Analysen</vt:lpstr>
      <vt:lpstr>Analysen</vt:lpstr>
      <vt:lpstr>AnwendungsintegraTION</vt:lpstr>
      <vt:lpstr>AR und VR</vt:lpstr>
      <vt:lpstr>AWS-Kostenmanagement</vt:lpstr>
      <vt:lpstr>Blockchain</vt:lpstr>
      <vt:lpstr>Unternehmensanwendung</vt:lpstr>
      <vt:lpstr>Datenverarbeitung</vt:lpstr>
      <vt:lpstr>Datenverarbeitung</vt:lpstr>
      <vt:lpstr>Datenverarbeitung</vt:lpstr>
      <vt:lpstr>Container</vt:lpstr>
      <vt:lpstr>Kundeneinbindung</vt:lpstr>
      <vt:lpstr>Datenbank</vt:lpstr>
      <vt:lpstr>Datenbank</vt:lpstr>
      <vt:lpstr>Entwickler-Tools</vt:lpstr>
      <vt:lpstr>Entwickler-Tools</vt:lpstr>
      <vt:lpstr>Entbenutzer-Datenverarbeitung</vt:lpstr>
      <vt:lpstr>Game Tech</vt:lpstr>
      <vt:lpstr>Internet of Things</vt:lpstr>
      <vt:lpstr>Internet of Things</vt:lpstr>
      <vt:lpstr>Machine Learning</vt:lpstr>
      <vt:lpstr>Machine Learning</vt:lpstr>
      <vt:lpstr>Machine Learning</vt:lpstr>
      <vt:lpstr>Verwaltung und Governance</vt:lpstr>
      <vt:lpstr>Verwaltung und Governance</vt:lpstr>
      <vt:lpstr>Medienservice</vt:lpstr>
      <vt:lpstr>Migration und Übertragung</vt:lpstr>
      <vt:lpstr>Mobil</vt:lpstr>
      <vt:lpstr>Netzwerk und Inhaltsbereitstellung</vt:lpstr>
      <vt:lpstr>Sicherheit, Identität und Compliance</vt:lpstr>
      <vt:lpstr>Sicherheit, Identität und Compliance</vt:lpstr>
      <vt:lpstr>Storage</vt:lpstr>
      <vt:lpstr>Nach Anwendungsfall</vt:lpstr>
      <vt:lpstr>Nach Anwendungsfall</vt:lpstr>
      <vt:lpstr>Nach Anwendungsfall</vt:lpstr>
      <vt:lpstr>Nach Anwendungsfall</vt:lpstr>
      <vt:lpstr>Nach Anwendungsfall</vt:lpstr>
      <vt:lpstr>Nach Anwendungsfall</vt:lpstr>
      <vt:lpstr>Nach Branche</vt:lpstr>
      <vt:lpstr>Nach Branche</vt:lpstr>
      <vt:lpstr>Nach Branche</vt:lpstr>
      <vt:lpstr>Nach Branche</vt:lpstr>
      <vt:lpstr>Nach Organisationstyp</vt:lpstr>
      <vt:lpstr>Ihr partner in der 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Hortschitz | MOGI.at</dc:creator>
  <cp:lastModifiedBy>Robert Hortschitz | MOGI.at</cp:lastModifiedBy>
  <cp:revision>1815</cp:revision>
  <dcterms:created xsi:type="dcterms:W3CDTF">2020-07-30T11:44:39Z</dcterms:created>
  <dcterms:modified xsi:type="dcterms:W3CDTF">2022-04-24T17:44:48Z</dcterms:modified>
</cp:coreProperties>
</file>